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03" r:id="rId3"/>
    <p:sldId id="304" r:id="rId4"/>
    <p:sldId id="305" r:id="rId5"/>
    <p:sldId id="306" r:id="rId6"/>
    <p:sldId id="307" r:id="rId7"/>
    <p:sldId id="308" r:id="rId8"/>
    <p:sldId id="311" r:id="rId9"/>
    <p:sldId id="312" r:id="rId10"/>
    <p:sldId id="30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19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21" userDrawn="1">
          <p15:clr>
            <a:srgbClr val="A4A3A4"/>
          </p15:clr>
        </p15:guide>
        <p15:guide id="4" pos="7559" userDrawn="1">
          <p15:clr>
            <a:srgbClr val="A4A3A4"/>
          </p15:clr>
        </p15:guide>
        <p15:guide id="5" orient="horz" pos="663" userDrawn="1">
          <p15:clr>
            <a:srgbClr val="A4A3A4"/>
          </p15:clr>
        </p15:guide>
        <p15:guide id="6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123" d="100"/>
          <a:sy n="123" d="100"/>
        </p:scale>
        <p:origin x="-114" y="-72"/>
      </p:cViewPr>
      <p:guideLst>
        <p:guide orient="horz" pos="2319"/>
        <p:guide orient="horz" pos="663"/>
        <p:guide orient="horz" pos="3974"/>
        <p:guide pos="3840"/>
        <p:guide pos="121"/>
        <p:guide pos="75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517938751338307E-2"/>
          <c:y val="6.8399365099125461E-2"/>
          <c:w val="0.92442959618268439"/>
          <c:h val="0.8378979801437863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/>
            </a:solidFill>
            <a:ln cap="rnd">
              <a:noFill/>
              <a:round/>
            </a:ln>
            <a:effectLst/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EAA7-43C7-B77E-666B60C1D552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EAA7-43C7-B77E-666B60C1D552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EAA7-43C7-B77E-666B60C1D552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EAA7-43C7-B77E-666B60C1D552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EAA7-43C7-B77E-666B60C1D552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EAA7-43C7-B77E-666B60C1D552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EAA7-43C7-B77E-666B60C1D552}"/>
              </c:ext>
            </c:extLst>
          </c:dPt>
          <c:dPt>
            <c:idx val="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EAA7-43C7-B77E-666B60C1D552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EAA7-43C7-B77E-666B60C1D552}"/>
              </c:ext>
            </c:extLst>
          </c:dPt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22</c:v>
                </c:pt>
                <c:pt idx="4">
                  <c:v>20</c:v>
                </c:pt>
                <c:pt idx="5">
                  <c:v>40</c:v>
                </c:pt>
                <c:pt idx="6">
                  <c:v>50</c:v>
                </c:pt>
                <c:pt idx="7">
                  <c:v>55</c:v>
                </c:pt>
                <c:pt idx="8">
                  <c:v>30</c:v>
                </c:pt>
                <c:pt idx="9">
                  <c:v>32</c:v>
                </c:pt>
                <c:pt idx="10">
                  <c:v>25</c:v>
                </c:pt>
                <c:pt idx="1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AA7-43C7-B77E-666B60C1D55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>
                <a:alpha val="80000"/>
              </a:schemeClr>
            </a:solidFill>
            <a:ln w="25400"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</c:v>
                </c:pt>
                <c:pt idx="1">
                  <c:v>30</c:v>
                </c:pt>
                <c:pt idx="2">
                  <c:v>18</c:v>
                </c:pt>
                <c:pt idx="3">
                  <c:v>40</c:v>
                </c:pt>
                <c:pt idx="4">
                  <c:v>32</c:v>
                </c:pt>
                <c:pt idx="5">
                  <c:v>35</c:v>
                </c:pt>
                <c:pt idx="6">
                  <c:v>60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55</c:v>
                </c:pt>
                <c:pt idx="1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EAA7-43C7-B77E-666B60C1D55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>
                <a:alpha val="80000"/>
              </a:schemeClr>
            </a:solidFill>
            <a:ln>
              <a:noFill/>
            </a:ln>
            <a:effectLst/>
          </c:spPr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12</c:v>
                </c:pt>
                <c:pt idx="1">
                  <c:v>20</c:v>
                </c:pt>
                <c:pt idx="2">
                  <c:v>25</c:v>
                </c:pt>
                <c:pt idx="3">
                  <c:v>20</c:v>
                </c:pt>
                <c:pt idx="4">
                  <c:v>5</c:v>
                </c:pt>
                <c:pt idx="5">
                  <c:v>25</c:v>
                </c:pt>
                <c:pt idx="6">
                  <c:v>25</c:v>
                </c:pt>
                <c:pt idx="7">
                  <c:v>30</c:v>
                </c:pt>
                <c:pt idx="8">
                  <c:v>45</c:v>
                </c:pt>
                <c:pt idx="9">
                  <c:v>55</c:v>
                </c:pt>
                <c:pt idx="10">
                  <c:v>40</c:v>
                </c:pt>
                <c:pt idx="1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EAA7-43C7-B77E-666B60C1D5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065664"/>
        <c:axId val="148953728"/>
      </c:areaChart>
      <c:catAx>
        <c:axId val="146065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48953728"/>
        <c:crosses val="autoZero"/>
        <c:auto val="1"/>
        <c:lblAlgn val="ctr"/>
        <c:lblOffset val="100"/>
        <c:noMultiLvlLbl val="0"/>
      </c:catAx>
      <c:valAx>
        <c:axId val="148953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065664"/>
        <c:crosses val="autoZero"/>
        <c:crossBetween val="midCat"/>
      </c:valAx>
      <c:spPr>
        <a:noFill/>
        <a:ln cap="rnd">
          <a:noFill/>
        </a:ln>
        <a:effectLst>
          <a:softEdge rad="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5F9-4A77-B245-E66EB632213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5F9-4A77-B245-E66EB632213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5F9-4A77-B245-E66EB632213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5F9-4A77-B245-E66EB632213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3B-445D-A8EB-FE251F870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50-4BAE-8F0C-44417CC6EA9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50-4BAE-8F0C-44417CC6EA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50-4BAE-8F0C-44417CC6EA92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3B-445D-A8EB-FE251F870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0E3CE-0536-4CDA-AD3B-95F8B1F12B1A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E602B-6227-4672-9A41-4175A18631C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220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AE4AB11-DD3C-44FB-BFBD-734457A28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F461976-64E1-4ADF-ACD8-5EE68E718A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458155D-3BFF-4738-BD7C-9A3275084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79985C7-BA34-4A75-9512-B71C9C72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505536A-6FD2-45EA-AD31-1427F890D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73074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341227-8DD0-411D-972F-D700E272F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C1FDF79-5285-4C9F-A491-5E77C669F8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BD61172-6445-4901-ABF6-2976FAEFB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3CE28B4-3197-4EAA-99D6-FAD615635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FAB9E3C-8ACF-4746-BA7C-15EA5D415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5985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3357E619-2D9A-488D-A4D7-7843163DDF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276EB3E-E04B-482B-AB08-299897DBD8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32D9187-C0D2-4972-ACBF-4953F24EE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E3DD5D9-0CE8-40F5-9CAA-65C2C3380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2E24374-37F2-4158-A755-E2181B3E7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99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5FBA5C-C033-4D8C-91F4-26C38F2C4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113D8BE-3651-4345-84CA-72F7BE20CA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5E390FA-8B3D-4024-8685-E05D86C3B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E4EFDD6-AAEF-4269-B66B-CBF495BC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FB9E1E5-DEE9-4071-A482-A9CD344E6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5405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C0A15E4-B5E4-47AC-B382-BC6D3770C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8908EE8-0745-4BC4-AE5A-DF02F016A1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5D51F5A-5977-4BF5-9E4B-1B967A927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AFC691-3904-4CE0-80CD-4FCC8B7F7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A171174-1E46-4406-9236-9DC7E75BF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338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CD66DC3-6781-44C5-A49A-F74548AEB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9BE7BCE-7E41-4DA5-A30D-C4D65EBF97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FE79484-9F82-450E-8260-C831DEF9C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CC7247F-936C-4311-BE2E-343A9F2E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2EF63B7-E609-4952-B670-D48C4F7F0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498FC95-A875-4C7F-8850-C8993723C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4072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1CAEDF9-F708-4426-958E-F9AAA01C2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1B6D05A-7810-4FEE-AC29-309D87AC9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B93DB53-CFED-41C4-82C3-D527B38E3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CB17883-DD1C-4A39-849B-177319FF2F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6719861-392B-480A-BB12-33EAE44775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512ECD2-B809-42FC-94E4-83B0FB093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4A9B16F4-5519-4E86-8674-C825FD5F7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621477D-9EF1-4612-9F79-1422C6909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16573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4B7CC69-F12D-4D50-AFC5-2104FDB39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B0A567E-2986-4659-A2A0-D770BE26A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76700961-362B-472A-996D-B306381F0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FFC0881-F955-4D29-9E7E-F53CD70D1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DFA570A-65D2-41D6-AB89-C6E2D3639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CD4AD56-E722-4AD3-9773-CDCA4D716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36D00A5-9FF1-40BF-97F8-19D34F715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031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918083-2D83-41E0-8C43-2C69B67AE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01420E1-DD13-4DE5-BD50-4ADB93C39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3DC33C5-90E2-4AFA-B10A-8799A97A6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9C0F665-1224-4A34-B62F-6A7513430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25DC8D9-8886-4E82-82AE-E50852BE7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84C4D7C-5606-43BC-9082-90273FCE3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53377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C7BAB40-B5C1-41E1-9796-3E1A27DBC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35F3AA3-74F3-46A1-AAD4-795AF9CE47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AA38D52-044A-4972-9BEC-17E36B5F1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171383C-191B-4190-94CC-FF233A378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74AE321-251B-489A-9EF6-7DA67E793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D6E2016-E3AD-4F75-B0D5-E4E6C5EBF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5291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0789861-1180-4CBD-97A8-D9B59ACCC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C83DC46-19EC-45A9-B4CA-67968ED7F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33D2458-E031-41D5-8F21-07D955354C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E824C-52EF-43CB-BCAD-8B611ECDF950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5B88105-59D4-4060-A6DD-5EAAFB492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37B3BA2-B97A-4297-A43F-68AE78261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9F3C6-7401-4025-B537-27D850206F5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220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B5F315D-4501-40A8-8FC2-004B7CB94B6D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044C72D-713E-4976-BAD7-057A66271757}"/>
              </a:ext>
            </a:extLst>
          </p:cNvPr>
          <p:cNvSpPr/>
          <p:nvPr/>
        </p:nvSpPr>
        <p:spPr>
          <a:xfrm>
            <a:off x="7869836" y="0"/>
            <a:ext cx="4322164" cy="6895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3F1FB78-8817-4ECA-8DA1-985BAA30DA16}"/>
              </a:ext>
            </a:extLst>
          </p:cNvPr>
          <p:cNvSpPr/>
          <p:nvPr/>
        </p:nvSpPr>
        <p:spPr>
          <a:xfrm>
            <a:off x="814467" y="869430"/>
            <a:ext cx="10563068" cy="511914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5257D8C-1EF7-46B9-8746-8BEFDA25FE56}"/>
              </a:ext>
            </a:extLst>
          </p:cNvPr>
          <p:cNvSpPr txBox="1"/>
          <p:nvPr/>
        </p:nvSpPr>
        <p:spPr>
          <a:xfrm>
            <a:off x="1294152" y="1751934"/>
            <a:ext cx="96036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8000" dirty="0">
                <a:latin typeface="+mj-lt"/>
                <a:cs typeface="Segoe UI" panose="020B0502040204020203" pitchFamily="34" charset="0"/>
              </a:rPr>
              <a:t>BUSINESS POWERPOINT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="" xmlns:a16="http://schemas.microsoft.com/office/drawing/2014/main" id="{8E000482-02FA-4EB8-A1DB-44AC7BB54E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45844" y="4835577"/>
            <a:ext cx="916898" cy="91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417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B5F315D-4501-40A8-8FC2-004B7CB94B6D}"/>
              </a:ext>
            </a:extLst>
          </p:cNvPr>
          <p:cNvSpPr/>
          <p:nvPr/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3F1FB78-8817-4ECA-8DA1-985BAA30DA16}"/>
              </a:ext>
            </a:extLst>
          </p:cNvPr>
          <p:cNvSpPr/>
          <p:nvPr/>
        </p:nvSpPr>
        <p:spPr>
          <a:xfrm>
            <a:off x="814467" y="869430"/>
            <a:ext cx="10563068" cy="511914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5257D8C-1EF7-46B9-8746-8BEFDA25FE56}"/>
              </a:ext>
            </a:extLst>
          </p:cNvPr>
          <p:cNvSpPr txBox="1"/>
          <p:nvPr/>
        </p:nvSpPr>
        <p:spPr>
          <a:xfrm>
            <a:off x="1294152" y="1751934"/>
            <a:ext cx="96036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dirty="0">
                <a:solidFill>
                  <a:prstClr val="black"/>
                </a:solidFill>
                <a:latin typeface="Bahnschrift Condensed"/>
                <a:cs typeface="Segoe UI" panose="020B0502040204020203" pitchFamily="34" charset="0"/>
              </a:rPr>
              <a:t>T</a:t>
            </a:r>
            <a:r>
              <a:rPr lang="en-ID" sz="8000" dirty="0">
                <a:solidFill>
                  <a:prstClr val="black"/>
                </a:solidFill>
                <a:latin typeface="Bahnschrift Condensed"/>
                <a:cs typeface="Segoe UI" panose="020B0502040204020203" pitchFamily="34" charset="0"/>
              </a:rPr>
              <a:t>HANK YOU</a:t>
            </a:r>
            <a:endParaRPr kumimoji="0" lang="en-ID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hnschrift Condensed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="" xmlns:a16="http://schemas.microsoft.com/office/drawing/2014/main" id="{8E000482-02FA-4EB8-A1DB-44AC7BB54E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45844" y="4835577"/>
            <a:ext cx="916898" cy="91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83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E9DDAC0-D07E-4F7A-90C5-94E016044356}"/>
              </a:ext>
            </a:extLst>
          </p:cNvPr>
          <p:cNvSpPr txBox="1"/>
          <p:nvPr/>
        </p:nvSpPr>
        <p:spPr>
          <a:xfrm>
            <a:off x="289810" y="252918"/>
            <a:ext cx="11612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  <a:cs typeface="Segoe UI" panose="020B0502040204020203" pitchFamily="34" charset="0"/>
              </a:rPr>
              <a:t>BUSINESS POWERPOINT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3305B8-9826-4BA5-9A15-7D20D86CB3B7}"/>
              </a:ext>
            </a:extLst>
          </p:cNvPr>
          <p:cNvSpPr/>
          <p:nvPr/>
        </p:nvSpPr>
        <p:spPr>
          <a:xfrm>
            <a:off x="7869836" y="0"/>
            <a:ext cx="4322164" cy="2529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146F841B-E651-48B7-B1AA-82FD095A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9064-BD88-4460-B373-B53374D6018C}" type="datetime1">
              <a:rPr lang="en-ID" smtClean="0"/>
              <a:t>21/07/2022</a:t>
            </a:fld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39EB59B-E101-4C4E-85D2-80705456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2</a:t>
            </a:fld>
            <a:endParaRPr lang="en-ID"/>
          </a:p>
        </p:txBody>
      </p:sp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588378DB-E9C8-48D5-A7A0-22D3DAFA4E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8136441"/>
              </p:ext>
            </p:extLst>
          </p:nvPr>
        </p:nvGraphicFramePr>
        <p:xfrm>
          <a:off x="514801" y="1315767"/>
          <a:ext cx="11162399" cy="2900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Oval 9">
            <a:extLst>
              <a:ext uri="{FF2B5EF4-FFF2-40B4-BE49-F238E27FC236}">
                <a16:creationId xmlns="" xmlns:a16="http://schemas.microsoft.com/office/drawing/2014/main" id="{6BB9F162-63B0-49C6-B389-944581931509}"/>
              </a:ext>
            </a:extLst>
          </p:cNvPr>
          <p:cNvSpPr/>
          <p:nvPr/>
        </p:nvSpPr>
        <p:spPr>
          <a:xfrm>
            <a:off x="906326" y="4485791"/>
            <a:ext cx="431443" cy="431443"/>
          </a:xfrm>
          <a:prstGeom prst="ellipse">
            <a:avLst/>
          </a:prstGeom>
          <a:solidFill>
            <a:schemeClr val="tx2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7B45628-5DE8-4E58-B4F0-4D9EF2994B92}"/>
              </a:ext>
            </a:extLst>
          </p:cNvPr>
          <p:cNvSpPr txBox="1"/>
          <p:nvPr/>
        </p:nvSpPr>
        <p:spPr>
          <a:xfrm>
            <a:off x="1434484" y="4581639"/>
            <a:ext cx="1225589" cy="23974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1AB09AE-A0C2-4453-8EE7-4760800307C1}"/>
              </a:ext>
            </a:extLst>
          </p:cNvPr>
          <p:cNvSpPr/>
          <p:nvPr/>
        </p:nvSpPr>
        <p:spPr>
          <a:xfrm>
            <a:off x="906326" y="5004855"/>
            <a:ext cx="431443" cy="431443"/>
          </a:xfrm>
          <a:prstGeom prst="ellipse">
            <a:avLst/>
          </a:prstGeom>
          <a:solidFill>
            <a:schemeClr val="accent3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EAB5E41-6FF9-4F1F-B71C-749C8B856F28}"/>
              </a:ext>
            </a:extLst>
          </p:cNvPr>
          <p:cNvSpPr txBox="1"/>
          <p:nvPr/>
        </p:nvSpPr>
        <p:spPr>
          <a:xfrm>
            <a:off x="1434484" y="5100703"/>
            <a:ext cx="1225589" cy="23974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730DA4A6-FAFC-4BB0-B7CD-6B99DC5DA260}"/>
              </a:ext>
            </a:extLst>
          </p:cNvPr>
          <p:cNvSpPr/>
          <p:nvPr/>
        </p:nvSpPr>
        <p:spPr>
          <a:xfrm>
            <a:off x="906326" y="5523919"/>
            <a:ext cx="431443" cy="431443"/>
          </a:xfrm>
          <a:prstGeom prst="ellipse">
            <a:avLst/>
          </a:prstGeom>
          <a:solidFill>
            <a:schemeClr val="accent2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50AD02B6-7D0B-491A-8A22-4AE37B69665C}"/>
              </a:ext>
            </a:extLst>
          </p:cNvPr>
          <p:cNvSpPr txBox="1"/>
          <p:nvPr/>
        </p:nvSpPr>
        <p:spPr>
          <a:xfrm>
            <a:off x="1434484" y="5619767"/>
            <a:ext cx="1225589" cy="23974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b="1" spc="50" dirty="0">
                <a:solidFill>
                  <a:schemeClr val="tx1">
                    <a:lumMod val="75000"/>
                    <a:lumOff val="25000"/>
                  </a:schemeClr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16567816-5D62-4701-8B86-C19BFEA4502A}"/>
              </a:ext>
            </a:extLst>
          </p:cNvPr>
          <p:cNvCxnSpPr/>
          <p:nvPr/>
        </p:nvCxnSpPr>
        <p:spPr>
          <a:xfrm>
            <a:off x="2991994" y="4573272"/>
            <a:ext cx="0" cy="1294608"/>
          </a:xfrm>
          <a:prstGeom prst="line">
            <a:avLst/>
          </a:prstGeom>
          <a:ln w="952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27FBC3D-5C26-4CBB-A564-EA536FF38CE1}"/>
              </a:ext>
            </a:extLst>
          </p:cNvPr>
          <p:cNvSpPr txBox="1"/>
          <p:nvPr/>
        </p:nvSpPr>
        <p:spPr>
          <a:xfrm>
            <a:off x="3323915" y="4855092"/>
            <a:ext cx="7924655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Morbi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dignissim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8DAD5309-72F6-4835-AFDA-CE82A6A90449}"/>
              </a:ext>
            </a:extLst>
          </p:cNvPr>
          <p:cNvGrpSpPr/>
          <p:nvPr/>
        </p:nvGrpSpPr>
        <p:grpSpPr>
          <a:xfrm>
            <a:off x="1040227" y="4619692"/>
            <a:ext cx="163640" cy="163640"/>
            <a:chOff x="7602538" y="1917700"/>
            <a:chExt cx="284163" cy="284163"/>
          </a:xfrm>
          <a:solidFill>
            <a:srgbClr val="F2F2F2"/>
          </a:solidFill>
        </p:grpSpPr>
        <p:sp>
          <p:nvSpPr>
            <p:cNvPr id="19" name="Freeform 3986">
              <a:extLst>
                <a:ext uri="{FF2B5EF4-FFF2-40B4-BE49-F238E27FC236}">
                  <a16:creationId xmlns="" xmlns:a16="http://schemas.microsoft.com/office/drawing/2014/main" id="{5C075562-C9E1-43CB-8617-D3514E0AF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4925" y="1917700"/>
              <a:ext cx="177800" cy="228600"/>
            </a:xfrm>
            <a:custGeom>
              <a:avLst/>
              <a:gdLst>
                <a:gd name="T0" fmla="*/ 15 w 559"/>
                <a:gd name="T1" fmla="*/ 301 h 720"/>
                <a:gd name="T2" fmla="*/ 130 w 559"/>
                <a:gd name="T3" fmla="*/ 301 h 720"/>
                <a:gd name="T4" fmla="*/ 130 w 559"/>
                <a:gd name="T5" fmla="*/ 705 h 720"/>
                <a:gd name="T6" fmla="*/ 131 w 559"/>
                <a:gd name="T7" fmla="*/ 707 h 720"/>
                <a:gd name="T8" fmla="*/ 131 w 559"/>
                <a:gd name="T9" fmla="*/ 710 h 720"/>
                <a:gd name="T10" fmla="*/ 133 w 559"/>
                <a:gd name="T11" fmla="*/ 713 h 720"/>
                <a:gd name="T12" fmla="*/ 134 w 559"/>
                <a:gd name="T13" fmla="*/ 716 h 720"/>
                <a:gd name="T14" fmla="*/ 136 w 559"/>
                <a:gd name="T15" fmla="*/ 717 h 720"/>
                <a:gd name="T16" fmla="*/ 139 w 559"/>
                <a:gd name="T17" fmla="*/ 719 h 720"/>
                <a:gd name="T18" fmla="*/ 142 w 559"/>
                <a:gd name="T19" fmla="*/ 719 h 720"/>
                <a:gd name="T20" fmla="*/ 145 w 559"/>
                <a:gd name="T21" fmla="*/ 720 h 720"/>
                <a:gd name="T22" fmla="*/ 415 w 559"/>
                <a:gd name="T23" fmla="*/ 720 h 720"/>
                <a:gd name="T24" fmla="*/ 417 w 559"/>
                <a:gd name="T25" fmla="*/ 719 h 720"/>
                <a:gd name="T26" fmla="*/ 420 w 559"/>
                <a:gd name="T27" fmla="*/ 719 h 720"/>
                <a:gd name="T28" fmla="*/ 423 w 559"/>
                <a:gd name="T29" fmla="*/ 717 h 720"/>
                <a:gd name="T30" fmla="*/ 425 w 559"/>
                <a:gd name="T31" fmla="*/ 716 h 720"/>
                <a:gd name="T32" fmla="*/ 427 w 559"/>
                <a:gd name="T33" fmla="*/ 713 h 720"/>
                <a:gd name="T34" fmla="*/ 428 w 559"/>
                <a:gd name="T35" fmla="*/ 710 h 720"/>
                <a:gd name="T36" fmla="*/ 429 w 559"/>
                <a:gd name="T37" fmla="*/ 708 h 720"/>
                <a:gd name="T38" fmla="*/ 430 w 559"/>
                <a:gd name="T39" fmla="*/ 705 h 720"/>
                <a:gd name="T40" fmla="*/ 430 w 559"/>
                <a:gd name="T41" fmla="*/ 301 h 720"/>
                <a:gd name="T42" fmla="*/ 544 w 559"/>
                <a:gd name="T43" fmla="*/ 301 h 720"/>
                <a:gd name="T44" fmla="*/ 549 w 559"/>
                <a:gd name="T45" fmla="*/ 300 h 720"/>
                <a:gd name="T46" fmla="*/ 552 w 559"/>
                <a:gd name="T47" fmla="*/ 298 h 720"/>
                <a:gd name="T48" fmla="*/ 556 w 559"/>
                <a:gd name="T49" fmla="*/ 295 h 720"/>
                <a:gd name="T50" fmla="*/ 558 w 559"/>
                <a:gd name="T51" fmla="*/ 291 h 720"/>
                <a:gd name="T52" fmla="*/ 559 w 559"/>
                <a:gd name="T53" fmla="*/ 287 h 720"/>
                <a:gd name="T54" fmla="*/ 559 w 559"/>
                <a:gd name="T55" fmla="*/ 282 h 720"/>
                <a:gd name="T56" fmla="*/ 558 w 559"/>
                <a:gd name="T57" fmla="*/ 278 h 720"/>
                <a:gd name="T58" fmla="*/ 555 w 559"/>
                <a:gd name="T59" fmla="*/ 275 h 720"/>
                <a:gd name="T60" fmla="*/ 291 w 559"/>
                <a:gd name="T61" fmla="*/ 5 h 720"/>
                <a:gd name="T62" fmla="*/ 289 w 559"/>
                <a:gd name="T63" fmla="*/ 4 h 720"/>
                <a:gd name="T64" fmla="*/ 285 w 559"/>
                <a:gd name="T65" fmla="*/ 1 h 720"/>
                <a:gd name="T66" fmla="*/ 283 w 559"/>
                <a:gd name="T67" fmla="*/ 1 h 720"/>
                <a:gd name="T68" fmla="*/ 280 w 559"/>
                <a:gd name="T69" fmla="*/ 0 h 720"/>
                <a:gd name="T70" fmla="*/ 277 w 559"/>
                <a:gd name="T71" fmla="*/ 1 h 720"/>
                <a:gd name="T72" fmla="*/ 275 w 559"/>
                <a:gd name="T73" fmla="*/ 1 h 720"/>
                <a:gd name="T74" fmla="*/ 271 w 559"/>
                <a:gd name="T75" fmla="*/ 4 h 720"/>
                <a:gd name="T76" fmla="*/ 269 w 559"/>
                <a:gd name="T77" fmla="*/ 5 h 720"/>
                <a:gd name="T78" fmla="*/ 4 w 559"/>
                <a:gd name="T79" fmla="*/ 275 h 720"/>
                <a:gd name="T80" fmla="*/ 2 w 559"/>
                <a:gd name="T81" fmla="*/ 278 h 720"/>
                <a:gd name="T82" fmla="*/ 1 w 559"/>
                <a:gd name="T83" fmla="*/ 282 h 720"/>
                <a:gd name="T84" fmla="*/ 0 w 559"/>
                <a:gd name="T85" fmla="*/ 287 h 720"/>
                <a:gd name="T86" fmla="*/ 1 w 559"/>
                <a:gd name="T87" fmla="*/ 291 h 720"/>
                <a:gd name="T88" fmla="*/ 4 w 559"/>
                <a:gd name="T89" fmla="*/ 294 h 720"/>
                <a:gd name="T90" fmla="*/ 8 w 559"/>
                <a:gd name="T91" fmla="*/ 298 h 720"/>
                <a:gd name="T92" fmla="*/ 11 w 559"/>
                <a:gd name="T93" fmla="*/ 300 h 720"/>
                <a:gd name="T94" fmla="*/ 15 w 559"/>
                <a:gd name="T95" fmla="*/ 30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9" h="720">
                  <a:moveTo>
                    <a:pt x="15" y="301"/>
                  </a:moveTo>
                  <a:lnTo>
                    <a:pt x="130" y="301"/>
                  </a:lnTo>
                  <a:lnTo>
                    <a:pt x="130" y="705"/>
                  </a:lnTo>
                  <a:lnTo>
                    <a:pt x="131" y="707"/>
                  </a:lnTo>
                  <a:lnTo>
                    <a:pt x="131" y="710"/>
                  </a:lnTo>
                  <a:lnTo>
                    <a:pt x="133" y="713"/>
                  </a:lnTo>
                  <a:lnTo>
                    <a:pt x="134" y="716"/>
                  </a:lnTo>
                  <a:lnTo>
                    <a:pt x="136" y="717"/>
                  </a:lnTo>
                  <a:lnTo>
                    <a:pt x="139" y="719"/>
                  </a:lnTo>
                  <a:lnTo>
                    <a:pt x="142" y="719"/>
                  </a:lnTo>
                  <a:lnTo>
                    <a:pt x="145" y="720"/>
                  </a:lnTo>
                  <a:lnTo>
                    <a:pt x="415" y="720"/>
                  </a:lnTo>
                  <a:lnTo>
                    <a:pt x="417" y="719"/>
                  </a:lnTo>
                  <a:lnTo>
                    <a:pt x="420" y="719"/>
                  </a:lnTo>
                  <a:lnTo>
                    <a:pt x="423" y="717"/>
                  </a:lnTo>
                  <a:lnTo>
                    <a:pt x="425" y="716"/>
                  </a:lnTo>
                  <a:lnTo>
                    <a:pt x="427" y="713"/>
                  </a:lnTo>
                  <a:lnTo>
                    <a:pt x="428" y="710"/>
                  </a:lnTo>
                  <a:lnTo>
                    <a:pt x="429" y="708"/>
                  </a:lnTo>
                  <a:lnTo>
                    <a:pt x="430" y="705"/>
                  </a:lnTo>
                  <a:lnTo>
                    <a:pt x="430" y="301"/>
                  </a:lnTo>
                  <a:lnTo>
                    <a:pt x="544" y="301"/>
                  </a:lnTo>
                  <a:lnTo>
                    <a:pt x="549" y="300"/>
                  </a:lnTo>
                  <a:lnTo>
                    <a:pt x="552" y="298"/>
                  </a:lnTo>
                  <a:lnTo>
                    <a:pt x="556" y="295"/>
                  </a:lnTo>
                  <a:lnTo>
                    <a:pt x="558" y="291"/>
                  </a:lnTo>
                  <a:lnTo>
                    <a:pt x="559" y="287"/>
                  </a:lnTo>
                  <a:lnTo>
                    <a:pt x="559" y="282"/>
                  </a:lnTo>
                  <a:lnTo>
                    <a:pt x="558" y="278"/>
                  </a:lnTo>
                  <a:lnTo>
                    <a:pt x="555" y="275"/>
                  </a:lnTo>
                  <a:lnTo>
                    <a:pt x="291" y="5"/>
                  </a:lnTo>
                  <a:lnTo>
                    <a:pt x="289" y="4"/>
                  </a:lnTo>
                  <a:lnTo>
                    <a:pt x="285" y="1"/>
                  </a:lnTo>
                  <a:lnTo>
                    <a:pt x="283" y="1"/>
                  </a:lnTo>
                  <a:lnTo>
                    <a:pt x="280" y="0"/>
                  </a:lnTo>
                  <a:lnTo>
                    <a:pt x="277" y="1"/>
                  </a:lnTo>
                  <a:lnTo>
                    <a:pt x="275" y="1"/>
                  </a:lnTo>
                  <a:lnTo>
                    <a:pt x="271" y="4"/>
                  </a:lnTo>
                  <a:lnTo>
                    <a:pt x="269" y="5"/>
                  </a:lnTo>
                  <a:lnTo>
                    <a:pt x="4" y="275"/>
                  </a:lnTo>
                  <a:lnTo>
                    <a:pt x="2" y="278"/>
                  </a:lnTo>
                  <a:lnTo>
                    <a:pt x="1" y="282"/>
                  </a:lnTo>
                  <a:lnTo>
                    <a:pt x="0" y="287"/>
                  </a:lnTo>
                  <a:lnTo>
                    <a:pt x="1" y="291"/>
                  </a:lnTo>
                  <a:lnTo>
                    <a:pt x="4" y="294"/>
                  </a:lnTo>
                  <a:lnTo>
                    <a:pt x="8" y="298"/>
                  </a:lnTo>
                  <a:lnTo>
                    <a:pt x="11" y="300"/>
                  </a:lnTo>
                  <a:lnTo>
                    <a:pt x="15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987">
              <a:extLst>
                <a:ext uri="{FF2B5EF4-FFF2-40B4-BE49-F238E27FC236}">
                  <a16:creationId xmlns="" xmlns:a16="http://schemas.microsoft.com/office/drawing/2014/main" id="{34763D30-C596-49FA-B3E2-432FEDC62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2538" y="2127250"/>
              <a:ext cx="284163" cy="74613"/>
            </a:xfrm>
            <a:custGeom>
              <a:avLst/>
              <a:gdLst>
                <a:gd name="T0" fmla="*/ 868 w 898"/>
                <a:gd name="T1" fmla="*/ 0 h 239"/>
                <a:gd name="T2" fmla="*/ 862 w 898"/>
                <a:gd name="T3" fmla="*/ 0 h 239"/>
                <a:gd name="T4" fmla="*/ 857 w 898"/>
                <a:gd name="T5" fmla="*/ 2 h 239"/>
                <a:gd name="T6" fmla="*/ 851 w 898"/>
                <a:gd name="T7" fmla="*/ 5 h 239"/>
                <a:gd name="T8" fmla="*/ 847 w 898"/>
                <a:gd name="T9" fmla="*/ 9 h 239"/>
                <a:gd name="T10" fmla="*/ 844 w 898"/>
                <a:gd name="T11" fmla="*/ 13 h 239"/>
                <a:gd name="T12" fmla="*/ 840 w 898"/>
                <a:gd name="T13" fmla="*/ 18 h 239"/>
                <a:gd name="T14" fmla="*/ 839 w 898"/>
                <a:gd name="T15" fmla="*/ 24 h 239"/>
                <a:gd name="T16" fmla="*/ 838 w 898"/>
                <a:gd name="T17" fmla="*/ 30 h 239"/>
                <a:gd name="T18" fmla="*/ 838 w 898"/>
                <a:gd name="T19" fmla="*/ 179 h 239"/>
                <a:gd name="T20" fmla="*/ 60 w 898"/>
                <a:gd name="T21" fmla="*/ 179 h 239"/>
                <a:gd name="T22" fmla="*/ 60 w 898"/>
                <a:gd name="T23" fmla="*/ 30 h 239"/>
                <a:gd name="T24" fmla="*/ 59 w 898"/>
                <a:gd name="T25" fmla="*/ 24 h 239"/>
                <a:gd name="T26" fmla="*/ 58 w 898"/>
                <a:gd name="T27" fmla="*/ 18 h 239"/>
                <a:gd name="T28" fmla="*/ 54 w 898"/>
                <a:gd name="T29" fmla="*/ 13 h 239"/>
                <a:gd name="T30" fmla="*/ 51 w 898"/>
                <a:gd name="T31" fmla="*/ 9 h 239"/>
                <a:gd name="T32" fmla="*/ 46 w 898"/>
                <a:gd name="T33" fmla="*/ 5 h 239"/>
                <a:gd name="T34" fmla="*/ 41 w 898"/>
                <a:gd name="T35" fmla="*/ 2 h 239"/>
                <a:gd name="T36" fmla="*/ 35 w 898"/>
                <a:gd name="T37" fmla="*/ 0 h 239"/>
                <a:gd name="T38" fmla="*/ 30 w 898"/>
                <a:gd name="T39" fmla="*/ 0 h 239"/>
                <a:gd name="T40" fmla="*/ 23 w 898"/>
                <a:gd name="T41" fmla="*/ 0 h 239"/>
                <a:gd name="T42" fmla="*/ 18 w 898"/>
                <a:gd name="T43" fmla="*/ 2 h 239"/>
                <a:gd name="T44" fmla="*/ 12 w 898"/>
                <a:gd name="T45" fmla="*/ 5 h 239"/>
                <a:gd name="T46" fmla="*/ 8 w 898"/>
                <a:gd name="T47" fmla="*/ 9 h 239"/>
                <a:gd name="T48" fmla="*/ 5 w 898"/>
                <a:gd name="T49" fmla="*/ 13 h 239"/>
                <a:gd name="T50" fmla="*/ 2 w 898"/>
                <a:gd name="T51" fmla="*/ 18 h 239"/>
                <a:gd name="T52" fmla="*/ 0 w 898"/>
                <a:gd name="T53" fmla="*/ 24 h 239"/>
                <a:gd name="T54" fmla="*/ 0 w 898"/>
                <a:gd name="T55" fmla="*/ 30 h 239"/>
                <a:gd name="T56" fmla="*/ 0 w 898"/>
                <a:gd name="T57" fmla="*/ 209 h 239"/>
                <a:gd name="T58" fmla="*/ 0 w 898"/>
                <a:gd name="T59" fmla="*/ 216 h 239"/>
                <a:gd name="T60" fmla="*/ 2 w 898"/>
                <a:gd name="T61" fmla="*/ 221 h 239"/>
                <a:gd name="T62" fmla="*/ 5 w 898"/>
                <a:gd name="T63" fmla="*/ 226 h 239"/>
                <a:gd name="T64" fmla="*/ 8 w 898"/>
                <a:gd name="T65" fmla="*/ 231 h 239"/>
                <a:gd name="T66" fmla="*/ 12 w 898"/>
                <a:gd name="T67" fmla="*/ 234 h 239"/>
                <a:gd name="T68" fmla="*/ 18 w 898"/>
                <a:gd name="T69" fmla="*/ 237 h 239"/>
                <a:gd name="T70" fmla="*/ 23 w 898"/>
                <a:gd name="T71" fmla="*/ 239 h 239"/>
                <a:gd name="T72" fmla="*/ 30 w 898"/>
                <a:gd name="T73" fmla="*/ 239 h 239"/>
                <a:gd name="T74" fmla="*/ 868 w 898"/>
                <a:gd name="T75" fmla="*/ 239 h 239"/>
                <a:gd name="T76" fmla="*/ 875 w 898"/>
                <a:gd name="T77" fmla="*/ 239 h 239"/>
                <a:gd name="T78" fmla="*/ 880 w 898"/>
                <a:gd name="T79" fmla="*/ 237 h 239"/>
                <a:gd name="T80" fmla="*/ 885 w 898"/>
                <a:gd name="T81" fmla="*/ 234 h 239"/>
                <a:gd name="T82" fmla="*/ 890 w 898"/>
                <a:gd name="T83" fmla="*/ 231 h 239"/>
                <a:gd name="T84" fmla="*/ 893 w 898"/>
                <a:gd name="T85" fmla="*/ 226 h 239"/>
                <a:gd name="T86" fmla="*/ 896 w 898"/>
                <a:gd name="T87" fmla="*/ 221 h 239"/>
                <a:gd name="T88" fmla="*/ 897 w 898"/>
                <a:gd name="T89" fmla="*/ 216 h 239"/>
                <a:gd name="T90" fmla="*/ 898 w 898"/>
                <a:gd name="T91" fmla="*/ 209 h 239"/>
                <a:gd name="T92" fmla="*/ 898 w 898"/>
                <a:gd name="T93" fmla="*/ 30 h 239"/>
                <a:gd name="T94" fmla="*/ 897 w 898"/>
                <a:gd name="T95" fmla="*/ 24 h 239"/>
                <a:gd name="T96" fmla="*/ 896 w 898"/>
                <a:gd name="T97" fmla="*/ 18 h 239"/>
                <a:gd name="T98" fmla="*/ 893 w 898"/>
                <a:gd name="T99" fmla="*/ 13 h 239"/>
                <a:gd name="T100" fmla="*/ 890 w 898"/>
                <a:gd name="T101" fmla="*/ 9 h 239"/>
                <a:gd name="T102" fmla="*/ 885 w 898"/>
                <a:gd name="T103" fmla="*/ 5 h 239"/>
                <a:gd name="T104" fmla="*/ 880 w 898"/>
                <a:gd name="T105" fmla="*/ 2 h 239"/>
                <a:gd name="T106" fmla="*/ 875 w 898"/>
                <a:gd name="T107" fmla="*/ 0 h 239"/>
                <a:gd name="T108" fmla="*/ 868 w 898"/>
                <a:gd name="T10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239">
                  <a:moveTo>
                    <a:pt x="868" y="0"/>
                  </a:moveTo>
                  <a:lnTo>
                    <a:pt x="862" y="0"/>
                  </a:lnTo>
                  <a:lnTo>
                    <a:pt x="857" y="2"/>
                  </a:lnTo>
                  <a:lnTo>
                    <a:pt x="851" y="5"/>
                  </a:lnTo>
                  <a:lnTo>
                    <a:pt x="847" y="9"/>
                  </a:lnTo>
                  <a:lnTo>
                    <a:pt x="844" y="13"/>
                  </a:lnTo>
                  <a:lnTo>
                    <a:pt x="840" y="18"/>
                  </a:lnTo>
                  <a:lnTo>
                    <a:pt x="839" y="24"/>
                  </a:lnTo>
                  <a:lnTo>
                    <a:pt x="838" y="30"/>
                  </a:lnTo>
                  <a:lnTo>
                    <a:pt x="838" y="179"/>
                  </a:lnTo>
                  <a:lnTo>
                    <a:pt x="60" y="179"/>
                  </a:lnTo>
                  <a:lnTo>
                    <a:pt x="60" y="30"/>
                  </a:lnTo>
                  <a:lnTo>
                    <a:pt x="59" y="24"/>
                  </a:lnTo>
                  <a:lnTo>
                    <a:pt x="58" y="18"/>
                  </a:lnTo>
                  <a:lnTo>
                    <a:pt x="54" y="13"/>
                  </a:lnTo>
                  <a:lnTo>
                    <a:pt x="51" y="9"/>
                  </a:lnTo>
                  <a:lnTo>
                    <a:pt x="46" y="5"/>
                  </a:lnTo>
                  <a:lnTo>
                    <a:pt x="41" y="2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8" y="2"/>
                  </a:lnTo>
                  <a:lnTo>
                    <a:pt x="12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209"/>
                  </a:lnTo>
                  <a:lnTo>
                    <a:pt x="0" y="216"/>
                  </a:lnTo>
                  <a:lnTo>
                    <a:pt x="2" y="221"/>
                  </a:lnTo>
                  <a:lnTo>
                    <a:pt x="5" y="226"/>
                  </a:lnTo>
                  <a:lnTo>
                    <a:pt x="8" y="231"/>
                  </a:lnTo>
                  <a:lnTo>
                    <a:pt x="12" y="234"/>
                  </a:lnTo>
                  <a:lnTo>
                    <a:pt x="18" y="237"/>
                  </a:lnTo>
                  <a:lnTo>
                    <a:pt x="23" y="239"/>
                  </a:lnTo>
                  <a:lnTo>
                    <a:pt x="30" y="239"/>
                  </a:lnTo>
                  <a:lnTo>
                    <a:pt x="868" y="239"/>
                  </a:lnTo>
                  <a:lnTo>
                    <a:pt x="875" y="239"/>
                  </a:lnTo>
                  <a:lnTo>
                    <a:pt x="880" y="237"/>
                  </a:lnTo>
                  <a:lnTo>
                    <a:pt x="885" y="234"/>
                  </a:lnTo>
                  <a:lnTo>
                    <a:pt x="890" y="231"/>
                  </a:lnTo>
                  <a:lnTo>
                    <a:pt x="893" y="226"/>
                  </a:lnTo>
                  <a:lnTo>
                    <a:pt x="896" y="221"/>
                  </a:lnTo>
                  <a:lnTo>
                    <a:pt x="897" y="216"/>
                  </a:lnTo>
                  <a:lnTo>
                    <a:pt x="898" y="209"/>
                  </a:lnTo>
                  <a:lnTo>
                    <a:pt x="898" y="30"/>
                  </a:lnTo>
                  <a:lnTo>
                    <a:pt x="897" y="24"/>
                  </a:lnTo>
                  <a:lnTo>
                    <a:pt x="896" y="18"/>
                  </a:lnTo>
                  <a:lnTo>
                    <a:pt x="893" y="13"/>
                  </a:lnTo>
                  <a:lnTo>
                    <a:pt x="890" y="9"/>
                  </a:lnTo>
                  <a:lnTo>
                    <a:pt x="885" y="5"/>
                  </a:lnTo>
                  <a:lnTo>
                    <a:pt x="880" y="2"/>
                  </a:lnTo>
                  <a:lnTo>
                    <a:pt x="875" y="0"/>
                  </a:lnTo>
                  <a:lnTo>
                    <a:pt x="8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6EA33109-557A-45FE-B0C2-86E8F16D3E48}"/>
              </a:ext>
            </a:extLst>
          </p:cNvPr>
          <p:cNvGrpSpPr/>
          <p:nvPr/>
        </p:nvGrpSpPr>
        <p:grpSpPr>
          <a:xfrm>
            <a:off x="1028759" y="5127803"/>
            <a:ext cx="186577" cy="185547"/>
            <a:chOff x="5465763" y="3068638"/>
            <a:chExt cx="287337" cy="285750"/>
          </a:xfrm>
          <a:solidFill>
            <a:srgbClr val="F2F2F2"/>
          </a:solidFill>
        </p:grpSpPr>
        <p:sp>
          <p:nvSpPr>
            <p:cNvPr id="22" name="Freeform 617">
              <a:extLst>
                <a:ext uri="{FF2B5EF4-FFF2-40B4-BE49-F238E27FC236}">
                  <a16:creationId xmlns="" xmlns:a16="http://schemas.microsoft.com/office/drawing/2014/main" id="{BE4CE7E1-C967-445E-823A-961B2BDE3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188" y="3068638"/>
              <a:ext cx="119063" cy="38100"/>
            </a:xfrm>
            <a:custGeom>
              <a:avLst/>
              <a:gdLst>
                <a:gd name="T0" fmla="*/ 375 w 375"/>
                <a:gd name="T1" fmla="*/ 62 h 120"/>
                <a:gd name="T2" fmla="*/ 374 w 375"/>
                <a:gd name="T3" fmla="*/ 62 h 120"/>
                <a:gd name="T4" fmla="*/ 373 w 375"/>
                <a:gd name="T5" fmla="*/ 61 h 120"/>
                <a:gd name="T6" fmla="*/ 193 w 375"/>
                <a:gd name="T7" fmla="*/ 1 h 120"/>
                <a:gd name="T8" fmla="*/ 188 w 375"/>
                <a:gd name="T9" fmla="*/ 0 h 120"/>
                <a:gd name="T10" fmla="*/ 183 w 375"/>
                <a:gd name="T11" fmla="*/ 1 h 120"/>
                <a:gd name="T12" fmla="*/ 2 w 375"/>
                <a:gd name="T13" fmla="*/ 61 h 120"/>
                <a:gd name="T14" fmla="*/ 1 w 375"/>
                <a:gd name="T15" fmla="*/ 62 h 120"/>
                <a:gd name="T16" fmla="*/ 0 w 375"/>
                <a:gd name="T17" fmla="*/ 62 h 120"/>
                <a:gd name="T18" fmla="*/ 188 w 375"/>
                <a:gd name="T19" fmla="*/ 120 h 120"/>
                <a:gd name="T20" fmla="*/ 375 w 375"/>
                <a:gd name="T21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5" h="120">
                  <a:moveTo>
                    <a:pt x="375" y="62"/>
                  </a:moveTo>
                  <a:lnTo>
                    <a:pt x="374" y="62"/>
                  </a:lnTo>
                  <a:lnTo>
                    <a:pt x="373" y="61"/>
                  </a:lnTo>
                  <a:lnTo>
                    <a:pt x="193" y="1"/>
                  </a:lnTo>
                  <a:lnTo>
                    <a:pt x="188" y="0"/>
                  </a:lnTo>
                  <a:lnTo>
                    <a:pt x="183" y="1"/>
                  </a:lnTo>
                  <a:lnTo>
                    <a:pt x="2" y="61"/>
                  </a:lnTo>
                  <a:lnTo>
                    <a:pt x="1" y="62"/>
                  </a:lnTo>
                  <a:lnTo>
                    <a:pt x="0" y="62"/>
                  </a:lnTo>
                  <a:lnTo>
                    <a:pt x="188" y="120"/>
                  </a:lnTo>
                  <a:lnTo>
                    <a:pt x="37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18">
              <a:extLst>
                <a:ext uri="{FF2B5EF4-FFF2-40B4-BE49-F238E27FC236}">
                  <a16:creationId xmlns="" xmlns:a16="http://schemas.microsoft.com/office/drawing/2014/main" id="{4C3E9AD3-4D51-4C86-A6F0-3AF649B9B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9275" y="3097213"/>
              <a:ext cx="57150" cy="93663"/>
            </a:xfrm>
            <a:custGeom>
              <a:avLst/>
              <a:gdLst>
                <a:gd name="T0" fmla="*/ 181 w 181"/>
                <a:gd name="T1" fmla="*/ 210 h 295"/>
                <a:gd name="T2" fmla="*/ 181 w 181"/>
                <a:gd name="T3" fmla="*/ 0 h 295"/>
                <a:gd name="T4" fmla="*/ 0 w 181"/>
                <a:gd name="T5" fmla="*/ 56 h 295"/>
                <a:gd name="T6" fmla="*/ 0 w 181"/>
                <a:gd name="T7" fmla="*/ 295 h 295"/>
                <a:gd name="T8" fmla="*/ 171 w 181"/>
                <a:gd name="T9" fmla="*/ 224 h 295"/>
                <a:gd name="T10" fmla="*/ 174 w 181"/>
                <a:gd name="T11" fmla="*/ 222 h 295"/>
                <a:gd name="T12" fmla="*/ 178 w 181"/>
                <a:gd name="T13" fmla="*/ 219 h 295"/>
                <a:gd name="T14" fmla="*/ 180 w 181"/>
                <a:gd name="T15" fmla="*/ 215 h 295"/>
                <a:gd name="T16" fmla="*/ 181 w 181"/>
                <a:gd name="T17" fmla="*/ 2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95">
                  <a:moveTo>
                    <a:pt x="181" y="210"/>
                  </a:moveTo>
                  <a:lnTo>
                    <a:pt x="181" y="0"/>
                  </a:lnTo>
                  <a:lnTo>
                    <a:pt x="0" y="56"/>
                  </a:lnTo>
                  <a:lnTo>
                    <a:pt x="0" y="295"/>
                  </a:lnTo>
                  <a:lnTo>
                    <a:pt x="171" y="224"/>
                  </a:lnTo>
                  <a:lnTo>
                    <a:pt x="174" y="222"/>
                  </a:lnTo>
                  <a:lnTo>
                    <a:pt x="178" y="219"/>
                  </a:lnTo>
                  <a:lnTo>
                    <a:pt x="180" y="215"/>
                  </a:lnTo>
                  <a:lnTo>
                    <a:pt x="181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19">
              <a:extLst>
                <a:ext uri="{FF2B5EF4-FFF2-40B4-BE49-F238E27FC236}">
                  <a16:creationId xmlns="" xmlns:a16="http://schemas.microsoft.com/office/drawing/2014/main" id="{A10A3B9A-B8B8-4A23-8BCE-C47F08527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3097213"/>
              <a:ext cx="57150" cy="93663"/>
            </a:xfrm>
            <a:custGeom>
              <a:avLst/>
              <a:gdLst>
                <a:gd name="T0" fmla="*/ 9 w 181"/>
                <a:gd name="T1" fmla="*/ 224 h 295"/>
                <a:gd name="T2" fmla="*/ 181 w 181"/>
                <a:gd name="T3" fmla="*/ 295 h 295"/>
                <a:gd name="T4" fmla="*/ 181 w 181"/>
                <a:gd name="T5" fmla="*/ 56 h 295"/>
                <a:gd name="T6" fmla="*/ 0 w 181"/>
                <a:gd name="T7" fmla="*/ 0 h 295"/>
                <a:gd name="T8" fmla="*/ 0 w 181"/>
                <a:gd name="T9" fmla="*/ 210 h 295"/>
                <a:gd name="T10" fmla="*/ 0 w 181"/>
                <a:gd name="T11" fmla="*/ 215 h 295"/>
                <a:gd name="T12" fmla="*/ 2 w 181"/>
                <a:gd name="T13" fmla="*/ 219 h 295"/>
                <a:gd name="T14" fmla="*/ 6 w 181"/>
                <a:gd name="T15" fmla="*/ 222 h 295"/>
                <a:gd name="T16" fmla="*/ 9 w 181"/>
                <a:gd name="T17" fmla="*/ 2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95">
                  <a:moveTo>
                    <a:pt x="9" y="224"/>
                  </a:moveTo>
                  <a:lnTo>
                    <a:pt x="181" y="295"/>
                  </a:lnTo>
                  <a:lnTo>
                    <a:pt x="181" y="56"/>
                  </a:lnTo>
                  <a:lnTo>
                    <a:pt x="0" y="0"/>
                  </a:lnTo>
                  <a:lnTo>
                    <a:pt x="0" y="210"/>
                  </a:lnTo>
                  <a:lnTo>
                    <a:pt x="0" y="215"/>
                  </a:lnTo>
                  <a:lnTo>
                    <a:pt x="2" y="219"/>
                  </a:lnTo>
                  <a:lnTo>
                    <a:pt x="6" y="222"/>
                  </a:lnTo>
                  <a:lnTo>
                    <a:pt x="9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20">
              <a:extLst>
                <a:ext uri="{FF2B5EF4-FFF2-40B4-BE49-F238E27FC236}">
                  <a16:creationId xmlns="" xmlns:a16="http://schemas.microsoft.com/office/drawing/2014/main" id="{7D9FBD00-B22F-4945-87FC-3289A939C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5" y="3217863"/>
              <a:ext cx="47625" cy="77788"/>
            </a:xfrm>
            <a:custGeom>
              <a:avLst/>
              <a:gdLst>
                <a:gd name="T0" fmla="*/ 0 w 150"/>
                <a:gd name="T1" fmla="*/ 67 h 249"/>
                <a:gd name="T2" fmla="*/ 0 w 150"/>
                <a:gd name="T3" fmla="*/ 249 h 249"/>
                <a:gd name="T4" fmla="*/ 141 w 150"/>
                <a:gd name="T5" fmla="*/ 177 h 249"/>
                <a:gd name="T6" fmla="*/ 146 w 150"/>
                <a:gd name="T7" fmla="*/ 175 h 249"/>
                <a:gd name="T8" fmla="*/ 148 w 150"/>
                <a:gd name="T9" fmla="*/ 171 h 249"/>
                <a:gd name="T10" fmla="*/ 149 w 150"/>
                <a:gd name="T11" fmla="*/ 168 h 249"/>
                <a:gd name="T12" fmla="*/ 150 w 150"/>
                <a:gd name="T13" fmla="*/ 164 h 249"/>
                <a:gd name="T14" fmla="*/ 150 w 150"/>
                <a:gd name="T15" fmla="*/ 0 h 249"/>
                <a:gd name="T16" fmla="*/ 0 w 150"/>
                <a:gd name="T17" fmla="*/ 6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49">
                  <a:moveTo>
                    <a:pt x="0" y="67"/>
                  </a:moveTo>
                  <a:lnTo>
                    <a:pt x="0" y="249"/>
                  </a:lnTo>
                  <a:lnTo>
                    <a:pt x="141" y="177"/>
                  </a:lnTo>
                  <a:lnTo>
                    <a:pt x="146" y="175"/>
                  </a:lnTo>
                  <a:lnTo>
                    <a:pt x="148" y="171"/>
                  </a:lnTo>
                  <a:lnTo>
                    <a:pt x="149" y="168"/>
                  </a:lnTo>
                  <a:lnTo>
                    <a:pt x="150" y="164"/>
                  </a:lnTo>
                  <a:lnTo>
                    <a:pt x="150" y="0"/>
                  </a:lnTo>
                  <a:lnTo>
                    <a:pt x="0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21">
              <a:extLst>
                <a:ext uri="{FF2B5EF4-FFF2-40B4-BE49-F238E27FC236}">
                  <a16:creationId xmlns="" xmlns:a16="http://schemas.microsoft.com/office/drawing/2014/main" id="{2E138DDE-9557-4F7E-8EF4-5E84BC397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263" y="3192463"/>
              <a:ext cx="88900" cy="38100"/>
            </a:xfrm>
            <a:custGeom>
              <a:avLst/>
              <a:gdLst>
                <a:gd name="T0" fmla="*/ 146 w 281"/>
                <a:gd name="T1" fmla="*/ 2 h 120"/>
                <a:gd name="T2" fmla="*/ 143 w 281"/>
                <a:gd name="T3" fmla="*/ 0 h 120"/>
                <a:gd name="T4" fmla="*/ 141 w 281"/>
                <a:gd name="T5" fmla="*/ 0 h 120"/>
                <a:gd name="T6" fmla="*/ 138 w 281"/>
                <a:gd name="T7" fmla="*/ 0 h 120"/>
                <a:gd name="T8" fmla="*/ 134 w 281"/>
                <a:gd name="T9" fmla="*/ 2 h 120"/>
                <a:gd name="T10" fmla="*/ 0 w 281"/>
                <a:gd name="T11" fmla="*/ 55 h 120"/>
                <a:gd name="T12" fmla="*/ 141 w 281"/>
                <a:gd name="T13" fmla="*/ 120 h 120"/>
                <a:gd name="T14" fmla="*/ 281 w 281"/>
                <a:gd name="T15" fmla="*/ 55 h 120"/>
                <a:gd name="T16" fmla="*/ 146 w 281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1" h="120">
                  <a:moveTo>
                    <a:pt x="146" y="2"/>
                  </a:moveTo>
                  <a:lnTo>
                    <a:pt x="143" y="0"/>
                  </a:lnTo>
                  <a:lnTo>
                    <a:pt x="141" y="0"/>
                  </a:lnTo>
                  <a:lnTo>
                    <a:pt x="138" y="0"/>
                  </a:lnTo>
                  <a:lnTo>
                    <a:pt x="134" y="2"/>
                  </a:lnTo>
                  <a:lnTo>
                    <a:pt x="0" y="55"/>
                  </a:lnTo>
                  <a:lnTo>
                    <a:pt x="141" y="120"/>
                  </a:lnTo>
                  <a:lnTo>
                    <a:pt x="281" y="55"/>
                  </a:lnTo>
                  <a:lnTo>
                    <a:pt x="1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22">
              <a:extLst>
                <a:ext uri="{FF2B5EF4-FFF2-40B4-BE49-F238E27FC236}">
                  <a16:creationId xmlns="" xmlns:a16="http://schemas.microsoft.com/office/drawing/2014/main" id="{FB7506A7-B9D5-4FA9-80B9-A71C12B0B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325" y="3217863"/>
              <a:ext cx="47625" cy="77788"/>
            </a:xfrm>
            <a:custGeom>
              <a:avLst/>
              <a:gdLst>
                <a:gd name="T0" fmla="*/ 0 w 151"/>
                <a:gd name="T1" fmla="*/ 164 h 249"/>
                <a:gd name="T2" fmla="*/ 1 w 151"/>
                <a:gd name="T3" fmla="*/ 167 h 249"/>
                <a:gd name="T4" fmla="*/ 2 w 151"/>
                <a:gd name="T5" fmla="*/ 171 h 249"/>
                <a:gd name="T6" fmla="*/ 5 w 151"/>
                <a:gd name="T7" fmla="*/ 175 h 249"/>
                <a:gd name="T8" fmla="*/ 8 w 151"/>
                <a:gd name="T9" fmla="*/ 177 h 249"/>
                <a:gd name="T10" fmla="*/ 151 w 151"/>
                <a:gd name="T11" fmla="*/ 249 h 249"/>
                <a:gd name="T12" fmla="*/ 151 w 151"/>
                <a:gd name="T13" fmla="*/ 67 h 249"/>
                <a:gd name="T14" fmla="*/ 0 w 151"/>
                <a:gd name="T15" fmla="*/ 0 h 249"/>
                <a:gd name="T16" fmla="*/ 0 w 151"/>
                <a:gd name="T17" fmla="*/ 16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249">
                  <a:moveTo>
                    <a:pt x="0" y="164"/>
                  </a:moveTo>
                  <a:lnTo>
                    <a:pt x="1" y="167"/>
                  </a:lnTo>
                  <a:lnTo>
                    <a:pt x="2" y="171"/>
                  </a:lnTo>
                  <a:lnTo>
                    <a:pt x="5" y="175"/>
                  </a:lnTo>
                  <a:lnTo>
                    <a:pt x="8" y="177"/>
                  </a:lnTo>
                  <a:lnTo>
                    <a:pt x="151" y="249"/>
                  </a:lnTo>
                  <a:lnTo>
                    <a:pt x="151" y="67"/>
                  </a:lnTo>
                  <a:lnTo>
                    <a:pt x="0" y="0"/>
                  </a:lnTo>
                  <a:lnTo>
                    <a:pt x="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23">
              <a:extLst>
                <a:ext uri="{FF2B5EF4-FFF2-40B4-BE49-F238E27FC236}">
                  <a16:creationId xmlns="" xmlns:a16="http://schemas.microsoft.com/office/drawing/2014/main" id="{FD9890F8-139A-4B4F-B110-135E89453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288" y="3201988"/>
              <a:ext cx="144463" cy="47625"/>
            </a:xfrm>
            <a:custGeom>
              <a:avLst/>
              <a:gdLst>
                <a:gd name="T0" fmla="*/ 231 w 452"/>
                <a:gd name="T1" fmla="*/ 2 h 151"/>
                <a:gd name="T2" fmla="*/ 225 w 452"/>
                <a:gd name="T3" fmla="*/ 0 h 151"/>
                <a:gd name="T4" fmla="*/ 221 w 452"/>
                <a:gd name="T5" fmla="*/ 2 h 151"/>
                <a:gd name="T6" fmla="*/ 0 w 452"/>
                <a:gd name="T7" fmla="*/ 70 h 151"/>
                <a:gd name="T8" fmla="*/ 225 w 452"/>
                <a:gd name="T9" fmla="*/ 151 h 151"/>
                <a:gd name="T10" fmla="*/ 452 w 452"/>
                <a:gd name="T11" fmla="*/ 70 h 151"/>
                <a:gd name="T12" fmla="*/ 231 w 452"/>
                <a:gd name="T13" fmla="*/ 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151">
                  <a:moveTo>
                    <a:pt x="231" y="2"/>
                  </a:moveTo>
                  <a:lnTo>
                    <a:pt x="225" y="0"/>
                  </a:lnTo>
                  <a:lnTo>
                    <a:pt x="221" y="2"/>
                  </a:lnTo>
                  <a:lnTo>
                    <a:pt x="0" y="70"/>
                  </a:lnTo>
                  <a:lnTo>
                    <a:pt x="225" y="151"/>
                  </a:lnTo>
                  <a:lnTo>
                    <a:pt x="452" y="70"/>
                  </a:lnTo>
                  <a:lnTo>
                    <a:pt x="23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24">
              <a:extLst>
                <a:ext uri="{FF2B5EF4-FFF2-40B4-BE49-F238E27FC236}">
                  <a16:creationId xmlns="" xmlns:a16="http://schemas.microsoft.com/office/drawing/2014/main" id="{F1636E86-2FDF-417F-B2EB-797BC11FB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3230563"/>
              <a:ext cx="76200" cy="123825"/>
            </a:xfrm>
            <a:custGeom>
              <a:avLst/>
              <a:gdLst>
                <a:gd name="T0" fmla="*/ 0 w 240"/>
                <a:gd name="T1" fmla="*/ 285 h 386"/>
                <a:gd name="T2" fmla="*/ 1 w 240"/>
                <a:gd name="T3" fmla="*/ 289 h 386"/>
                <a:gd name="T4" fmla="*/ 2 w 240"/>
                <a:gd name="T5" fmla="*/ 294 h 386"/>
                <a:gd name="T6" fmla="*/ 5 w 240"/>
                <a:gd name="T7" fmla="*/ 297 h 386"/>
                <a:gd name="T8" fmla="*/ 10 w 240"/>
                <a:gd name="T9" fmla="*/ 299 h 386"/>
                <a:gd name="T10" fmla="*/ 240 w 240"/>
                <a:gd name="T11" fmla="*/ 386 h 386"/>
                <a:gd name="T12" fmla="*/ 240 w 240"/>
                <a:gd name="T13" fmla="*/ 84 h 386"/>
                <a:gd name="T14" fmla="*/ 0 w 240"/>
                <a:gd name="T15" fmla="*/ 0 h 386"/>
                <a:gd name="T16" fmla="*/ 0 w 240"/>
                <a:gd name="T17" fmla="*/ 28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86">
                  <a:moveTo>
                    <a:pt x="0" y="285"/>
                  </a:moveTo>
                  <a:lnTo>
                    <a:pt x="1" y="289"/>
                  </a:lnTo>
                  <a:lnTo>
                    <a:pt x="2" y="294"/>
                  </a:lnTo>
                  <a:lnTo>
                    <a:pt x="5" y="297"/>
                  </a:lnTo>
                  <a:lnTo>
                    <a:pt x="10" y="299"/>
                  </a:lnTo>
                  <a:lnTo>
                    <a:pt x="240" y="386"/>
                  </a:lnTo>
                  <a:lnTo>
                    <a:pt x="240" y="84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25">
              <a:extLst>
                <a:ext uri="{FF2B5EF4-FFF2-40B4-BE49-F238E27FC236}">
                  <a16:creationId xmlns="" xmlns:a16="http://schemas.microsoft.com/office/drawing/2014/main" id="{8859F510-5BD6-428B-8006-A110AE1DD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5" y="3230563"/>
              <a:ext cx="76200" cy="123825"/>
            </a:xfrm>
            <a:custGeom>
              <a:avLst/>
              <a:gdLst>
                <a:gd name="T0" fmla="*/ 0 w 241"/>
                <a:gd name="T1" fmla="*/ 386 h 386"/>
                <a:gd name="T2" fmla="*/ 231 w 241"/>
                <a:gd name="T3" fmla="*/ 299 h 386"/>
                <a:gd name="T4" fmla="*/ 235 w 241"/>
                <a:gd name="T5" fmla="*/ 297 h 386"/>
                <a:gd name="T6" fmla="*/ 238 w 241"/>
                <a:gd name="T7" fmla="*/ 294 h 386"/>
                <a:gd name="T8" fmla="*/ 239 w 241"/>
                <a:gd name="T9" fmla="*/ 289 h 386"/>
                <a:gd name="T10" fmla="*/ 241 w 241"/>
                <a:gd name="T11" fmla="*/ 285 h 386"/>
                <a:gd name="T12" fmla="*/ 241 w 241"/>
                <a:gd name="T13" fmla="*/ 0 h 386"/>
                <a:gd name="T14" fmla="*/ 0 w 241"/>
                <a:gd name="T15" fmla="*/ 84 h 386"/>
                <a:gd name="T16" fmla="*/ 0 w 241"/>
                <a:gd name="T17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386">
                  <a:moveTo>
                    <a:pt x="0" y="386"/>
                  </a:moveTo>
                  <a:lnTo>
                    <a:pt x="231" y="299"/>
                  </a:lnTo>
                  <a:lnTo>
                    <a:pt x="235" y="297"/>
                  </a:lnTo>
                  <a:lnTo>
                    <a:pt x="238" y="294"/>
                  </a:lnTo>
                  <a:lnTo>
                    <a:pt x="239" y="289"/>
                  </a:lnTo>
                  <a:lnTo>
                    <a:pt x="241" y="285"/>
                  </a:lnTo>
                  <a:lnTo>
                    <a:pt x="241" y="0"/>
                  </a:lnTo>
                  <a:lnTo>
                    <a:pt x="0" y="84"/>
                  </a:lnTo>
                  <a:lnTo>
                    <a:pt x="0" y="3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6A7AB70D-372C-43B2-AFF1-DF9402A70535}"/>
              </a:ext>
            </a:extLst>
          </p:cNvPr>
          <p:cNvGrpSpPr/>
          <p:nvPr/>
        </p:nvGrpSpPr>
        <p:grpSpPr>
          <a:xfrm>
            <a:off x="1040245" y="5657838"/>
            <a:ext cx="163605" cy="163605"/>
            <a:chOff x="2598738" y="1344613"/>
            <a:chExt cx="287338" cy="287338"/>
          </a:xfrm>
          <a:solidFill>
            <a:srgbClr val="F2F2F2"/>
          </a:solidFill>
        </p:grpSpPr>
        <p:sp>
          <p:nvSpPr>
            <p:cNvPr id="32" name="Freeform 457">
              <a:extLst>
                <a:ext uri="{FF2B5EF4-FFF2-40B4-BE49-F238E27FC236}">
                  <a16:creationId xmlns="" xmlns:a16="http://schemas.microsoft.com/office/drawing/2014/main" id="{8A96A7C8-AB5E-4E0E-B7DE-88E4A0036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988" y="1508125"/>
              <a:ext cx="192088" cy="47625"/>
            </a:xfrm>
            <a:custGeom>
              <a:avLst/>
              <a:gdLst>
                <a:gd name="T0" fmla="*/ 1 w 601"/>
                <a:gd name="T1" fmla="*/ 93 h 150"/>
                <a:gd name="T2" fmla="*/ 11 w 601"/>
                <a:gd name="T3" fmla="*/ 101 h 150"/>
                <a:gd name="T4" fmla="*/ 30 w 601"/>
                <a:gd name="T5" fmla="*/ 111 h 150"/>
                <a:gd name="T6" fmla="*/ 58 w 601"/>
                <a:gd name="T7" fmla="*/ 121 h 150"/>
                <a:gd name="T8" fmla="*/ 96 w 601"/>
                <a:gd name="T9" fmla="*/ 131 h 150"/>
                <a:gd name="T10" fmla="*/ 144 w 601"/>
                <a:gd name="T11" fmla="*/ 140 h 150"/>
                <a:gd name="T12" fmla="*/ 199 w 601"/>
                <a:gd name="T13" fmla="*/ 146 h 150"/>
                <a:gd name="T14" fmla="*/ 265 w 601"/>
                <a:gd name="T15" fmla="*/ 149 h 150"/>
                <a:gd name="T16" fmla="*/ 337 w 601"/>
                <a:gd name="T17" fmla="*/ 149 h 150"/>
                <a:gd name="T18" fmla="*/ 402 w 601"/>
                <a:gd name="T19" fmla="*/ 146 h 150"/>
                <a:gd name="T20" fmla="*/ 458 w 601"/>
                <a:gd name="T21" fmla="*/ 140 h 150"/>
                <a:gd name="T22" fmla="*/ 505 w 601"/>
                <a:gd name="T23" fmla="*/ 131 h 150"/>
                <a:gd name="T24" fmla="*/ 542 w 601"/>
                <a:gd name="T25" fmla="*/ 121 h 150"/>
                <a:gd name="T26" fmla="*/ 571 w 601"/>
                <a:gd name="T27" fmla="*/ 111 h 150"/>
                <a:gd name="T28" fmla="*/ 591 w 601"/>
                <a:gd name="T29" fmla="*/ 101 h 150"/>
                <a:gd name="T30" fmla="*/ 600 w 601"/>
                <a:gd name="T31" fmla="*/ 93 h 150"/>
                <a:gd name="T32" fmla="*/ 601 w 601"/>
                <a:gd name="T33" fmla="*/ 87 h 150"/>
                <a:gd name="T34" fmla="*/ 600 w 601"/>
                <a:gd name="T35" fmla="*/ 82 h 150"/>
                <a:gd name="T36" fmla="*/ 599 w 601"/>
                <a:gd name="T37" fmla="*/ 79 h 150"/>
                <a:gd name="T38" fmla="*/ 596 w 601"/>
                <a:gd name="T39" fmla="*/ 71 h 150"/>
                <a:gd name="T40" fmla="*/ 583 w 601"/>
                <a:gd name="T41" fmla="*/ 56 h 150"/>
                <a:gd name="T42" fmla="*/ 564 w 601"/>
                <a:gd name="T43" fmla="*/ 43 h 150"/>
                <a:gd name="T44" fmla="*/ 540 w 601"/>
                <a:gd name="T45" fmla="*/ 32 h 150"/>
                <a:gd name="T46" fmla="*/ 525 w 601"/>
                <a:gd name="T47" fmla="*/ 27 h 150"/>
                <a:gd name="T48" fmla="*/ 523 w 601"/>
                <a:gd name="T49" fmla="*/ 27 h 150"/>
                <a:gd name="T50" fmla="*/ 495 w 601"/>
                <a:gd name="T51" fmla="*/ 19 h 150"/>
                <a:gd name="T52" fmla="*/ 443 w 601"/>
                <a:gd name="T53" fmla="*/ 10 h 150"/>
                <a:gd name="T54" fmla="*/ 387 w 601"/>
                <a:gd name="T55" fmla="*/ 3 h 150"/>
                <a:gd name="T56" fmla="*/ 334 w 601"/>
                <a:gd name="T57" fmla="*/ 0 h 150"/>
                <a:gd name="T58" fmla="*/ 305 w 601"/>
                <a:gd name="T59" fmla="*/ 0 h 150"/>
                <a:gd name="T60" fmla="*/ 257 w 601"/>
                <a:gd name="T61" fmla="*/ 0 h 150"/>
                <a:gd name="T62" fmla="*/ 184 w 601"/>
                <a:gd name="T63" fmla="*/ 7 h 150"/>
                <a:gd name="T64" fmla="*/ 135 w 601"/>
                <a:gd name="T65" fmla="*/ 13 h 150"/>
                <a:gd name="T66" fmla="*/ 88 w 601"/>
                <a:gd name="T67" fmla="*/ 24 h 150"/>
                <a:gd name="T68" fmla="*/ 48 w 601"/>
                <a:gd name="T69" fmla="*/ 38 h 150"/>
                <a:gd name="T70" fmla="*/ 24 w 601"/>
                <a:gd name="T71" fmla="*/ 51 h 150"/>
                <a:gd name="T72" fmla="*/ 13 w 601"/>
                <a:gd name="T73" fmla="*/ 60 h 150"/>
                <a:gd name="T74" fmla="*/ 4 w 601"/>
                <a:gd name="T75" fmla="*/ 71 h 150"/>
                <a:gd name="T76" fmla="*/ 0 w 601"/>
                <a:gd name="T77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1" h="150">
                  <a:moveTo>
                    <a:pt x="0" y="90"/>
                  </a:moveTo>
                  <a:lnTo>
                    <a:pt x="1" y="93"/>
                  </a:lnTo>
                  <a:lnTo>
                    <a:pt x="4" y="97"/>
                  </a:lnTo>
                  <a:lnTo>
                    <a:pt x="11" y="101"/>
                  </a:lnTo>
                  <a:lnTo>
                    <a:pt x="19" y="106"/>
                  </a:lnTo>
                  <a:lnTo>
                    <a:pt x="30" y="111"/>
                  </a:lnTo>
                  <a:lnTo>
                    <a:pt x="43" y="116"/>
                  </a:lnTo>
                  <a:lnTo>
                    <a:pt x="58" y="121"/>
                  </a:lnTo>
                  <a:lnTo>
                    <a:pt x="76" y="126"/>
                  </a:lnTo>
                  <a:lnTo>
                    <a:pt x="96" y="131"/>
                  </a:lnTo>
                  <a:lnTo>
                    <a:pt x="119" y="135"/>
                  </a:lnTo>
                  <a:lnTo>
                    <a:pt x="144" y="140"/>
                  </a:lnTo>
                  <a:lnTo>
                    <a:pt x="170" y="143"/>
                  </a:lnTo>
                  <a:lnTo>
                    <a:pt x="199" y="146"/>
                  </a:lnTo>
                  <a:lnTo>
                    <a:pt x="230" y="148"/>
                  </a:lnTo>
                  <a:lnTo>
                    <a:pt x="265" y="149"/>
                  </a:lnTo>
                  <a:lnTo>
                    <a:pt x="300" y="150"/>
                  </a:lnTo>
                  <a:lnTo>
                    <a:pt x="337" y="149"/>
                  </a:lnTo>
                  <a:lnTo>
                    <a:pt x="370" y="148"/>
                  </a:lnTo>
                  <a:lnTo>
                    <a:pt x="402" y="146"/>
                  </a:lnTo>
                  <a:lnTo>
                    <a:pt x="431" y="143"/>
                  </a:lnTo>
                  <a:lnTo>
                    <a:pt x="458" y="140"/>
                  </a:lnTo>
                  <a:lnTo>
                    <a:pt x="482" y="135"/>
                  </a:lnTo>
                  <a:lnTo>
                    <a:pt x="505" y="131"/>
                  </a:lnTo>
                  <a:lnTo>
                    <a:pt x="525" y="126"/>
                  </a:lnTo>
                  <a:lnTo>
                    <a:pt x="542" y="121"/>
                  </a:lnTo>
                  <a:lnTo>
                    <a:pt x="559" y="116"/>
                  </a:lnTo>
                  <a:lnTo>
                    <a:pt x="571" y="111"/>
                  </a:lnTo>
                  <a:lnTo>
                    <a:pt x="582" y="106"/>
                  </a:lnTo>
                  <a:lnTo>
                    <a:pt x="591" y="101"/>
                  </a:lnTo>
                  <a:lnTo>
                    <a:pt x="596" y="97"/>
                  </a:lnTo>
                  <a:lnTo>
                    <a:pt x="600" y="93"/>
                  </a:lnTo>
                  <a:lnTo>
                    <a:pt x="601" y="90"/>
                  </a:lnTo>
                  <a:lnTo>
                    <a:pt x="601" y="87"/>
                  </a:lnTo>
                  <a:lnTo>
                    <a:pt x="600" y="84"/>
                  </a:lnTo>
                  <a:lnTo>
                    <a:pt x="600" y="82"/>
                  </a:lnTo>
                  <a:lnTo>
                    <a:pt x="600" y="81"/>
                  </a:lnTo>
                  <a:lnTo>
                    <a:pt x="599" y="79"/>
                  </a:lnTo>
                  <a:lnTo>
                    <a:pt x="599" y="78"/>
                  </a:lnTo>
                  <a:lnTo>
                    <a:pt x="596" y="71"/>
                  </a:lnTo>
                  <a:lnTo>
                    <a:pt x="591" y="63"/>
                  </a:lnTo>
                  <a:lnTo>
                    <a:pt x="583" y="56"/>
                  </a:lnTo>
                  <a:lnTo>
                    <a:pt x="575" y="49"/>
                  </a:lnTo>
                  <a:lnTo>
                    <a:pt x="564" y="43"/>
                  </a:lnTo>
                  <a:lnTo>
                    <a:pt x="553" y="38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25" y="27"/>
                  </a:lnTo>
                  <a:lnTo>
                    <a:pt x="525" y="27"/>
                  </a:lnTo>
                  <a:lnTo>
                    <a:pt x="523" y="27"/>
                  </a:lnTo>
                  <a:lnTo>
                    <a:pt x="520" y="26"/>
                  </a:lnTo>
                  <a:lnTo>
                    <a:pt x="495" y="19"/>
                  </a:lnTo>
                  <a:lnTo>
                    <a:pt x="470" y="14"/>
                  </a:lnTo>
                  <a:lnTo>
                    <a:pt x="443" y="10"/>
                  </a:lnTo>
                  <a:lnTo>
                    <a:pt x="415" y="5"/>
                  </a:lnTo>
                  <a:lnTo>
                    <a:pt x="387" y="3"/>
                  </a:lnTo>
                  <a:lnTo>
                    <a:pt x="360" y="1"/>
                  </a:lnTo>
                  <a:lnTo>
                    <a:pt x="334" y="0"/>
                  </a:lnTo>
                  <a:lnTo>
                    <a:pt x="311" y="0"/>
                  </a:lnTo>
                  <a:lnTo>
                    <a:pt x="305" y="0"/>
                  </a:lnTo>
                  <a:lnTo>
                    <a:pt x="300" y="0"/>
                  </a:lnTo>
                  <a:lnTo>
                    <a:pt x="257" y="0"/>
                  </a:lnTo>
                  <a:lnTo>
                    <a:pt x="209" y="3"/>
                  </a:lnTo>
                  <a:lnTo>
                    <a:pt x="184" y="7"/>
                  </a:lnTo>
                  <a:lnTo>
                    <a:pt x="160" y="10"/>
                  </a:lnTo>
                  <a:lnTo>
                    <a:pt x="135" y="13"/>
                  </a:lnTo>
                  <a:lnTo>
                    <a:pt x="110" y="18"/>
                  </a:lnTo>
                  <a:lnTo>
                    <a:pt x="88" y="24"/>
                  </a:lnTo>
                  <a:lnTo>
                    <a:pt x="67" y="30"/>
                  </a:lnTo>
                  <a:lnTo>
                    <a:pt x="48" y="38"/>
                  </a:lnTo>
                  <a:lnTo>
                    <a:pt x="32" y="45"/>
                  </a:lnTo>
                  <a:lnTo>
                    <a:pt x="24" y="51"/>
                  </a:lnTo>
                  <a:lnTo>
                    <a:pt x="18" y="55"/>
                  </a:lnTo>
                  <a:lnTo>
                    <a:pt x="13" y="60"/>
                  </a:lnTo>
                  <a:lnTo>
                    <a:pt x="8" y="66"/>
                  </a:lnTo>
                  <a:lnTo>
                    <a:pt x="4" y="71"/>
                  </a:lnTo>
                  <a:lnTo>
                    <a:pt x="2" y="77"/>
                  </a:lnTo>
                  <a:lnTo>
                    <a:pt x="0" y="84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58">
              <a:extLst>
                <a:ext uri="{FF2B5EF4-FFF2-40B4-BE49-F238E27FC236}">
                  <a16:creationId xmlns="" xmlns:a16="http://schemas.microsoft.com/office/drawing/2014/main" id="{BCD6FD0B-C1FA-484E-946B-2283104AD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420813"/>
              <a:ext cx="190500" cy="39688"/>
            </a:xfrm>
            <a:custGeom>
              <a:avLst/>
              <a:gdLst>
                <a:gd name="T0" fmla="*/ 333 w 602"/>
                <a:gd name="T1" fmla="*/ 125 h 125"/>
                <a:gd name="T2" fmla="*/ 393 w 602"/>
                <a:gd name="T3" fmla="*/ 122 h 125"/>
                <a:gd name="T4" fmla="*/ 448 w 602"/>
                <a:gd name="T5" fmla="*/ 116 h 125"/>
                <a:gd name="T6" fmla="*/ 495 w 602"/>
                <a:gd name="T7" fmla="*/ 108 h 125"/>
                <a:gd name="T8" fmla="*/ 536 w 602"/>
                <a:gd name="T9" fmla="*/ 99 h 125"/>
                <a:gd name="T10" fmla="*/ 567 w 602"/>
                <a:gd name="T11" fmla="*/ 89 h 125"/>
                <a:gd name="T12" fmla="*/ 589 w 602"/>
                <a:gd name="T13" fmla="*/ 79 h 125"/>
                <a:gd name="T14" fmla="*/ 599 w 602"/>
                <a:gd name="T15" fmla="*/ 72 h 125"/>
                <a:gd name="T16" fmla="*/ 602 w 602"/>
                <a:gd name="T17" fmla="*/ 67 h 125"/>
                <a:gd name="T18" fmla="*/ 602 w 602"/>
                <a:gd name="T19" fmla="*/ 0 h 125"/>
                <a:gd name="T20" fmla="*/ 573 w 602"/>
                <a:gd name="T21" fmla="*/ 13 h 125"/>
                <a:gd name="T22" fmla="*/ 537 w 602"/>
                <a:gd name="T23" fmla="*/ 24 h 125"/>
                <a:gd name="T24" fmla="*/ 497 w 602"/>
                <a:gd name="T25" fmla="*/ 34 h 125"/>
                <a:gd name="T26" fmla="*/ 454 w 602"/>
                <a:gd name="T27" fmla="*/ 40 h 125"/>
                <a:gd name="T28" fmla="*/ 369 w 602"/>
                <a:gd name="T29" fmla="*/ 48 h 125"/>
                <a:gd name="T30" fmla="*/ 302 w 602"/>
                <a:gd name="T31" fmla="*/ 50 h 125"/>
                <a:gd name="T32" fmla="*/ 233 w 602"/>
                <a:gd name="T33" fmla="*/ 48 h 125"/>
                <a:gd name="T34" fmla="*/ 148 w 602"/>
                <a:gd name="T35" fmla="*/ 40 h 125"/>
                <a:gd name="T36" fmla="*/ 106 w 602"/>
                <a:gd name="T37" fmla="*/ 34 h 125"/>
                <a:gd name="T38" fmla="*/ 66 w 602"/>
                <a:gd name="T39" fmla="*/ 25 h 125"/>
                <a:gd name="T40" fmla="*/ 29 w 602"/>
                <a:gd name="T41" fmla="*/ 13 h 125"/>
                <a:gd name="T42" fmla="*/ 0 w 602"/>
                <a:gd name="T43" fmla="*/ 0 h 125"/>
                <a:gd name="T44" fmla="*/ 0 w 602"/>
                <a:gd name="T45" fmla="*/ 67 h 125"/>
                <a:gd name="T46" fmla="*/ 4 w 602"/>
                <a:gd name="T47" fmla="*/ 72 h 125"/>
                <a:gd name="T48" fmla="*/ 13 w 602"/>
                <a:gd name="T49" fmla="*/ 79 h 125"/>
                <a:gd name="T50" fmla="*/ 36 w 602"/>
                <a:gd name="T51" fmla="*/ 89 h 125"/>
                <a:gd name="T52" fmla="*/ 67 w 602"/>
                <a:gd name="T53" fmla="*/ 99 h 125"/>
                <a:gd name="T54" fmla="*/ 108 w 602"/>
                <a:gd name="T55" fmla="*/ 108 h 125"/>
                <a:gd name="T56" fmla="*/ 155 w 602"/>
                <a:gd name="T57" fmla="*/ 116 h 125"/>
                <a:gd name="T58" fmla="*/ 210 w 602"/>
                <a:gd name="T59" fmla="*/ 122 h 125"/>
                <a:gd name="T60" fmla="*/ 270 w 602"/>
                <a:gd name="T61" fmla="*/ 125 h 125"/>
                <a:gd name="T62" fmla="*/ 302 w 602"/>
                <a:gd name="T6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302" y="125"/>
                  </a:moveTo>
                  <a:lnTo>
                    <a:pt x="333" y="125"/>
                  </a:lnTo>
                  <a:lnTo>
                    <a:pt x="364" y="124"/>
                  </a:lnTo>
                  <a:lnTo>
                    <a:pt x="393" y="122"/>
                  </a:lnTo>
                  <a:lnTo>
                    <a:pt x="421" y="118"/>
                  </a:lnTo>
                  <a:lnTo>
                    <a:pt x="448" y="116"/>
                  </a:lnTo>
                  <a:lnTo>
                    <a:pt x="472" y="112"/>
                  </a:lnTo>
                  <a:lnTo>
                    <a:pt x="495" y="108"/>
                  </a:lnTo>
                  <a:lnTo>
                    <a:pt x="516" y="103"/>
                  </a:lnTo>
                  <a:lnTo>
                    <a:pt x="536" y="99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4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2"/>
                  </a:lnTo>
                  <a:lnTo>
                    <a:pt x="601" y="69"/>
                  </a:lnTo>
                  <a:lnTo>
                    <a:pt x="602" y="67"/>
                  </a:lnTo>
                  <a:lnTo>
                    <a:pt x="602" y="65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3"/>
                  </a:lnTo>
                  <a:lnTo>
                    <a:pt x="556" y="20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4"/>
                  </a:lnTo>
                  <a:lnTo>
                    <a:pt x="476" y="37"/>
                  </a:lnTo>
                  <a:lnTo>
                    <a:pt x="454" y="40"/>
                  </a:lnTo>
                  <a:lnTo>
                    <a:pt x="410" y="44"/>
                  </a:lnTo>
                  <a:lnTo>
                    <a:pt x="369" y="48"/>
                  </a:lnTo>
                  <a:lnTo>
                    <a:pt x="332" y="50"/>
                  </a:lnTo>
                  <a:lnTo>
                    <a:pt x="302" y="50"/>
                  </a:lnTo>
                  <a:lnTo>
                    <a:pt x="271" y="50"/>
                  </a:lnTo>
                  <a:lnTo>
                    <a:pt x="233" y="48"/>
                  </a:lnTo>
                  <a:lnTo>
                    <a:pt x="192" y="44"/>
                  </a:lnTo>
                  <a:lnTo>
                    <a:pt x="148" y="40"/>
                  </a:lnTo>
                  <a:lnTo>
                    <a:pt x="127" y="37"/>
                  </a:lnTo>
                  <a:lnTo>
                    <a:pt x="106" y="34"/>
                  </a:lnTo>
                  <a:lnTo>
                    <a:pt x="85" y="29"/>
                  </a:lnTo>
                  <a:lnTo>
                    <a:pt x="66" y="25"/>
                  </a:lnTo>
                  <a:lnTo>
                    <a:pt x="47" y="20"/>
                  </a:lnTo>
                  <a:lnTo>
                    <a:pt x="29" y="13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4"/>
                  </a:lnTo>
                  <a:lnTo>
                    <a:pt x="36" y="89"/>
                  </a:lnTo>
                  <a:lnTo>
                    <a:pt x="50" y="95"/>
                  </a:lnTo>
                  <a:lnTo>
                    <a:pt x="67" y="99"/>
                  </a:lnTo>
                  <a:lnTo>
                    <a:pt x="86" y="103"/>
                  </a:lnTo>
                  <a:lnTo>
                    <a:pt x="108" y="108"/>
                  </a:lnTo>
                  <a:lnTo>
                    <a:pt x="130" y="112"/>
                  </a:lnTo>
                  <a:lnTo>
                    <a:pt x="155" y="116"/>
                  </a:lnTo>
                  <a:lnTo>
                    <a:pt x="182" y="120"/>
                  </a:lnTo>
                  <a:lnTo>
                    <a:pt x="210" y="122"/>
                  </a:lnTo>
                  <a:lnTo>
                    <a:pt x="240" y="124"/>
                  </a:lnTo>
                  <a:lnTo>
                    <a:pt x="270" y="125"/>
                  </a:lnTo>
                  <a:lnTo>
                    <a:pt x="302" y="125"/>
                  </a:lnTo>
                  <a:lnTo>
                    <a:pt x="302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59">
              <a:extLst>
                <a:ext uri="{FF2B5EF4-FFF2-40B4-BE49-F238E27FC236}">
                  <a16:creationId xmlns="" xmlns:a16="http://schemas.microsoft.com/office/drawing/2014/main" id="{A37753B2-6C6A-4CC1-B2C5-331C0A0F1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454150"/>
              <a:ext cx="190500" cy="39688"/>
            </a:xfrm>
            <a:custGeom>
              <a:avLst/>
              <a:gdLst>
                <a:gd name="T0" fmla="*/ 302 w 602"/>
                <a:gd name="T1" fmla="*/ 124 h 124"/>
                <a:gd name="T2" fmla="*/ 333 w 602"/>
                <a:gd name="T3" fmla="*/ 124 h 124"/>
                <a:gd name="T4" fmla="*/ 364 w 602"/>
                <a:gd name="T5" fmla="*/ 123 h 124"/>
                <a:gd name="T6" fmla="*/ 393 w 602"/>
                <a:gd name="T7" fmla="*/ 121 h 124"/>
                <a:gd name="T8" fmla="*/ 421 w 602"/>
                <a:gd name="T9" fmla="*/ 119 h 124"/>
                <a:gd name="T10" fmla="*/ 448 w 602"/>
                <a:gd name="T11" fmla="*/ 115 h 124"/>
                <a:gd name="T12" fmla="*/ 472 w 602"/>
                <a:gd name="T13" fmla="*/ 111 h 124"/>
                <a:gd name="T14" fmla="*/ 495 w 602"/>
                <a:gd name="T15" fmla="*/ 108 h 124"/>
                <a:gd name="T16" fmla="*/ 516 w 602"/>
                <a:gd name="T17" fmla="*/ 104 h 124"/>
                <a:gd name="T18" fmla="*/ 536 w 602"/>
                <a:gd name="T19" fmla="*/ 98 h 124"/>
                <a:gd name="T20" fmla="*/ 553 w 602"/>
                <a:gd name="T21" fmla="*/ 94 h 124"/>
                <a:gd name="T22" fmla="*/ 567 w 602"/>
                <a:gd name="T23" fmla="*/ 89 h 124"/>
                <a:gd name="T24" fmla="*/ 580 w 602"/>
                <a:gd name="T25" fmla="*/ 83 h 124"/>
                <a:gd name="T26" fmla="*/ 589 w 602"/>
                <a:gd name="T27" fmla="*/ 79 h 124"/>
                <a:gd name="T28" fmla="*/ 597 w 602"/>
                <a:gd name="T29" fmla="*/ 74 h 124"/>
                <a:gd name="T30" fmla="*/ 599 w 602"/>
                <a:gd name="T31" fmla="*/ 71 h 124"/>
                <a:gd name="T32" fmla="*/ 601 w 602"/>
                <a:gd name="T33" fmla="*/ 69 h 124"/>
                <a:gd name="T34" fmla="*/ 602 w 602"/>
                <a:gd name="T35" fmla="*/ 66 h 124"/>
                <a:gd name="T36" fmla="*/ 602 w 602"/>
                <a:gd name="T37" fmla="*/ 64 h 124"/>
                <a:gd name="T38" fmla="*/ 602 w 602"/>
                <a:gd name="T39" fmla="*/ 0 h 124"/>
                <a:gd name="T40" fmla="*/ 589 w 602"/>
                <a:gd name="T41" fmla="*/ 7 h 124"/>
                <a:gd name="T42" fmla="*/ 573 w 602"/>
                <a:gd name="T43" fmla="*/ 14 h 124"/>
                <a:gd name="T44" fmla="*/ 556 w 602"/>
                <a:gd name="T45" fmla="*/ 19 h 124"/>
                <a:gd name="T46" fmla="*/ 537 w 602"/>
                <a:gd name="T47" fmla="*/ 24 h 124"/>
                <a:gd name="T48" fmla="*/ 517 w 602"/>
                <a:gd name="T49" fmla="*/ 29 h 124"/>
                <a:gd name="T50" fmla="*/ 497 w 602"/>
                <a:gd name="T51" fmla="*/ 33 h 124"/>
                <a:gd name="T52" fmla="*/ 476 w 602"/>
                <a:gd name="T53" fmla="*/ 36 h 124"/>
                <a:gd name="T54" fmla="*/ 454 w 602"/>
                <a:gd name="T55" fmla="*/ 39 h 124"/>
                <a:gd name="T56" fmla="*/ 410 w 602"/>
                <a:gd name="T57" fmla="*/ 44 h 124"/>
                <a:gd name="T58" fmla="*/ 369 w 602"/>
                <a:gd name="T59" fmla="*/ 47 h 124"/>
                <a:gd name="T60" fmla="*/ 332 w 602"/>
                <a:gd name="T61" fmla="*/ 49 h 124"/>
                <a:gd name="T62" fmla="*/ 302 w 602"/>
                <a:gd name="T63" fmla="*/ 49 h 124"/>
                <a:gd name="T64" fmla="*/ 271 w 602"/>
                <a:gd name="T65" fmla="*/ 49 h 124"/>
                <a:gd name="T66" fmla="*/ 233 w 602"/>
                <a:gd name="T67" fmla="*/ 47 h 124"/>
                <a:gd name="T68" fmla="*/ 192 w 602"/>
                <a:gd name="T69" fmla="*/ 44 h 124"/>
                <a:gd name="T70" fmla="*/ 148 w 602"/>
                <a:gd name="T71" fmla="*/ 39 h 124"/>
                <a:gd name="T72" fmla="*/ 127 w 602"/>
                <a:gd name="T73" fmla="*/ 36 h 124"/>
                <a:gd name="T74" fmla="*/ 106 w 602"/>
                <a:gd name="T75" fmla="*/ 33 h 124"/>
                <a:gd name="T76" fmla="*/ 85 w 602"/>
                <a:gd name="T77" fmla="*/ 29 h 124"/>
                <a:gd name="T78" fmla="*/ 66 w 602"/>
                <a:gd name="T79" fmla="*/ 24 h 124"/>
                <a:gd name="T80" fmla="*/ 47 w 602"/>
                <a:gd name="T81" fmla="*/ 19 h 124"/>
                <a:gd name="T82" fmla="*/ 29 w 602"/>
                <a:gd name="T83" fmla="*/ 14 h 124"/>
                <a:gd name="T84" fmla="*/ 14 w 602"/>
                <a:gd name="T85" fmla="*/ 7 h 124"/>
                <a:gd name="T86" fmla="*/ 0 w 602"/>
                <a:gd name="T87" fmla="*/ 0 h 124"/>
                <a:gd name="T88" fmla="*/ 0 w 602"/>
                <a:gd name="T89" fmla="*/ 64 h 124"/>
                <a:gd name="T90" fmla="*/ 0 w 602"/>
                <a:gd name="T91" fmla="*/ 66 h 124"/>
                <a:gd name="T92" fmla="*/ 2 w 602"/>
                <a:gd name="T93" fmla="*/ 69 h 124"/>
                <a:gd name="T94" fmla="*/ 4 w 602"/>
                <a:gd name="T95" fmla="*/ 71 h 124"/>
                <a:gd name="T96" fmla="*/ 6 w 602"/>
                <a:gd name="T97" fmla="*/ 74 h 124"/>
                <a:gd name="T98" fmla="*/ 13 w 602"/>
                <a:gd name="T99" fmla="*/ 79 h 124"/>
                <a:gd name="T100" fmla="*/ 23 w 602"/>
                <a:gd name="T101" fmla="*/ 83 h 124"/>
                <a:gd name="T102" fmla="*/ 36 w 602"/>
                <a:gd name="T103" fmla="*/ 89 h 124"/>
                <a:gd name="T104" fmla="*/ 50 w 602"/>
                <a:gd name="T105" fmla="*/ 94 h 124"/>
                <a:gd name="T106" fmla="*/ 67 w 602"/>
                <a:gd name="T107" fmla="*/ 98 h 124"/>
                <a:gd name="T108" fmla="*/ 86 w 602"/>
                <a:gd name="T109" fmla="*/ 104 h 124"/>
                <a:gd name="T110" fmla="*/ 108 w 602"/>
                <a:gd name="T111" fmla="*/ 108 h 124"/>
                <a:gd name="T112" fmla="*/ 130 w 602"/>
                <a:gd name="T113" fmla="*/ 111 h 124"/>
                <a:gd name="T114" fmla="*/ 155 w 602"/>
                <a:gd name="T115" fmla="*/ 115 h 124"/>
                <a:gd name="T116" fmla="*/ 182 w 602"/>
                <a:gd name="T117" fmla="*/ 119 h 124"/>
                <a:gd name="T118" fmla="*/ 210 w 602"/>
                <a:gd name="T119" fmla="*/ 121 h 124"/>
                <a:gd name="T120" fmla="*/ 240 w 602"/>
                <a:gd name="T121" fmla="*/ 123 h 124"/>
                <a:gd name="T122" fmla="*/ 270 w 602"/>
                <a:gd name="T123" fmla="*/ 124 h 124"/>
                <a:gd name="T124" fmla="*/ 302 w 602"/>
                <a:gd name="T12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2" h="124">
                  <a:moveTo>
                    <a:pt x="302" y="124"/>
                  </a:moveTo>
                  <a:lnTo>
                    <a:pt x="333" y="124"/>
                  </a:lnTo>
                  <a:lnTo>
                    <a:pt x="364" y="123"/>
                  </a:lnTo>
                  <a:lnTo>
                    <a:pt x="393" y="121"/>
                  </a:lnTo>
                  <a:lnTo>
                    <a:pt x="421" y="119"/>
                  </a:lnTo>
                  <a:lnTo>
                    <a:pt x="448" y="115"/>
                  </a:lnTo>
                  <a:lnTo>
                    <a:pt x="472" y="111"/>
                  </a:lnTo>
                  <a:lnTo>
                    <a:pt x="495" y="108"/>
                  </a:lnTo>
                  <a:lnTo>
                    <a:pt x="516" y="104"/>
                  </a:lnTo>
                  <a:lnTo>
                    <a:pt x="536" y="98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3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1"/>
                  </a:lnTo>
                  <a:lnTo>
                    <a:pt x="601" y="69"/>
                  </a:lnTo>
                  <a:lnTo>
                    <a:pt x="602" y="66"/>
                  </a:lnTo>
                  <a:lnTo>
                    <a:pt x="602" y="64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4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3"/>
                  </a:lnTo>
                  <a:lnTo>
                    <a:pt x="36" y="89"/>
                  </a:lnTo>
                  <a:lnTo>
                    <a:pt x="50" y="94"/>
                  </a:lnTo>
                  <a:lnTo>
                    <a:pt x="67" y="98"/>
                  </a:lnTo>
                  <a:lnTo>
                    <a:pt x="86" y="104"/>
                  </a:lnTo>
                  <a:lnTo>
                    <a:pt x="108" y="108"/>
                  </a:lnTo>
                  <a:lnTo>
                    <a:pt x="130" y="111"/>
                  </a:lnTo>
                  <a:lnTo>
                    <a:pt x="155" y="115"/>
                  </a:lnTo>
                  <a:lnTo>
                    <a:pt x="182" y="119"/>
                  </a:lnTo>
                  <a:lnTo>
                    <a:pt x="210" y="121"/>
                  </a:lnTo>
                  <a:lnTo>
                    <a:pt x="240" y="123"/>
                  </a:lnTo>
                  <a:lnTo>
                    <a:pt x="270" y="124"/>
                  </a:lnTo>
                  <a:lnTo>
                    <a:pt x="302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0">
              <a:extLst>
                <a:ext uri="{FF2B5EF4-FFF2-40B4-BE49-F238E27FC236}">
                  <a16:creationId xmlns="" xmlns:a16="http://schemas.microsoft.com/office/drawing/2014/main" id="{B90E57DC-4305-4A32-8228-B480846EE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385888"/>
              <a:ext cx="190500" cy="41275"/>
            </a:xfrm>
            <a:custGeom>
              <a:avLst/>
              <a:gdLst>
                <a:gd name="T0" fmla="*/ 333 w 602"/>
                <a:gd name="T1" fmla="*/ 126 h 127"/>
                <a:gd name="T2" fmla="*/ 393 w 602"/>
                <a:gd name="T3" fmla="*/ 124 h 127"/>
                <a:gd name="T4" fmla="*/ 448 w 602"/>
                <a:gd name="T5" fmla="*/ 117 h 127"/>
                <a:gd name="T6" fmla="*/ 495 w 602"/>
                <a:gd name="T7" fmla="*/ 110 h 127"/>
                <a:gd name="T8" fmla="*/ 536 w 602"/>
                <a:gd name="T9" fmla="*/ 101 h 127"/>
                <a:gd name="T10" fmla="*/ 567 w 602"/>
                <a:gd name="T11" fmla="*/ 91 h 127"/>
                <a:gd name="T12" fmla="*/ 589 w 602"/>
                <a:gd name="T13" fmla="*/ 81 h 127"/>
                <a:gd name="T14" fmla="*/ 599 w 602"/>
                <a:gd name="T15" fmla="*/ 73 h 127"/>
                <a:gd name="T16" fmla="*/ 602 w 602"/>
                <a:gd name="T17" fmla="*/ 69 h 127"/>
                <a:gd name="T18" fmla="*/ 602 w 602"/>
                <a:gd name="T19" fmla="*/ 0 h 127"/>
                <a:gd name="T20" fmla="*/ 576 w 602"/>
                <a:gd name="T21" fmla="*/ 13 h 127"/>
                <a:gd name="T22" fmla="*/ 543 w 602"/>
                <a:gd name="T23" fmla="*/ 24 h 127"/>
                <a:gd name="T24" fmla="*/ 506 w 602"/>
                <a:gd name="T25" fmla="*/ 32 h 127"/>
                <a:gd name="T26" fmla="*/ 466 w 602"/>
                <a:gd name="T27" fmla="*/ 40 h 127"/>
                <a:gd name="T28" fmla="*/ 381 w 602"/>
                <a:gd name="T29" fmla="*/ 48 h 127"/>
                <a:gd name="T30" fmla="*/ 302 w 602"/>
                <a:gd name="T31" fmla="*/ 52 h 127"/>
                <a:gd name="T32" fmla="*/ 221 w 602"/>
                <a:gd name="T33" fmla="*/ 48 h 127"/>
                <a:gd name="T34" fmla="*/ 137 w 602"/>
                <a:gd name="T35" fmla="*/ 40 h 127"/>
                <a:gd name="T36" fmla="*/ 97 w 602"/>
                <a:gd name="T37" fmla="*/ 32 h 127"/>
                <a:gd name="T38" fmla="*/ 59 w 602"/>
                <a:gd name="T39" fmla="*/ 24 h 127"/>
                <a:gd name="T40" fmla="*/ 27 w 602"/>
                <a:gd name="T41" fmla="*/ 13 h 127"/>
                <a:gd name="T42" fmla="*/ 0 w 602"/>
                <a:gd name="T43" fmla="*/ 1 h 127"/>
                <a:gd name="T44" fmla="*/ 0 w 602"/>
                <a:gd name="T45" fmla="*/ 69 h 127"/>
                <a:gd name="T46" fmla="*/ 4 w 602"/>
                <a:gd name="T47" fmla="*/ 73 h 127"/>
                <a:gd name="T48" fmla="*/ 13 w 602"/>
                <a:gd name="T49" fmla="*/ 81 h 127"/>
                <a:gd name="T50" fmla="*/ 36 w 602"/>
                <a:gd name="T51" fmla="*/ 91 h 127"/>
                <a:gd name="T52" fmla="*/ 67 w 602"/>
                <a:gd name="T53" fmla="*/ 101 h 127"/>
                <a:gd name="T54" fmla="*/ 108 w 602"/>
                <a:gd name="T55" fmla="*/ 110 h 127"/>
                <a:gd name="T56" fmla="*/ 155 w 602"/>
                <a:gd name="T57" fmla="*/ 117 h 127"/>
                <a:gd name="T58" fmla="*/ 210 w 602"/>
                <a:gd name="T59" fmla="*/ 124 h 127"/>
                <a:gd name="T60" fmla="*/ 270 w 602"/>
                <a:gd name="T61" fmla="*/ 127 h 127"/>
                <a:gd name="T62" fmla="*/ 302 w 602"/>
                <a:gd name="T6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7">
                  <a:moveTo>
                    <a:pt x="302" y="127"/>
                  </a:moveTo>
                  <a:lnTo>
                    <a:pt x="333" y="126"/>
                  </a:lnTo>
                  <a:lnTo>
                    <a:pt x="364" y="125"/>
                  </a:lnTo>
                  <a:lnTo>
                    <a:pt x="393" y="124"/>
                  </a:lnTo>
                  <a:lnTo>
                    <a:pt x="421" y="120"/>
                  </a:lnTo>
                  <a:lnTo>
                    <a:pt x="448" y="117"/>
                  </a:lnTo>
                  <a:lnTo>
                    <a:pt x="472" y="114"/>
                  </a:lnTo>
                  <a:lnTo>
                    <a:pt x="495" y="110"/>
                  </a:lnTo>
                  <a:lnTo>
                    <a:pt x="516" y="105"/>
                  </a:lnTo>
                  <a:lnTo>
                    <a:pt x="536" y="101"/>
                  </a:lnTo>
                  <a:lnTo>
                    <a:pt x="553" y="96"/>
                  </a:lnTo>
                  <a:lnTo>
                    <a:pt x="567" y="91"/>
                  </a:lnTo>
                  <a:lnTo>
                    <a:pt x="580" y="86"/>
                  </a:lnTo>
                  <a:lnTo>
                    <a:pt x="589" y="81"/>
                  </a:lnTo>
                  <a:lnTo>
                    <a:pt x="597" y="76"/>
                  </a:lnTo>
                  <a:lnTo>
                    <a:pt x="599" y="73"/>
                  </a:lnTo>
                  <a:lnTo>
                    <a:pt x="601" y="71"/>
                  </a:lnTo>
                  <a:lnTo>
                    <a:pt x="602" y="69"/>
                  </a:lnTo>
                  <a:lnTo>
                    <a:pt x="602" y="67"/>
                  </a:lnTo>
                  <a:lnTo>
                    <a:pt x="602" y="0"/>
                  </a:lnTo>
                  <a:lnTo>
                    <a:pt x="590" y="8"/>
                  </a:lnTo>
                  <a:lnTo>
                    <a:pt x="576" y="13"/>
                  </a:lnTo>
                  <a:lnTo>
                    <a:pt x="560" y="18"/>
                  </a:lnTo>
                  <a:lnTo>
                    <a:pt x="543" y="24"/>
                  </a:lnTo>
                  <a:lnTo>
                    <a:pt x="525" y="28"/>
                  </a:lnTo>
                  <a:lnTo>
                    <a:pt x="506" y="32"/>
                  </a:lnTo>
                  <a:lnTo>
                    <a:pt x="486" y="37"/>
                  </a:lnTo>
                  <a:lnTo>
                    <a:pt x="466" y="40"/>
                  </a:lnTo>
                  <a:lnTo>
                    <a:pt x="423" y="45"/>
                  </a:lnTo>
                  <a:lnTo>
                    <a:pt x="381" y="48"/>
                  </a:lnTo>
                  <a:lnTo>
                    <a:pt x="340" y="51"/>
                  </a:lnTo>
                  <a:lnTo>
                    <a:pt x="302" y="52"/>
                  </a:lnTo>
                  <a:lnTo>
                    <a:pt x="263" y="51"/>
                  </a:lnTo>
                  <a:lnTo>
                    <a:pt x="221" y="48"/>
                  </a:lnTo>
                  <a:lnTo>
                    <a:pt x="180" y="45"/>
                  </a:lnTo>
                  <a:lnTo>
                    <a:pt x="137" y="40"/>
                  </a:lnTo>
                  <a:lnTo>
                    <a:pt x="116" y="37"/>
                  </a:lnTo>
                  <a:lnTo>
                    <a:pt x="97" y="32"/>
                  </a:lnTo>
                  <a:lnTo>
                    <a:pt x="78" y="28"/>
                  </a:lnTo>
                  <a:lnTo>
                    <a:pt x="59" y="24"/>
                  </a:lnTo>
                  <a:lnTo>
                    <a:pt x="42" y="18"/>
                  </a:lnTo>
                  <a:lnTo>
                    <a:pt x="27" y="13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4" y="73"/>
                  </a:lnTo>
                  <a:lnTo>
                    <a:pt x="6" y="75"/>
                  </a:lnTo>
                  <a:lnTo>
                    <a:pt x="13" y="81"/>
                  </a:lnTo>
                  <a:lnTo>
                    <a:pt x="23" y="86"/>
                  </a:lnTo>
                  <a:lnTo>
                    <a:pt x="36" y="91"/>
                  </a:lnTo>
                  <a:lnTo>
                    <a:pt x="50" y="96"/>
                  </a:lnTo>
                  <a:lnTo>
                    <a:pt x="67" y="101"/>
                  </a:lnTo>
                  <a:lnTo>
                    <a:pt x="86" y="105"/>
                  </a:lnTo>
                  <a:lnTo>
                    <a:pt x="108" y="110"/>
                  </a:lnTo>
                  <a:lnTo>
                    <a:pt x="130" y="114"/>
                  </a:lnTo>
                  <a:lnTo>
                    <a:pt x="155" y="117"/>
                  </a:lnTo>
                  <a:lnTo>
                    <a:pt x="182" y="120"/>
                  </a:lnTo>
                  <a:lnTo>
                    <a:pt x="210" y="124"/>
                  </a:lnTo>
                  <a:lnTo>
                    <a:pt x="240" y="125"/>
                  </a:lnTo>
                  <a:lnTo>
                    <a:pt x="270" y="127"/>
                  </a:lnTo>
                  <a:lnTo>
                    <a:pt x="302" y="127"/>
                  </a:lnTo>
                  <a:lnTo>
                    <a:pt x="302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61">
              <a:extLst>
                <a:ext uri="{FF2B5EF4-FFF2-40B4-BE49-F238E27FC236}">
                  <a16:creationId xmlns="" xmlns:a16="http://schemas.microsoft.com/office/drawing/2014/main" id="{FC4EE063-4B64-40FC-986F-A8805D3EB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487488"/>
              <a:ext cx="190500" cy="39688"/>
            </a:xfrm>
            <a:custGeom>
              <a:avLst/>
              <a:gdLst>
                <a:gd name="T0" fmla="*/ 602 w 602"/>
                <a:gd name="T1" fmla="*/ 0 h 125"/>
                <a:gd name="T2" fmla="*/ 573 w 602"/>
                <a:gd name="T3" fmla="*/ 14 h 125"/>
                <a:gd name="T4" fmla="*/ 537 w 602"/>
                <a:gd name="T5" fmla="*/ 24 h 125"/>
                <a:gd name="T6" fmla="*/ 497 w 602"/>
                <a:gd name="T7" fmla="*/ 33 h 125"/>
                <a:gd name="T8" fmla="*/ 454 w 602"/>
                <a:gd name="T9" fmla="*/ 39 h 125"/>
                <a:gd name="T10" fmla="*/ 369 w 602"/>
                <a:gd name="T11" fmla="*/ 47 h 125"/>
                <a:gd name="T12" fmla="*/ 302 w 602"/>
                <a:gd name="T13" fmla="*/ 49 h 125"/>
                <a:gd name="T14" fmla="*/ 233 w 602"/>
                <a:gd name="T15" fmla="*/ 47 h 125"/>
                <a:gd name="T16" fmla="*/ 148 w 602"/>
                <a:gd name="T17" fmla="*/ 39 h 125"/>
                <a:gd name="T18" fmla="*/ 106 w 602"/>
                <a:gd name="T19" fmla="*/ 33 h 125"/>
                <a:gd name="T20" fmla="*/ 66 w 602"/>
                <a:gd name="T21" fmla="*/ 24 h 125"/>
                <a:gd name="T22" fmla="*/ 29 w 602"/>
                <a:gd name="T23" fmla="*/ 14 h 125"/>
                <a:gd name="T24" fmla="*/ 0 w 602"/>
                <a:gd name="T25" fmla="*/ 0 h 125"/>
                <a:gd name="T26" fmla="*/ 2 w 602"/>
                <a:gd name="T27" fmla="*/ 69 h 125"/>
                <a:gd name="T28" fmla="*/ 11 w 602"/>
                <a:gd name="T29" fmla="*/ 79 h 125"/>
                <a:gd name="T30" fmla="*/ 32 w 602"/>
                <a:gd name="T31" fmla="*/ 89 h 125"/>
                <a:gd name="T32" fmla="*/ 59 w 602"/>
                <a:gd name="T33" fmla="*/ 98 h 125"/>
                <a:gd name="T34" fmla="*/ 96 w 602"/>
                <a:gd name="T35" fmla="*/ 107 h 125"/>
                <a:gd name="T36" fmla="*/ 140 w 602"/>
                <a:gd name="T37" fmla="*/ 116 h 125"/>
                <a:gd name="T38" fmla="*/ 190 w 602"/>
                <a:gd name="T39" fmla="*/ 121 h 125"/>
                <a:gd name="T40" fmla="*/ 248 w 602"/>
                <a:gd name="T41" fmla="*/ 124 h 125"/>
                <a:gd name="T42" fmla="*/ 283 w 602"/>
                <a:gd name="T43" fmla="*/ 119 h 125"/>
                <a:gd name="T44" fmla="*/ 292 w 602"/>
                <a:gd name="T45" fmla="*/ 106 h 125"/>
                <a:gd name="T46" fmla="*/ 305 w 602"/>
                <a:gd name="T47" fmla="*/ 94 h 125"/>
                <a:gd name="T48" fmla="*/ 320 w 602"/>
                <a:gd name="T49" fmla="*/ 84 h 125"/>
                <a:gd name="T50" fmla="*/ 350 w 602"/>
                <a:gd name="T51" fmla="*/ 70 h 125"/>
                <a:gd name="T52" fmla="*/ 400 w 602"/>
                <a:gd name="T53" fmla="*/ 55 h 125"/>
                <a:gd name="T54" fmla="*/ 458 w 602"/>
                <a:gd name="T55" fmla="*/ 45 h 125"/>
                <a:gd name="T56" fmla="*/ 514 w 602"/>
                <a:gd name="T57" fmla="*/ 38 h 125"/>
                <a:gd name="T58" fmla="*/ 561 w 602"/>
                <a:gd name="T59" fmla="*/ 35 h 125"/>
                <a:gd name="T60" fmla="*/ 594 w 602"/>
                <a:gd name="T61" fmla="*/ 35 h 125"/>
                <a:gd name="T62" fmla="*/ 602 w 602"/>
                <a:gd name="T63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602" y="34"/>
                  </a:move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5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5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6" y="74"/>
                  </a:lnTo>
                  <a:lnTo>
                    <a:pt x="11" y="79"/>
                  </a:lnTo>
                  <a:lnTo>
                    <a:pt x="20" y="83"/>
                  </a:lnTo>
                  <a:lnTo>
                    <a:pt x="32" y="89"/>
                  </a:lnTo>
                  <a:lnTo>
                    <a:pt x="44" y="94"/>
                  </a:lnTo>
                  <a:lnTo>
                    <a:pt x="59" y="98"/>
                  </a:lnTo>
                  <a:lnTo>
                    <a:pt x="77" y="103"/>
                  </a:lnTo>
                  <a:lnTo>
                    <a:pt x="96" y="107"/>
                  </a:lnTo>
                  <a:lnTo>
                    <a:pt x="117" y="111"/>
                  </a:lnTo>
                  <a:lnTo>
                    <a:pt x="140" y="116"/>
                  </a:lnTo>
                  <a:lnTo>
                    <a:pt x="165" y="118"/>
                  </a:lnTo>
                  <a:lnTo>
                    <a:pt x="190" y="121"/>
                  </a:lnTo>
                  <a:lnTo>
                    <a:pt x="218" y="123"/>
                  </a:lnTo>
                  <a:lnTo>
                    <a:pt x="248" y="124"/>
                  </a:lnTo>
                  <a:lnTo>
                    <a:pt x="278" y="125"/>
                  </a:lnTo>
                  <a:lnTo>
                    <a:pt x="283" y="119"/>
                  </a:lnTo>
                  <a:lnTo>
                    <a:pt x="287" y="112"/>
                  </a:lnTo>
                  <a:lnTo>
                    <a:pt x="292" y="106"/>
                  </a:lnTo>
                  <a:lnTo>
                    <a:pt x="298" y="101"/>
                  </a:lnTo>
                  <a:lnTo>
                    <a:pt x="305" y="94"/>
                  </a:lnTo>
                  <a:lnTo>
                    <a:pt x="313" y="89"/>
                  </a:lnTo>
                  <a:lnTo>
                    <a:pt x="320" y="84"/>
                  </a:lnTo>
                  <a:lnTo>
                    <a:pt x="330" y="79"/>
                  </a:lnTo>
                  <a:lnTo>
                    <a:pt x="350" y="70"/>
                  </a:lnTo>
                  <a:lnTo>
                    <a:pt x="374" y="62"/>
                  </a:lnTo>
                  <a:lnTo>
                    <a:pt x="400" y="55"/>
                  </a:lnTo>
                  <a:lnTo>
                    <a:pt x="429" y="49"/>
                  </a:lnTo>
                  <a:lnTo>
                    <a:pt x="458" y="45"/>
                  </a:lnTo>
                  <a:lnTo>
                    <a:pt x="486" y="40"/>
                  </a:lnTo>
                  <a:lnTo>
                    <a:pt x="514" y="38"/>
                  </a:lnTo>
                  <a:lnTo>
                    <a:pt x="539" y="36"/>
                  </a:lnTo>
                  <a:lnTo>
                    <a:pt x="561" y="35"/>
                  </a:lnTo>
                  <a:lnTo>
                    <a:pt x="580" y="35"/>
                  </a:lnTo>
                  <a:lnTo>
                    <a:pt x="594" y="35"/>
                  </a:lnTo>
                  <a:lnTo>
                    <a:pt x="602" y="34"/>
                  </a:lnTo>
                  <a:lnTo>
                    <a:pt x="60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62">
              <a:extLst>
                <a:ext uri="{FF2B5EF4-FFF2-40B4-BE49-F238E27FC236}">
                  <a16:creationId xmlns="" xmlns:a16="http://schemas.microsoft.com/office/drawing/2014/main" id="{FE3E1692-B690-4EEF-ACA9-64C7FD04B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520825"/>
              <a:ext cx="85725" cy="49213"/>
            </a:xfrm>
            <a:custGeom>
              <a:avLst/>
              <a:gdLst>
                <a:gd name="T0" fmla="*/ 0 w 271"/>
                <a:gd name="T1" fmla="*/ 63 h 153"/>
                <a:gd name="T2" fmla="*/ 0 w 271"/>
                <a:gd name="T3" fmla="*/ 69 h 153"/>
                <a:gd name="T4" fmla="*/ 3 w 271"/>
                <a:gd name="T5" fmla="*/ 75 h 153"/>
                <a:gd name="T6" fmla="*/ 5 w 271"/>
                <a:gd name="T7" fmla="*/ 80 h 153"/>
                <a:gd name="T8" fmla="*/ 7 w 271"/>
                <a:gd name="T9" fmla="*/ 86 h 153"/>
                <a:gd name="T10" fmla="*/ 11 w 271"/>
                <a:gd name="T11" fmla="*/ 90 h 153"/>
                <a:gd name="T12" fmla="*/ 15 w 271"/>
                <a:gd name="T13" fmla="*/ 95 h 153"/>
                <a:gd name="T14" fmla="*/ 21 w 271"/>
                <a:gd name="T15" fmla="*/ 100 h 153"/>
                <a:gd name="T16" fmla="*/ 27 w 271"/>
                <a:gd name="T17" fmla="*/ 104 h 153"/>
                <a:gd name="T18" fmla="*/ 40 w 271"/>
                <a:gd name="T19" fmla="*/ 113 h 153"/>
                <a:gd name="T20" fmla="*/ 56 w 271"/>
                <a:gd name="T21" fmla="*/ 119 h 153"/>
                <a:gd name="T22" fmla="*/ 74 w 271"/>
                <a:gd name="T23" fmla="*/ 125 h 153"/>
                <a:gd name="T24" fmla="*/ 94 w 271"/>
                <a:gd name="T25" fmla="*/ 131 h 153"/>
                <a:gd name="T26" fmla="*/ 114 w 271"/>
                <a:gd name="T27" fmla="*/ 136 h 153"/>
                <a:gd name="T28" fmla="*/ 136 w 271"/>
                <a:gd name="T29" fmla="*/ 140 h 153"/>
                <a:gd name="T30" fmla="*/ 158 w 271"/>
                <a:gd name="T31" fmla="*/ 144 h 153"/>
                <a:gd name="T32" fmla="*/ 182 w 271"/>
                <a:gd name="T33" fmla="*/ 147 h 153"/>
                <a:gd name="T34" fmla="*/ 227 w 271"/>
                <a:gd name="T35" fmla="*/ 151 h 153"/>
                <a:gd name="T36" fmla="*/ 271 w 271"/>
                <a:gd name="T37" fmla="*/ 153 h 153"/>
                <a:gd name="T38" fmla="*/ 271 w 271"/>
                <a:gd name="T39" fmla="*/ 48 h 153"/>
                <a:gd name="T40" fmla="*/ 271 w 271"/>
                <a:gd name="T41" fmla="*/ 48 h 153"/>
                <a:gd name="T42" fmla="*/ 271 w 271"/>
                <a:gd name="T43" fmla="*/ 48 h 153"/>
                <a:gd name="T44" fmla="*/ 237 w 271"/>
                <a:gd name="T45" fmla="*/ 47 h 153"/>
                <a:gd name="T46" fmla="*/ 201 w 271"/>
                <a:gd name="T47" fmla="*/ 45 h 153"/>
                <a:gd name="T48" fmla="*/ 163 w 271"/>
                <a:gd name="T49" fmla="*/ 42 h 153"/>
                <a:gd name="T50" fmla="*/ 126 w 271"/>
                <a:gd name="T51" fmla="*/ 36 h 153"/>
                <a:gd name="T52" fmla="*/ 107 w 271"/>
                <a:gd name="T53" fmla="*/ 33 h 153"/>
                <a:gd name="T54" fmla="*/ 89 w 271"/>
                <a:gd name="T55" fmla="*/ 30 h 153"/>
                <a:gd name="T56" fmla="*/ 71 w 271"/>
                <a:gd name="T57" fmla="*/ 26 h 153"/>
                <a:gd name="T58" fmla="*/ 55 w 271"/>
                <a:gd name="T59" fmla="*/ 21 h 153"/>
                <a:gd name="T60" fmla="*/ 39 w 271"/>
                <a:gd name="T61" fmla="*/ 17 h 153"/>
                <a:gd name="T62" fmla="*/ 25 w 271"/>
                <a:gd name="T63" fmla="*/ 12 h 153"/>
                <a:gd name="T64" fmla="*/ 12 w 271"/>
                <a:gd name="T65" fmla="*/ 5 h 153"/>
                <a:gd name="T66" fmla="*/ 0 w 271"/>
                <a:gd name="T67" fmla="*/ 0 h 153"/>
                <a:gd name="T68" fmla="*/ 0 w 271"/>
                <a:gd name="T69" fmla="*/ 6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153">
                  <a:moveTo>
                    <a:pt x="0" y="63"/>
                  </a:moveTo>
                  <a:lnTo>
                    <a:pt x="0" y="69"/>
                  </a:lnTo>
                  <a:lnTo>
                    <a:pt x="3" y="75"/>
                  </a:lnTo>
                  <a:lnTo>
                    <a:pt x="5" y="80"/>
                  </a:lnTo>
                  <a:lnTo>
                    <a:pt x="7" y="86"/>
                  </a:lnTo>
                  <a:lnTo>
                    <a:pt x="11" y="90"/>
                  </a:lnTo>
                  <a:lnTo>
                    <a:pt x="15" y="95"/>
                  </a:lnTo>
                  <a:lnTo>
                    <a:pt x="21" y="100"/>
                  </a:lnTo>
                  <a:lnTo>
                    <a:pt x="27" y="104"/>
                  </a:lnTo>
                  <a:lnTo>
                    <a:pt x="40" y="113"/>
                  </a:lnTo>
                  <a:lnTo>
                    <a:pt x="56" y="119"/>
                  </a:lnTo>
                  <a:lnTo>
                    <a:pt x="74" y="125"/>
                  </a:lnTo>
                  <a:lnTo>
                    <a:pt x="94" y="131"/>
                  </a:lnTo>
                  <a:lnTo>
                    <a:pt x="114" y="136"/>
                  </a:lnTo>
                  <a:lnTo>
                    <a:pt x="136" y="140"/>
                  </a:lnTo>
                  <a:lnTo>
                    <a:pt x="158" y="144"/>
                  </a:lnTo>
                  <a:lnTo>
                    <a:pt x="182" y="147"/>
                  </a:lnTo>
                  <a:lnTo>
                    <a:pt x="227" y="151"/>
                  </a:lnTo>
                  <a:lnTo>
                    <a:pt x="271" y="153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37" y="47"/>
                  </a:lnTo>
                  <a:lnTo>
                    <a:pt x="201" y="45"/>
                  </a:lnTo>
                  <a:lnTo>
                    <a:pt x="163" y="42"/>
                  </a:lnTo>
                  <a:lnTo>
                    <a:pt x="126" y="36"/>
                  </a:lnTo>
                  <a:lnTo>
                    <a:pt x="107" y="33"/>
                  </a:lnTo>
                  <a:lnTo>
                    <a:pt x="89" y="30"/>
                  </a:lnTo>
                  <a:lnTo>
                    <a:pt x="71" y="26"/>
                  </a:lnTo>
                  <a:lnTo>
                    <a:pt x="55" y="21"/>
                  </a:lnTo>
                  <a:lnTo>
                    <a:pt x="39" y="17"/>
                  </a:lnTo>
                  <a:lnTo>
                    <a:pt x="25" y="12"/>
                  </a:lnTo>
                  <a:lnTo>
                    <a:pt x="12" y="5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63">
              <a:extLst>
                <a:ext uri="{FF2B5EF4-FFF2-40B4-BE49-F238E27FC236}">
                  <a16:creationId xmlns="" xmlns:a16="http://schemas.microsoft.com/office/drawing/2014/main" id="{D877A0E9-E914-4F18-AF92-246E32D3B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988" y="1582738"/>
              <a:ext cx="192088" cy="49213"/>
            </a:xfrm>
            <a:custGeom>
              <a:avLst/>
              <a:gdLst>
                <a:gd name="T0" fmla="*/ 0 w 601"/>
                <a:gd name="T1" fmla="*/ 0 h 155"/>
                <a:gd name="T2" fmla="*/ 0 w 601"/>
                <a:gd name="T3" fmla="*/ 64 h 155"/>
                <a:gd name="T4" fmla="*/ 0 w 601"/>
                <a:gd name="T5" fmla="*/ 71 h 155"/>
                <a:gd name="T6" fmla="*/ 2 w 601"/>
                <a:gd name="T7" fmla="*/ 77 h 155"/>
                <a:gd name="T8" fmla="*/ 4 w 601"/>
                <a:gd name="T9" fmla="*/ 84 h 155"/>
                <a:gd name="T10" fmla="*/ 7 w 601"/>
                <a:gd name="T11" fmla="*/ 89 h 155"/>
                <a:gd name="T12" fmla="*/ 13 w 601"/>
                <a:gd name="T13" fmla="*/ 95 h 155"/>
                <a:gd name="T14" fmla="*/ 18 w 601"/>
                <a:gd name="T15" fmla="*/ 100 h 155"/>
                <a:gd name="T16" fmla="*/ 23 w 601"/>
                <a:gd name="T17" fmla="*/ 104 h 155"/>
                <a:gd name="T18" fmla="*/ 31 w 601"/>
                <a:gd name="T19" fmla="*/ 108 h 155"/>
                <a:gd name="T20" fmla="*/ 47 w 601"/>
                <a:gd name="T21" fmla="*/ 117 h 155"/>
                <a:gd name="T22" fmla="*/ 65 w 601"/>
                <a:gd name="T23" fmla="*/ 125 h 155"/>
                <a:gd name="T24" fmla="*/ 86 w 601"/>
                <a:gd name="T25" fmla="*/ 131 h 155"/>
                <a:gd name="T26" fmla="*/ 108 w 601"/>
                <a:gd name="T27" fmla="*/ 136 h 155"/>
                <a:gd name="T28" fmla="*/ 132 w 601"/>
                <a:gd name="T29" fmla="*/ 142 h 155"/>
                <a:gd name="T30" fmla="*/ 156 w 601"/>
                <a:gd name="T31" fmla="*/ 145 h 155"/>
                <a:gd name="T32" fmla="*/ 181 w 601"/>
                <a:gd name="T33" fmla="*/ 148 h 155"/>
                <a:gd name="T34" fmla="*/ 206 w 601"/>
                <a:gd name="T35" fmla="*/ 151 h 155"/>
                <a:gd name="T36" fmla="*/ 255 w 601"/>
                <a:gd name="T37" fmla="*/ 155 h 155"/>
                <a:gd name="T38" fmla="*/ 300 w 601"/>
                <a:gd name="T39" fmla="*/ 155 h 155"/>
                <a:gd name="T40" fmla="*/ 345 w 601"/>
                <a:gd name="T41" fmla="*/ 155 h 155"/>
                <a:gd name="T42" fmla="*/ 394 w 601"/>
                <a:gd name="T43" fmla="*/ 151 h 155"/>
                <a:gd name="T44" fmla="*/ 420 w 601"/>
                <a:gd name="T45" fmla="*/ 148 h 155"/>
                <a:gd name="T46" fmla="*/ 445 w 601"/>
                <a:gd name="T47" fmla="*/ 145 h 155"/>
                <a:gd name="T48" fmla="*/ 470 w 601"/>
                <a:gd name="T49" fmla="*/ 142 h 155"/>
                <a:gd name="T50" fmla="*/ 493 w 601"/>
                <a:gd name="T51" fmla="*/ 136 h 155"/>
                <a:gd name="T52" fmla="*/ 515 w 601"/>
                <a:gd name="T53" fmla="*/ 131 h 155"/>
                <a:gd name="T54" fmla="*/ 536 w 601"/>
                <a:gd name="T55" fmla="*/ 125 h 155"/>
                <a:gd name="T56" fmla="*/ 554 w 601"/>
                <a:gd name="T57" fmla="*/ 117 h 155"/>
                <a:gd name="T58" fmla="*/ 570 w 601"/>
                <a:gd name="T59" fmla="*/ 108 h 155"/>
                <a:gd name="T60" fmla="*/ 577 w 601"/>
                <a:gd name="T61" fmla="*/ 104 h 155"/>
                <a:gd name="T62" fmla="*/ 583 w 601"/>
                <a:gd name="T63" fmla="*/ 100 h 155"/>
                <a:gd name="T64" fmla="*/ 589 w 601"/>
                <a:gd name="T65" fmla="*/ 95 h 155"/>
                <a:gd name="T66" fmla="*/ 593 w 601"/>
                <a:gd name="T67" fmla="*/ 89 h 155"/>
                <a:gd name="T68" fmla="*/ 597 w 601"/>
                <a:gd name="T69" fmla="*/ 84 h 155"/>
                <a:gd name="T70" fmla="*/ 599 w 601"/>
                <a:gd name="T71" fmla="*/ 77 h 155"/>
                <a:gd name="T72" fmla="*/ 600 w 601"/>
                <a:gd name="T73" fmla="*/ 71 h 155"/>
                <a:gd name="T74" fmla="*/ 601 w 601"/>
                <a:gd name="T75" fmla="*/ 64 h 155"/>
                <a:gd name="T76" fmla="*/ 601 w 601"/>
                <a:gd name="T77" fmla="*/ 0 h 155"/>
                <a:gd name="T78" fmla="*/ 588 w 601"/>
                <a:gd name="T79" fmla="*/ 7 h 155"/>
                <a:gd name="T80" fmla="*/ 573 w 601"/>
                <a:gd name="T81" fmla="*/ 13 h 155"/>
                <a:gd name="T82" fmla="*/ 555 w 601"/>
                <a:gd name="T83" fmla="*/ 19 h 155"/>
                <a:gd name="T84" fmla="*/ 536 w 601"/>
                <a:gd name="T85" fmla="*/ 25 h 155"/>
                <a:gd name="T86" fmla="*/ 517 w 601"/>
                <a:gd name="T87" fmla="*/ 29 h 155"/>
                <a:gd name="T88" fmla="*/ 495 w 601"/>
                <a:gd name="T89" fmla="*/ 33 h 155"/>
                <a:gd name="T90" fmla="*/ 474 w 601"/>
                <a:gd name="T91" fmla="*/ 37 h 155"/>
                <a:gd name="T92" fmla="*/ 452 w 601"/>
                <a:gd name="T93" fmla="*/ 40 h 155"/>
                <a:gd name="T94" fmla="*/ 410 w 601"/>
                <a:gd name="T95" fmla="*/ 44 h 155"/>
                <a:gd name="T96" fmla="*/ 369 w 601"/>
                <a:gd name="T97" fmla="*/ 47 h 155"/>
                <a:gd name="T98" fmla="*/ 331 w 601"/>
                <a:gd name="T99" fmla="*/ 49 h 155"/>
                <a:gd name="T100" fmla="*/ 300 w 601"/>
                <a:gd name="T101" fmla="*/ 49 h 155"/>
                <a:gd name="T102" fmla="*/ 269 w 601"/>
                <a:gd name="T103" fmla="*/ 49 h 155"/>
                <a:gd name="T104" fmla="*/ 233 w 601"/>
                <a:gd name="T105" fmla="*/ 47 h 155"/>
                <a:gd name="T106" fmla="*/ 191 w 601"/>
                <a:gd name="T107" fmla="*/ 44 h 155"/>
                <a:gd name="T108" fmla="*/ 148 w 601"/>
                <a:gd name="T109" fmla="*/ 40 h 155"/>
                <a:gd name="T110" fmla="*/ 126 w 601"/>
                <a:gd name="T111" fmla="*/ 37 h 155"/>
                <a:gd name="T112" fmla="*/ 105 w 601"/>
                <a:gd name="T113" fmla="*/ 33 h 155"/>
                <a:gd name="T114" fmla="*/ 85 w 601"/>
                <a:gd name="T115" fmla="*/ 29 h 155"/>
                <a:gd name="T116" fmla="*/ 64 w 601"/>
                <a:gd name="T117" fmla="*/ 25 h 155"/>
                <a:gd name="T118" fmla="*/ 46 w 601"/>
                <a:gd name="T119" fmla="*/ 19 h 155"/>
                <a:gd name="T120" fmla="*/ 29 w 601"/>
                <a:gd name="T121" fmla="*/ 14 h 155"/>
                <a:gd name="T122" fmla="*/ 13 w 601"/>
                <a:gd name="T123" fmla="*/ 8 h 155"/>
                <a:gd name="T124" fmla="*/ 0 w 601"/>
                <a:gd name="T12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1" h="155">
                  <a:moveTo>
                    <a:pt x="0" y="0"/>
                  </a:moveTo>
                  <a:lnTo>
                    <a:pt x="0" y="64"/>
                  </a:lnTo>
                  <a:lnTo>
                    <a:pt x="0" y="71"/>
                  </a:lnTo>
                  <a:lnTo>
                    <a:pt x="2" y="77"/>
                  </a:lnTo>
                  <a:lnTo>
                    <a:pt x="4" y="84"/>
                  </a:lnTo>
                  <a:lnTo>
                    <a:pt x="7" y="89"/>
                  </a:lnTo>
                  <a:lnTo>
                    <a:pt x="13" y="95"/>
                  </a:lnTo>
                  <a:lnTo>
                    <a:pt x="18" y="100"/>
                  </a:lnTo>
                  <a:lnTo>
                    <a:pt x="23" y="104"/>
                  </a:lnTo>
                  <a:lnTo>
                    <a:pt x="31" y="108"/>
                  </a:lnTo>
                  <a:lnTo>
                    <a:pt x="47" y="117"/>
                  </a:lnTo>
                  <a:lnTo>
                    <a:pt x="65" y="125"/>
                  </a:lnTo>
                  <a:lnTo>
                    <a:pt x="86" y="131"/>
                  </a:lnTo>
                  <a:lnTo>
                    <a:pt x="108" y="136"/>
                  </a:lnTo>
                  <a:lnTo>
                    <a:pt x="132" y="142"/>
                  </a:lnTo>
                  <a:lnTo>
                    <a:pt x="156" y="145"/>
                  </a:lnTo>
                  <a:lnTo>
                    <a:pt x="181" y="148"/>
                  </a:lnTo>
                  <a:lnTo>
                    <a:pt x="206" y="151"/>
                  </a:lnTo>
                  <a:lnTo>
                    <a:pt x="255" y="155"/>
                  </a:lnTo>
                  <a:lnTo>
                    <a:pt x="300" y="155"/>
                  </a:lnTo>
                  <a:lnTo>
                    <a:pt x="345" y="155"/>
                  </a:lnTo>
                  <a:lnTo>
                    <a:pt x="394" y="151"/>
                  </a:lnTo>
                  <a:lnTo>
                    <a:pt x="420" y="148"/>
                  </a:lnTo>
                  <a:lnTo>
                    <a:pt x="445" y="145"/>
                  </a:lnTo>
                  <a:lnTo>
                    <a:pt x="470" y="142"/>
                  </a:lnTo>
                  <a:lnTo>
                    <a:pt x="493" y="136"/>
                  </a:lnTo>
                  <a:lnTo>
                    <a:pt x="515" y="131"/>
                  </a:lnTo>
                  <a:lnTo>
                    <a:pt x="536" y="125"/>
                  </a:lnTo>
                  <a:lnTo>
                    <a:pt x="554" y="117"/>
                  </a:lnTo>
                  <a:lnTo>
                    <a:pt x="570" y="108"/>
                  </a:lnTo>
                  <a:lnTo>
                    <a:pt x="577" y="104"/>
                  </a:lnTo>
                  <a:lnTo>
                    <a:pt x="583" y="100"/>
                  </a:lnTo>
                  <a:lnTo>
                    <a:pt x="589" y="95"/>
                  </a:lnTo>
                  <a:lnTo>
                    <a:pt x="593" y="89"/>
                  </a:lnTo>
                  <a:lnTo>
                    <a:pt x="597" y="84"/>
                  </a:lnTo>
                  <a:lnTo>
                    <a:pt x="599" y="77"/>
                  </a:lnTo>
                  <a:lnTo>
                    <a:pt x="600" y="71"/>
                  </a:lnTo>
                  <a:lnTo>
                    <a:pt x="601" y="64"/>
                  </a:lnTo>
                  <a:lnTo>
                    <a:pt x="601" y="0"/>
                  </a:lnTo>
                  <a:lnTo>
                    <a:pt x="588" y="7"/>
                  </a:lnTo>
                  <a:lnTo>
                    <a:pt x="573" y="13"/>
                  </a:lnTo>
                  <a:lnTo>
                    <a:pt x="555" y="19"/>
                  </a:lnTo>
                  <a:lnTo>
                    <a:pt x="536" y="25"/>
                  </a:lnTo>
                  <a:lnTo>
                    <a:pt x="517" y="29"/>
                  </a:lnTo>
                  <a:lnTo>
                    <a:pt x="495" y="33"/>
                  </a:lnTo>
                  <a:lnTo>
                    <a:pt x="474" y="37"/>
                  </a:lnTo>
                  <a:lnTo>
                    <a:pt x="452" y="40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1" y="49"/>
                  </a:lnTo>
                  <a:lnTo>
                    <a:pt x="300" y="49"/>
                  </a:lnTo>
                  <a:lnTo>
                    <a:pt x="269" y="49"/>
                  </a:lnTo>
                  <a:lnTo>
                    <a:pt x="233" y="47"/>
                  </a:lnTo>
                  <a:lnTo>
                    <a:pt x="191" y="44"/>
                  </a:lnTo>
                  <a:lnTo>
                    <a:pt x="148" y="40"/>
                  </a:lnTo>
                  <a:lnTo>
                    <a:pt x="126" y="37"/>
                  </a:lnTo>
                  <a:lnTo>
                    <a:pt x="105" y="33"/>
                  </a:lnTo>
                  <a:lnTo>
                    <a:pt x="85" y="29"/>
                  </a:lnTo>
                  <a:lnTo>
                    <a:pt x="64" y="25"/>
                  </a:lnTo>
                  <a:lnTo>
                    <a:pt x="46" y="19"/>
                  </a:lnTo>
                  <a:lnTo>
                    <a:pt x="29" y="14"/>
                  </a:lnTo>
                  <a:lnTo>
                    <a:pt x="13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64">
              <a:extLst>
                <a:ext uri="{FF2B5EF4-FFF2-40B4-BE49-F238E27FC236}">
                  <a16:creationId xmlns="" xmlns:a16="http://schemas.microsoft.com/office/drawing/2014/main" id="{2D32B2B6-DAB8-4BE5-BD4A-3AE9ABC09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988" y="1549400"/>
              <a:ext cx="192088" cy="39688"/>
            </a:xfrm>
            <a:custGeom>
              <a:avLst/>
              <a:gdLst>
                <a:gd name="T0" fmla="*/ 0 w 601"/>
                <a:gd name="T1" fmla="*/ 65 h 125"/>
                <a:gd name="T2" fmla="*/ 1 w 601"/>
                <a:gd name="T3" fmla="*/ 70 h 125"/>
                <a:gd name="T4" fmla="*/ 5 w 601"/>
                <a:gd name="T5" fmla="*/ 75 h 125"/>
                <a:gd name="T6" fmla="*/ 22 w 601"/>
                <a:gd name="T7" fmla="*/ 85 h 125"/>
                <a:gd name="T8" fmla="*/ 49 w 601"/>
                <a:gd name="T9" fmla="*/ 94 h 125"/>
                <a:gd name="T10" fmla="*/ 86 w 601"/>
                <a:gd name="T11" fmla="*/ 104 h 125"/>
                <a:gd name="T12" fmla="*/ 130 w 601"/>
                <a:gd name="T13" fmla="*/ 113 h 125"/>
                <a:gd name="T14" fmla="*/ 181 w 601"/>
                <a:gd name="T15" fmla="*/ 119 h 125"/>
                <a:gd name="T16" fmla="*/ 238 w 601"/>
                <a:gd name="T17" fmla="*/ 124 h 125"/>
                <a:gd name="T18" fmla="*/ 300 w 601"/>
                <a:gd name="T19" fmla="*/ 125 h 125"/>
                <a:gd name="T20" fmla="*/ 362 w 601"/>
                <a:gd name="T21" fmla="*/ 124 h 125"/>
                <a:gd name="T22" fmla="*/ 420 w 601"/>
                <a:gd name="T23" fmla="*/ 119 h 125"/>
                <a:gd name="T24" fmla="*/ 471 w 601"/>
                <a:gd name="T25" fmla="*/ 113 h 125"/>
                <a:gd name="T26" fmla="*/ 516 w 601"/>
                <a:gd name="T27" fmla="*/ 104 h 125"/>
                <a:gd name="T28" fmla="*/ 551 w 601"/>
                <a:gd name="T29" fmla="*/ 94 h 125"/>
                <a:gd name="T30" fmla="*/ 579 w 601"/>
                <a:gd name="T31" fmla="*/ 85 h 125"/>
                <a:gd name="T32" fmla="*/ 595 w 601"/>
                <a:gd name="T33" fmla="*/ 75 h 125"/>
                <a:gd name="T34" fmla="*/ 600 w 601"/>
                <a:gd name="T35" fmla="*/ 70 h 125"/>
                <a:gd name="T36" fmla="*/ 601 w 601"/>
                <a:gd name="T37" fmla="*/ 65 h 125"/>
                <a:gd name="T38" fmla="*/ 589 w 601"/>
                <a:gd name="T39" fmla="*/ 6 h 125"/>
                <a:gd name="T40" fmla="*/ 560 w 601"/>
                <a:gd name="T41" fmla="*/ 18 h 125"/>
                <a:gd name="T42" fmla="*/ 524 w 601"/>
                <a:gd name="T43" fmla="*/ 28 h 125"/>
                <a:gd name="T44" fmla="*/ 486 w 601"/>
                <a:gd name="T45" fmla="*/ 35 h 125"/>
                <a:gd name="T46" fmla="*/ 422 w 601"/>
                <a:gd name="T47" fmla="*/ 44 h 125"/>
                <a:gd name="T48" fmla="*/ 339 w 601"/>
                <a:gd name="T49" fmla="*/ 49 h 125"/>
                <a:gd name="T50" fmla="*/ 261 w 601"/>
                <a:gd name="T51" fmla="*/ 49 h 125"/>
                <a:gd name="T52" fmla="*/ 178 w 601"/>
                <a:gd name="T53" fmla="*/ 44 h 125"/>
                <a:gd name="T54" fmla="*/ 116 w 601"/>
                <a:gd name="T55" fmla="*/ 35 h 125"/>
                <a:gd name="T56" fmla="*/ 77 w 601"/>
                <a:gd name="T57" fmla="*/ 28 h 125"/>
                <a:gd name="T58" fmla="*/ 42 w 601"/>
                <a:gd name="T59" fmla="*/ 18 h 125"/>
                <a:gd name="T60" fmla="*/ 12 w 601"/>
                <a:gd name="T61" fmla="*/ 6 h 125"/>
                <a:gd name="T62" fmla="*/ 0 w 601"/>
                <a:gd name="T6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1" h="125">
                  <a:moveTo>
                    <a:pt x="0" y="0"/>
                  </a:moveTo>
                  <a:lnTo>
                    <a:pt x="0" y="65"/>
                  </a:lnTo>
                  <a:lnTo>
                    <a:pt x="0" y="67"/>
                  </a:lnTo>
                  <a:lnTo>
                    <a:pt x="1" y="70"/>
                  </a:lnTo>
                  <a:lnTo>
                    <a:pt x="3" y="72"/>
                  </a:lnTo>
                  <a:lnTo>
                    <a:pt x="5" y="75"/>
                  </a:lnTo>
                  <a:lnTo>
                    <a:pt x="13" y="79"/>
                  </a:lnTo>
                  <a:lnTo>
                    <a:pt x="22" y="85"/>
                  </a:lnTo>
                  <a:lnTo>
                    <a:pt x="34" y="90"/>
                  </a:lnTo>
                  <a:lnTo>
                    <a:pt x="49" y="94"/>
                  </a:lnTo>
                  <a:lnTo>
                    <a:pt x="66" y="100"/>
                  </a:lnTo>
                  <a:lnTo>
                    <a:pt x="86" y="104"/>
                  </a:lnTo>
                  <a:lnTo>
                    <a:pt x="107" y="108"/>
                  </a:lnTo>
                  <a:lnTo>
                    <a:pt x="130" y="113"/>
                  </a:lnTo>
                  <a:lnTo>
                    <a:pt x="154" y="117"/>
                  </a:lnTo>
                  <a:lnTo>
                    <a:pt x="181" y="119"/>
                  </a:lnTo>
                  <a:lnTo>
                    <a:pt x="209" y="122"/>
                  </a:lnTo>
                  <a:lnTo>
                    <a:pt x="238" y="124"/>
                  </a:lnTo>
                  <a:lnTo>
                    <a:pt x="269" y="125"/>
                  </a:lnTo>
                  <a:lnTo>
                    <a:pt x="300" y="125"/>
                  </a:lnTo>
                  <a:lnTo>
                    <a:pt x="332" y="125"/>
                  </a:lnTo>
                  <a:lnTo>
                    <a:pt x="362" y="124"/>
                  </a:lnTo>
                  <a:lnTo>
                    <a:pt x="392" y="122"/>
                  </a:lnTo>
                  <a:lnTo>
                    <a:pt x="420" y="119"/>
                  </a:lnTo>
                  <a:lnTo>
                    <a:pt x="446" y="117"/>
                  </a:lnTo>
                  <a:lnTo>
                    <a:pt x="471" y="113"/>
                  </a:lnTo>
                  <a:lnTo>
                    <a:pt x="494" y="108"/>
                  </a:lnTo>
                  <a:lnTo>
                    <a:pt x="516" y="104"/>
                  </a:lnTo>
                  <a:lnTo>
                    <a:pt x="535" y="100"/>
                  </a:lnTo>
                  <a:lnTo>
                    <a:pt x="551" y="94"/>
                  </a:lnTo>
                  <a:lnTo>
                    <a:pt x="566" y="90"/>
                  </a:lnTo>
                  <a:lnTo>
                    <a:pt x="579" y="85"/>
                  </a:lnTo>
                  <a:lnTo>
                    <a:pt x="589" y="79"/>
                  </a:lnTo>
                  <a:lnTo>
                    <a:pt x="595" y="75"/>
                  </a:lnTo>
                  <a:lnTo>
                    <a:pt x="598" y="72"/>
                  </a:lnTo>
                  <a:lnTo>
                    <a:pt x="600" y="70"/>
                  </a:lnTo>
                  <a:lnTo>
                    <a:pt x="601" y="67"/>
                  </a:lnTo>
                  <a:lnTo>
                    <a:pt x="601" y="65"/>
                  </a:lnTo>
                  <a:lnTo>
                    <a:pt x="601" y="0"/>
                  </a:lnTo>
                  <a:lnTo>
                    <a:pt x="589" y="6"/>
                  </a:lnTo>
                  <a:lnTo>
                    <a:pt x="575" y="12"/>
                  </a:lnTo>
                  <a:lnTo>
                    <a:pt x="560" y="18"/>
                  </a:lnTo>
                  <a:lnTo>
                    <a:pt x="542" y="22"/>
                  </a:lnTo>
                  <a:lnTo>
                    <a:pt x="524" y="28"/>
                  </a:lnTo>
                  <a:lnTo>
                    <a:pt x="505" y="31"/>
                  </a:lnTo>
                  <a:lnTo>
                    <a:pt x="486" y="35"/>
                  </a:lnTo>
                  <a:lnTo>
                    <a:pt x="464" y="39"/>
                  </a:lnTo>
                  <a:lnTo>
                    <a:pt x="422" y="44"/>
                  </a:lnTo>
                  <a:lnTo>
                    <a:pt x="381" y="47"/>
                  </a:lnTo>
                  <a:lnTo>
                    <a:pt x="339" y="49"/>
                  </a:lnTo>
                  <a:lnTo>
                    <a:pt x="300" y="50"/>
                  </a:lnTo>
                  <a:lnTo>
                    <a:pt x="261" y="49"/>
                  </a:lnTo>
                  <a:lnTo>
                    <a:pt x="221" y="47"/>
                  </a:lnTo>
                  <a:lnTo>
                    <a:pt x="178" y="44"/>
                  </a:lnTo>
                  <a:lnTo>
                    <a:pt x="136" y="39"/>
                  </a:lnTo>
                  <a:lnTo>
                    <a:pt x="116" y="35"/>
                  </a:lnTo>
                  <a:lnTo>
                    <a:pt x="95" y="32"/>
                  </a:lnTo>
                  <a:lnTo>
                    <a:pt x="77" y="28"/>
                  </a:lnTo>
                  <a:lnTo>
                    <a:pt x="59" y="22"/>
                  </a:lnTo>
                  <a:lnTo>
                    <a:pt x="42" y="18"/>
                  </a:lnTo>
                  <a:lnTo>
                    <a:pt x="26" y="13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65">
              <a:extLst>
                <a:ext uri="{FF2B5EF4-FFF2-40B4-BE49-F238E27FC236}">
                  <a16:creationId xmlns="" xmlns:a16="http://schemas.microsoft.com/office/drawing/2014/main" id="{F7573EA1-782F-42C3-97DF-2B3E570D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344613"/>
              <a:ext cx="190500" cy="49213"/>
            </a:xfrm>
            <a:custGeom>
              <a:avLst/>
              <a:gdLst>
                <a:gd name="T0" fmla="*/ 337 w 602"/>
                <a:gd name="T1" fmla="*/ 151 h 152"/>
                <a:gd name="T2" fmla="*/ 403 w 602"/>
                <a:gd name="T3" fmla="*/ 147 h 152"/>
                <a:gd name="T4" fmla="*/ 458 w 602"/>
                <a:gd name="T5" fmla="*/ 141 h 152"/>
                <a:gd name="T6" fmla="*/ 506 w 602"/>
                <a:gd name="T7" fmla="*/ 132 h 152"/>
                <a:gd name="T8" fmla="*/ 544 w 602"/>
                <a:gd name="T9" fmla="*/ 122 h 152"/>
                <a:gd name="T10" fmla="*/ 572 w 602"/>
                <a:gd name="T11" fmla="*/ 112 h 152"/>
                <a:gd name="T12" fmla="*/ 591 w 602"/>
                <a:gd name="T13" fmla="*/ 102 h 152"/>
                <a:gd name="T14" fmla="*/ 601 w 602"/>
                <a:gd name="T15" fmla="*/ 95 h 152"/>
                <a:gd name="T16" fmla="*/ 602 w 602"/>
                <a:gd name="T17" fmla="*/ 85 h 152"/>
                <a:gd name="T18" fmla="*/ 599 w 602"/>
                <a:gd name="T19" fmla="*/ 74 h 152"/>
                <a:gd name="T20" fmla="*/ 591 w 602"/>
                <a:gd name="T21" fmla="*/ 65 h 152"/>
                <a:gd name="T22" fmla="*/ 582 w 602"/>
                <a:gd name="T23" fmla="*/ 55 h 152"/>
                <a:gd name="T24" fmla="*/ 561 w 602"/>
                <a:gd name="T25" fmla="*/ 42 h 152"/>
                <a:gd name="T26" fmla="*/ 527 w 602"/>
                <a:gd name="T27" fmla="*/ 28 h 152"/>
                <a:gd name="T28" fmla="*/ 484 w 602"/>
                <a:gd name="T29" fmla="*/ 18 h 152"/>
                <a:gd name="T30" fmla="*/ 436 w 602"/>
                <a:gd name="T31" fmla="*/ 9 h 152"/>
                <a:gd name="T32" fmla="*/ 383 w 602"/>
                <a:gd name="T33" fmla="*/ 4 h 152"/>
                <a:gd name="T34" fmla="*/ 329 w 602"/>
                <a:gd name="T35" fmla="*/ 1 h 152"/>
                <a:gd name="T36" fmla="*/ 274 w 602"/>
                <a:gd name="T37" fmla="*/ 1 h 152"/>
                <a:gd name="T38" fmla="*/ 219 w 602"/>
                <a:gd name="T39" fmla="*/ 4 h 152"/>
                <a:gd name="T40" fmla="*/ 168 w 602"/>
                <a:gd name="T41" fmla="*/ 9 h 152"/>
                <a:gd name="T42" fmla="*/ 118 w 602"/>
                <a:gd name="T43" fmla="*/ 18 h 152"/>
                <a:gd name="T44" fmla="*/ 76 w 602"/>
                <a:gd name="T45" fmla="*/ 28 h 152"/>
                <a:gd name="T46" fmla="*/ 41 w 602"/>
                <a:gd name="T47" fmla="*/ 42 h 152"/>
                <a:gd name="T48" fmla="*/ 21 w 602"/>
                <a:gd name="T49" fmla="*/ 55 h 152"/>
                <a:gd name="T50" fmla="*/ 11 w 602"/>
                <a:gd name="T51" fmla="*/ 65 h 152"/>
                <a:gd name="T52" fmla="*/ 5 w 602"/>
                <a:gd name="T53" fmla="*/ 74 h 152"/>
                <a:gd name="T54" fmla="*/ 0 w 602"/>
                <a:gd name="T55" fmla="*/ 85 h 152"/>
                <a:gd name="T56" fmla="*/ 2 w 602"/>
                <a:gd name="T57" fmla="*/ 95 h 152"/>
                <a:gd name="T58" fmla="*/ 11 w 602"/>
                <a:gd name="T59" fmla="*/ 102 h 152"/>
                <a:gd name="T60" fmla="*/ 30 w 602"/>
                <a:gd name="T61" fmla="*/ 112 h 152"/>
                <a:gd name="T62" fmla="*/ 59 w 602"/>
                <a:gd name="T63" fmla="*/ 122 h 152"/>
                <a:gd name="T64" fmla="*/ 97 w 602"/>
                <a:gd name="T65" fmla="*/ 131 h 152"/>
                <a:gd name="T66" fmla="*/ 144 w 602"/>
                <a:gd name="T67" fmla="*/ 141 h 152"/>
                <a:gd name="T68" fmla="*/ 200 w 602"/>
                <a:gd name="T69" fmla="*/ 147 h 152"/>
                <a:gd name="T70" fmla="*/ 265 w 602"/>
                <a:gd name="T71" fmla="*/ 1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2" h="152">
                  <a:moveTo>
                    <a:pt x="302" y="152"/>
                  </a:moveTo>
                  <a:lnTo>
                    <a:pt x="337" y="151"/>
                  </a:lnTo>
                  <a:lnTo>
                    <a:pt x="370" y="149"/>
                  </a:lnTo>
                  <a:lnTo>
                    <a:pt x="403" y="147"/>
                  </a:lnTo>
                  <a:lnTo>
                    <a:pt x="432" y="144"/>
                  </a:lnTo>
                  <a:lnTo>
                    <a:pt x="458" y="141"/>
                  </a:lnTo>
                  <a:lnTo>
                    <a:pt x="483" y="137"/>
                  </a:lnTo>
                  <a:lnTo>
                    <a:pt x="506" y="132"/>
                  </a:lnTo>
                  <a:lnTo>
                    <a:pt x="526" y="127"/>
                  </a:lnTo>
                  <a:lnTo>
                    <a:pt x="544" y="122"/>
                  </a:lnTo>
                  <a:lnTo>
                    <a:pt x="559" y="117"/>
                  </a:lnTo>
                  <a:lnTo>
                    <a:pt x="572" y="112"/>
                  </a:lnTo>
                  <a:lnTo>
                    <a:pt x="583" y="107"/>
                  </a:lnTo>
                  <a:lnTo>
                    <a:pt x="591" y="102"/>
                  </a:lnTo>
                  <a:lnTo>
                    <a:pt x="598" y="98"/>
                  </a:lnTo>
                  <a:lnTo>
                    <a:pt x="601" y="95"/>
                  </a:lnTo>
                  <a:lnTo>
                    <a:pt x="602" y="92"/>
                  </a:lnTo>
                  <a:lnTo>
                    <a:pt x="602" y="85"/>
                  </a:lnTo>
                  <a:lnTo>
                    <a:pt x="601" y="80"/>
                  </a:lnTo>
                  <a:lnTo>
                    <a:pt x="599" y="74"/>
                  </a:lnTo>
                  <a:lnTo>
                    <a:pt x="596" y="69"/>
                  </a:lnTo>
                  <a:lnTo>
                    <a:pt x="591" y="65"/>
                  </a:lnTo>
                  <a:lnTo>
                    <a:pt x="587" y="59"/>
                  </a:lnTo>
                  <a:lnTo>
                    <a:pt x="582" y="55"/>
                  </a:lnTo>
                  <a:lnTo>
                    <a:pt x="575" y="51"/>
                  </a:lnTo>
                  <a:lnTo>
                    <a:pt x="561" y="42"/>
                  </a:lnTo>
                  <a:lnTo>
                    <a:pt x="545" y="35"/>
                  </a:lnTo>
                  <a:lnTo>
                    <a:pt x="527" y="28"/>
                  </a:lnTo>
                  <a:lnTo>
                    <a:pt x="507" y="23"/>
                  </a:lnTo>
                  <a:lnTo>
                    <a:pt x="484" y="18"/>
                  </a:lnTo>
                  <a:lnTo>
                    <a:pt x="461" y="13"/>
                  </a:lnTo>
                  <a:lnTo>
                    <a:pt x="436" y="9"/>
                  </a:lnTo>
                  <a:lnTo>
                    <a:pt x="409" y="6"/>
                  </a:lnTo>
                  <a:lnTo>
                    <a:pt x="383" y="4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2" y="0"/>
                  </a:lnTo>
                  <a:lnTo>
                    <a:pt x="274" y="1"/>
                  </a:lnTo>
                  <a:lnTo>
                    <a:pt x="247" y="3"/>
                  </a:lnTo>
                  <a:lnTo>
                    <a:pt x="219" y="4"/>
                  </a:lnTo>
                  <a:lnTo>
                    <a:pt x="193" y="6"/>
                  </a:lnTo>
                  <a:lnTo>
                    <a:pt x="168" y="9"/>
                  </a:lnTo>
                  <a:lnTo>
                    <a:pt x="142" y="13"/>
                  </a:lnTo>
                  <a:lnTo>
                    <a:pt x="118" y="18"/>
                  </a:lnTo>
                  <a:lnTo>
                    <a:pt x="97" y="23"/>
                  </a:lnTo>
                  <a:lnTo>
                    <a:pt x="76" y="28"/>
                  </a:lnTo>
                  <a:lnTo>
                    <a:pt x="57" y="35"/>
                  </a:lnTo>
                  <a:lnTo>
                    <a:pt x="41" y="42"/>
                  </a:lnTo>
                  <a:lnTo>
                    <a:pt x="27" y="51"/>
                  </a:lnTo>
                  <a:lnTo>
                    <a:pt x="21" y="55"/>
                  </a:lnTo>
                  <a:lnTo>
                    <a:pt x="15" y="59"/>
                  </a:lnTo>
                  <a:lnTo>
                    <a:pt x="11" y="65"/>
                  </a:lnTo>
                  <a:lnTo>
                    <a:pt x="7" y="69"/>
                  </a:lnTo>
                  <a:lnTo>
                    <a:pt x="5" y="74"/>
                  </a:lnTo>
                  <a:lnTo>
                    <a:pt x="3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2" y="95"/>
                  </a:lnTo>
                  <a:lnTo>
                    <a:pt x="5" y="98"/>
                  </a:lnTo>
                  <a:lnTo>
                    <a:pt x="11" y="102"/>
                  </a:lnTo>
                  <a:lnTo>
                    <a:pt x="20" y="107"/>
                  </a:lnTo>
                  <a:lnTo>
                    <a:pt x="30" y="112"/>
                  </a:lnTo>
                  <a:lnTo>
                    <a:pt x="43" y="117"/>
                  </a:lnTo>
                  <a:lnTo>
                    <a:pt x="59" y="122"/>
                  </a:lnTo>
                  <a:lnTo>
                    <a:pt x="77" y="127"/>
                  </a:lnTo>
                  <a:lnTo>
                    <a:pt x="97" y="131"/>
                  </a:lnTo>
                  <a:lnTo>
                    <a:pt x="119" y="137"/>
                  </a:lnTo>
                  <a:lnTo>
                    <a:pt x="144" y="141"/>
                  </a:lnTo>
                  <a:lnTo>
                    <a:pt x="171" y="144"/>
                  </a:lnTo>
                  <a:lnTo>
                    <a:pt x="200" y="147"/>
                  </a:lnTo>
                  <a:lnTo>
                    <a:pt x="232" y="149"/>
                  </a:lnTo>
                  <a:lnTo>
                    <a:pt x="265" y="151"/>
                  </a:lnTo>
                  <a:lnTo>
                    <a:pt x="302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9379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E9DDAC0-D07E-4F7A-90C5-94E016044356}"/>
              </a:ext>
            </a:extLst>
          </p:cNvPr>
          <p:cNvSpPr txBox="1"/>
          <p:nvPr/>
        </p:nvSpPr>
        <p:spPr>
          <a:xfrm>
            <a:off x="289810" y="252918"/>
            <a:ext cx="11612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  <a:cs typeface="Segoe UI" panose="020B0502040204020203" pitchFamily="34" charset="0"/>
              </a:rPr>
              <a:t>BUSINESS POWERPOINT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3305B8-9826-4BA5-9A15-7D20D86CB3B7}"/>
              </a:ext>
            </a:extLst>
          </p:cNvPr>
          <p:cNvSpPr/>
          <p:nvPr/>
        </p:nvSpPr>
        <p:spPr>
          <a:xfrm>
            <a:off x="7869836" y="0"/>
            <a:ext cx="4322164" cy="2529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146F841B-E651-48B7-B1AA-82FD095A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9064-BD88-4460-B373-B53374D6018C}" type="datetime1">
              <a:rPr lang="en-ID" smtClean="0"/>
              <a:t>21/07/2022</a:t>
            </a:fld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39EB59B-E101-4C4E-85D2-80705456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3</a:t>
            </a:fld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7F7BB978-F3EC-416F-8F37-E769D8264040}"/>
              </a:ext>
            </a:extLst>
          </p:cNvPr>
          <p:cNvSpPr/>
          <p:nvPr/>
        </p:nvSpPr>
        <p:spPr>
          <a:xfrm>
            <a:off x="1135570" y="1533812"/>
            <a:ext cx="3719436" cy="9377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+mj-lt"/>
              </a:rPr>
              <a:t>75%</a:t>
            </a:r>
            <a:endParaRPr lang="en-ID" sz="4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F0D30ED9-4E9A-4CED-87B1-9C831EEE278E}"/>
              </a:ext>
            </a:extLst>
          </p:cNvPr>
          <p:cNvSpPr/>
          <p:nvPr/>
        </p:nvSpPr>
        <p:spPr>
          <a:xfrm>
            <a:off x="1347437" y="2708634"/>
            <a:ext cx="3295702" cy="9377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+mj-lt"/>
              </a:rPr>
              <a:t>66%</a:t>
            </a:r>
            <a:endParaRPr lang="en-ID" sz="4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C75D5B29-20D2-4292-ABEE-F330E4B6E882}"/>
              </a:ext>
            </a:extLst>
          </p:cNvPr>
          <p:cNvSpPr/>
          <p:nvPr/>
        </p:nvSpPr>
        <p:spPr>
          <a:xfrm>
            <a:off x="1640015" y="3883456"/>
            <a:ext cx="2710546" cy="9377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+mj-lt"/>
              </a:rPr>
              <a:t>30%</a:t>
            </a:r>
            <a:endParaRPr lang="en-ID" sz="4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C628F90C-B06F-4734-86A8-8F0A5F84D93C}"/>
              </a:ext>
            </a:extLst>
          </p:cNvPr>
          <p:cNvSpPr/>
          <p:nvPr/>
        </p:nvSpPr>
        <p:spPr>
          <a:xfrm>
            <a:off x="1983037" y="5058278"/>
            <a:ext cx="2024503" cy="937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+mj-lt"/>
              </a:rPr>
              <a:t>17%</a:t>
            </a:r>
            <a:endParaRPr lang="en-ID" sz="4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2D171B72-3747-4D27-9049-195C633A1B40}"/>
              </a:ext>
            </a:extLst>
          </p:cNvPr>
          <p:cNvSpPr/>
          <p:nvPr/>
        </p:nvSpPr>
        <p:spPr>
          <a:xfrm>
            <a:off x="10308700" y="1628841"/>
            <a:ext cx="747731" cy="74773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="" xmlns:a16="http://schemas.microsoft.com/office/drawing/2014/main" id="{ACDAC3B5-6445-4B6A-A720-44A3B9BA9D94}"/>
              </a:ext>
            </a:extLst>
          </p:cNvPr>
          <p:cNvSpPr/>
          <p:nvPr/>
        </p:nvSpPr>
        <p:spPr>
          <a:xfrm>
            <a:off x="10308700" y="2803662"/>
            <a:ext cx="747731" cy="74773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Oval 45">
            <a:extLst>
              <a:ext uri="{FF2B5EF4-FFF2-40B4-BE49-F238E27FC236}">
                <a16:creationId xmlns="" xmlns:a16="http://schemas.microsoft.com/office/drawing/2014/main" id="{C0AA4247-CBB8-4AE8-B603-8EEE34A91FA5}"/>
              </a:ext>
            </a:extLst>
          </p:cNvPr>
          <p:cNvSpPr/>
          <p:nvPr/>
        </p:nvSpPr>
        <p:spPr>
          <a:xfrm>
            <a:off x="10308700" y="3978095"/>
            <a:ext cx="747731" cy="7477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0F732772-71F3-41EF-8F9A-4E1201DADC74}"/>
              </a:ext>
            </a:extLst>
          </p:cNvPr>
          <p:cNvSpPr/>
          <p:nvPr/>
        </p:nvSpPr>
        <p:spPr>
          <a:xfrm>
            <a:off x="10308700" y="5152528"/>
            <a:ext cx="747731" cy="74773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58BB84ED-1B4C-43CE-9219-BB33B41AC29E}"/>
              </a:ext>
            </a:extLst>
          </p:cNvPr>
          <p:cNvSpPr txBox="1"/>
          <p:nvPr/>
        </p:nvSpPr>
        <p:spPr>
          <a:xfrm>
            <a:off x="5168709" y="1643986"/>
            <a:ext cx="4887138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Morbi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8C9FD2A3-F503-44F2-B4F6-25A883639BA2}"/>
              </a:ext>
            </a:extLst>
          </p:cNvPr>
          <p:cNvSpPr txBox="1"/>
          <p:nvPr/>
        </p:nvSpPr>
        <p:spPr>
          <a:xfrm>
            <a:off x="4855006" y="2818806"/>
            <a:ext cx="5200841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Morbi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91A2E549-CD06-4615-AF2F-57250DF3F486}"/>
              </a:ext>
            </a:extLst>
          </p:cNvPr>
          <p:cNvSpPr txBox="1"/>
          <p:nvPr/>
        </p:nvSpPr>
        <p:spPr>
          <a:xfrm>
            <a:off x="4643139" y="3993630"/>
            <a:ext cx="5412708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Morbi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C5C90123-A682-4344-A414-0BBE0876115C}"/>
              </a:ext>
            </a:extLst>
          </p:cNvPr>
          <p:cNvSpPr txBox="1"/>
          <p:nvPr/>
        </p:nvSpPr>
        <p:spPr>
          <a:xfrm>
            <a:off x="4350561" y="5168452"/>
            <a:ext cx="5705286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Morbi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14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E9DDAC0-D07E-4F7A-90C5-94E016044356}"/>
              </a:ext>
            </a:extLst>
          </p:cNvPr>
          <p:cNvSpPr txBox="1"/>
          <p:nvPr/>
        </p:nvSpPr>
        <p:spPr>
          <a:xfrm>
            <a:off x="289810" y="252918"/>
            <a:ext cx="11612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  <a:cs typeface="Segoe UI" panose="020B0502040204020203" pitchFamily="34" charset="0"/>
              </a:rPr>
              <a:t>BUSINESS POWERPOINT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3305B8-9826-4BA5-9A15-7D20D86CB3B7}"/>
              </a:ext>
            </a:extLst>
          </p:cNvPr>
          <p:cNvSpPr/>
          <p:nvPr/>
        </p:nvSpPr>
        <p:spPr>
          <a:xfrm>
            <a:off x="7869836" y="0"/>
            <a:ext cx="4322164" cy="2529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146F841B-E651-48B7-B1AA-82FD095A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9064-BD88-4460-B373-B53374D6018C}" type="datetime1">
              <a:rPr lang="en-ID" smtClean="0"/>
              <a:t>21/07/2022</a:t>
            </a:fld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39EB59B-E101-4C4E-85D2-80705456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4</a:t>
            </a:fld>
            <a:endParaRPr lang="en-ID"/>
          </a:p>
        </p:txBody>
      </p:sp>
      <p:sp>
        <p:nvSpPr>
          <p:cNvPr id="18" name="Rounded Rectangle 5">
            <a:extLst>
              <a:ext uri="{FF2B5EF4-FFF2-40B4-BE49-F238E27FC236}">
                <a16:creationId xmlns="" xmlns:a16="http://schemas.microsoft.com/office/drawing/2014/main" id="{C8345B48-2042-4352-9793-DFFF564511E0}"/>
              </a:ext>
            </a:extLst>
          </p:cNvPr>
          <p:cNvSpPr/>
          <p:nvPr/>
        </p:nvSpPr>
        <p:spPr>
          <a:xfrm>
            <a:off x="1718210" y="1732994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48">
            <a:extLst>
              <a:ext uri="{FF2B5EF4-FFF2-40B4-BE49-F238E27FC236}">
                <a16:creationId xmlns="" xmlns:a16="http://schemas.microsoft.com/office/drawing/2014/main" id="{781ADB0B-2941-45F5-9213-EA153A59E7A6}"/>
              </a:ext>
            </a:extLst>
          </p:cNvPr>
          <p:cNvSpPr/>
          <p:nvPr/>
        </p:nvSpPr>
        <p:spPr>
          <a:xfrm>
            <a:off x="1718210" y="2865342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68">
            <a:extLst>
              <a:ext uri="{FF2B5EF4-FFF2-40B4-BE49-F238E27FC236}">
                <a16:creationId xmlns="" xmlns:a16="http://schemas.microsoft.com/office/drawing/2014/main" id="{49024EB7-F043-4885-B0F5-B3DD37B631CF}"/>
              </a:ext>
            </a:extLst>
          </p:cNvPr>
          <p:cNvSpPr/>
          <p:nvPr/>
        </p:nvSpPr>
        <p:spPr>
          <a:xfrm>
            <a:off x="1718210" y="3997690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188">
            <a:extLst>
              <a:ext uri="{FF2B5EF4-FFF2-40B4-BE49-F238E27FC236}">
                <a16:creationId xmlns="" xmlns:a16="http://schemas.microsoft.com/office/drawing/2014/main" id="{20C78B2B-4B17-4BAE-B870-87C842B97A44}"/>
              </a:ext>
            </a:extLst>
          </p:cNvPr>
          <p:cNvSpPr/>
          <p:nvPr/>
        </p:nvSpPr>
        <p:spPr>
          <a:xfrm>
            <a:off x="1718210" y="5130037"/>
            <a:ext cx="9845708" cy="881054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32C2AC91-44C7-4009-B539-381F0E97FD45}"/>
              </a:ext>
            </a:extLst>
          </p:cNvPr>
          <p:cNvCxnSpPr/>
          <p:nvPr/>
        </p:nvCxnSpPr>
        <p:spPr>
          <a:xfrm flipH="1">
            <a:off x="5154330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7BE69180-8D83-4496-A1F5-CABD676C571E}"/>
              </a:ext>
            </a:extLst>
          </p:cNvPr>
          <p:cNvCxnSpPr/>
          <p:nvPr/>
        </p:nvCxnSpPr>
        <p:spPr>
          <a:xfrm flipH="1">
            <a:off x="6738971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34C9A3C6-22E3-4DE0-A3D7-95A17F7BBDE2}"/>
              </a:ext>
            </a:extLst>
          </p:cNvPr>
          <p:cNvCxnSpPr/>
          <p:nvPr/>
        </p:nvCxnSpPr>
        <p:spPr>
          <a:xfrm flipH="1">
            <a:off x="8323612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310C7964-8728-470B-B954-5F8D471CE99F}"/>
              </a:ext>
            </a:extLst>
          </p:cNvPr>
          <p:cNvCxnSpPr/>
          <p:nvPr/>
        </p:nvCxnSpPr>
        <p:spPr>
          <a:xfrm flipH="1">
            <a:off x="9908255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DB42B996-55BE-42BD-B31C-0B02423457A3}"/>
              </a:ext>
            </a:extLst>
          </p:cNvPr>
          <p:cNvCxnSpPr/>
          <p:nvPr/>
        </p:nvCxnSpPr>
        <p:spPr>
          <a:xfrm flipH="1">
            <a:off x="3569690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C559898D-9C88-4A5F-BCCB-3191C92AA8B4}"/>
              </a:ext>
            </a:extLst>
          </p:cNvPr>
          <p:cNvGrpSpPr/>
          <p:nvPr/>
        </p:nvGrpSpPr>
        <p:grpSpPr>
          <a:xfrm>
            <a:off x="1985683" y="1260040"/>
            <a:ext cx="1093733" cy="239746"/>
            <a:chOff x="735067" y="1781317"/>
            <a:chExt cx="1093733" cy="239746"/>
          </a:xfrm>
        </p:grpSpPr>
        <p:sp>
          <p:nvSpPr>
            <p:cNvPr id="28" name="Rounded Rectangle 58">
              <a:extLst>
                <a:ext uri="{FF2B5EF4-FFF2-40B4-BE49-F238E27FC236}">
                  <a16:creationId xmlns="" xmlns:a16="http://schemas.microsoft.com/office/drawing/2014/main" id="{5FC2735C-C5C4-4CF3-82B5-F7D489C865F6}"/>
                </a:ext>
              </a:extLst>
            </p:cNvPr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E4BA677B-7172-40E2-96DE-5806D406229E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97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Phase 01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6E6ED880-9524-4826-B65C-7B7CC84F2A26}"/>
              </a:ext>
            </a:extLst>
          </p:cNvPr>
          <p:cNvGrpSpPr/>
          <p:nvPr/>
        </p:nvGrpSpPr>
        <p:grpSpPr>
          <a:xfrm>
            <a:off x="3539065" y="1260039"/>
            <a:ext cx="1093733" cy="239746"/>
            <a:chOff x="735067" y="1781317"/>
            <a:chExt cx="1093733" cy="239746"/>
          </a:xfrm>
        </p:grpSpPr>
        <p:sp>
          <p:nvSpPr>
            <p:cNvPr id="31" name="Rounded Rectangle 64">
              <a:extLst>
                <a:ext uri="{FF2B5EF4-FFF2-40B4-BE49-F238E27FC236}">
                  <a16:creationId xmlns="" xmlns:a16="http://schemas.microsoft.com/office/drawing/2014/main" id="{3C782F99-14CD-41F1-8D31-BD277B589203}"/>
                </a:ext>
              </a:extLst>
            </p:cNvPr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D4E7392B-2AF0-4193-B8A2-EA662A3C9D97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97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Phase 01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EB10C800-530C-42D2-8C2A-8AAB253A6090}"/>
              </a:ext>
            </a:extLst>
          </p:cNvPr>
          <p:cNvGrpSpPr/>
          <p:nvPr/>
        </p:nvGrpSpPr>
        <p:grpSpPr>
          <a:xfrm>
            <a:off x="8295675" y="1260040"/>
            <a:ext cx="1093733" cy="239746"/>
            <a:chOff x="735067" y="1781317"/>
            <a:chExt cx="1093733" cy="239746"/>
          </a:xfrm>
        </p:grpSpPr>
        <p:sp>
          <p:nvSpPr>
            <p:cNvPr id="34" name="Rounded Rectangle 115">
              <a:extLst>
                <a:ext uri="{FF2B5EF4-FFF2-40B4-BE49-F238E27FC236}">
                  <a16:creationId xmlns="" xmlns:a16="http://schemas.microsoft.com/office/drawing/2014/main" id="{C991975B-8995-4A97-9325-48344E3C1966}"/>
                </a:ext>
              </a:extLst>
            </p:cNvPr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3B04B848-6BF6-4457-BD6A-7E980374EB09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97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Phase 05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55587461-29CA-4F2D-934B-75E8077EB410}"/>
              </a:ext>
            </a:extLst>
          </p:cNvPr>
          <p:cNvGrpSpPr/>
          <p:nvPr/>
        </p:nvGrpSpPr>
        <p:grpSpPr>
          <a:xfrm>
            <a:off x="9875549" y="1260040"/>
            <a:ext cx="1093733" cy="239746"/>
            <a:chOff x="735067" y="1781317"/>
            <a:chExt cx="1093733" cy="239746"/>
          </a:xfrm>
        </p:grpSpPr>
        <p:sp>
          <p:nvSpPr>
            <p:cNvPr id="37" name="Rounded Rectangle 118">
              <a:extLst>
                <a:ext uri="{FF2B5EF4-FFF2-40B4-BE49-F238E27FC236}">
                  <a16:creationId xmlns="" xmlns:a16="http://schemas.microsoft.com/office/drawing/2014/main" id="{69367E12-2BB8-46B3-97C9-FEAD4EAD3126}"/>
                </a:ext>
              </a:extLst>
            </p:cNvPr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EE10C5ED-1D45-488F-B31E-D7A2F643131B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97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Phase 06</a:t>
              </a:r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9B8D6760-6DC2-40DA-A23A-76AD155AB207}"/>
              </a:ext>
            </a:extLst>
          </p:cNvPr>
          <p:cNvCxnSpPr/>
          <p:nvPr/>
        </p:nvCxnSpPr>
        <p:spPr>
          <a:xfrm flipH="1">
            <a:off x="1985048" y="1409842"/>
            <a:ext cx="13419" cy="4601249"/>
          </a:xfrm>
          <a:prstGeom prst="line">
            <a:avLst/>
          </a:prstGeom>
          <a:ln w="158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10">
            <a:extLst>
              <a:ext uri="{FF2B5EF4-FFF2-40B4-BE49-F238E27FC236}">
                <a16:creationId xmlns="" xmlns:a16="http://schemas.microsoft.com/office/drawing/2014/main" id="{F2082478-14AC-4611-8D90-1E29500F69DA}"/>
              </a:ext>
            </a:extLst>
          </p:cNvPr>
          <p:cNvSpPr/>
          <p:nvPr/>
        </p:nvSpPr>
        <p:spPr>
          <a:xfrm>
            <a:off x="1985683" y="1926778"/>
            <a:ext cx="1452541" cy="49348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48" name="Rounded Rectangle 126">
            <a:extLst>
              <a:ext uri="{FF2B5EF4-FFF2-40B4-BE49-F238E27FC236}">
                <a16:creationId xmlns="" xmlns:a16="http://schemas.microsoft.com/office/drawing/2014/main" id="{7C48DC0B-4FBE-4987-8227-36BD10D582D2}"/>
              </a:ext>
            </a:extLst>
          </p:cNvPr>
          <p:cNvSpPr/>
          <p:nvPr/>
        </p:nvSpPr>
        <p:spPr>
          <a:xfrm>
            <a:off x="3570324" y="1926778"/>
            <a:ext cx="1452541" cy="49348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53" name="Rounded Rectangle 129">
            <a:extLst>
              <a:ext uri="{FF2B5EF4-FFF2-40B4-BE49-F238E27FC236}">
                <a16:creationId xmlns="" xmlns:a16="http://schemas.microsoft.com/office/drawing/2014/main" id="{4365E973-22BC-4C63-B023-2BC04F9A642C}"/>
              </a:ext>
            </a:extLst>
          </p:cNvPr>
          <p:cNvSpPr/>
          <p:nvPr/>
        </p:nvSpPr>
        <p:spPr>
          <a:xfrm>
            <a:off x="5154965" y="1926778"/>
            <a:ext cx="3175868" cy="49348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54" name="Rounded Rectangle 138">
            <a:extLst>
              <a:ext uri="{FF2B5EF4-FFF2-40B4-BE49-F238E27FC236}">
                <a16:creationId xmlns="" xmlns:a16="http://schemas.microsoft.com/office/drawing/2014/main" id="{5C5EE3BA-6EE1-471D-BF8C-8CD167FEC3AE}"/>
              </a:ext>
            </a:extLst>
          </p:cNvPr>
          <p:cNvSpPr/>
          <p:nvPr/>
        </p:nvSpPr>
        <p:spPr>
          <a:xfrm>
            <a:off x="9908890" y="1926778"/>
            <a:ext cx="1452541" cy="49348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0AEF3CB2-975D-43F2-8EBA-6C744EC8AE98}"/>
              </a:ext>
            </a:extLst>
          </p:cNvPr>
          <p:cNvGrpSpPr/>
          <p:nvPr/>
        </p:nvGrpSpPr>
        <p:grpSpPr>
          <a:xfrm>
            <a:off x="5126387" y="1260040"/>
            <a:ext cx="1093733" cy="239746"/>
            <a:chOff x="735067" y="1781317"/>
            <a:chExt cx="1093733" cy="239746"/>
          </a:xfrm>
        </p:grpSpPr>
        <p:sp>
          <p:nvSpPr>
            <p:cNvPr id="56" name="Rounded Rectangle 141">
              <a:extLst>
                <a:ext uri="{FF2B5EF4-FFF2-40B4-BE49-F238E27FC236}">
                  <a16:creationId xmlns="" xmlns:a16="http://schemas.microsoft.com/office/drawing/2014/main" id="{D2A231E8-562B-4B0D-A12B-0D3F8ED4D003}"/>
                </a:ext>
              </a:extLst>
            </p:cNvPr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="" xmlns:a16="http://schemas.microsoft.com/office/drawing/2014/main" id="{60E1051C-2B74-4739-9F70-4EF5A84ACA0F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97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Phase 03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76C056B0-6855-4655-A725-EF108A363AE6}"/>
              </a:ext>
            </a:extLst>
          </p:cNvPr>
          <p:cNvGrpSpPr/>
          <p:nvPr/>
        </p:nvGrpSpPr>
        <p:grpSpPr>
          <a:xfrm>
            <a:off x="6711028" y="1260040"/>
            <a:ext cx="1093733" cy="239746"/>
            <a:chOff x="735067" y="1781317"/>
            <a:chExt cx="1093733" cy="239746"/>
          </a:xfrm>
        </p:grpSpPr>
        <p:sp>
          <p:nvSpPr>
            <p:cNvPr id="59" name="Rounded Rectangle 144">
              <a:extLst>
                <a:ext uri="{FF2B5EF4-FFF2-40B4-BE49-F238E27FC236}">
                  <a16:creationId xmlns="" xmlns:a16="http://schemas.microsoft.com/office/drawing/2014/main" id="{0E2E993C-552B-4459-AD63-22A54939F29A}"/>
                </a:ext>
              </a:extLst>
            </p:cNvPr>
            <p:cNvSpPr/>
            <p:nvPr/>
          </p:nvSpPr>
          <p:spPr>
            <a:xfrm rot="2700000">
              <a:off x="735067" y="1852467"/>
              <a:ext cx="90712" cy="9071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BCC2D17D-2A28-4A48-B56A-DC45F13DD5D0}"/>
                </a:ext>
              </a:extLst>
            </p:cNvPr>
            <p:cNvSpPr txBox="1"/>
            <p:nvPr/>
          </p:nvSpPr>
          <p:spPr>
            <a:xfrm>
              <a:off x="925752" y="1781317"/>
              <a:ext cx="903048" cy="2397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Ebrima" panose="02000000000000000000" pitchFamily="2" charset="0"/>
                  <a:cs typeface="Ebrima" panose="02000000000000000000" pitchFamily="2" charset="0"/>
                </a:rPr>
                <a:t>Phase 04</a:t>
              </a:r>
            </a:p>
          </p:txBody>
        </p:sp>
      </p:grpSp>
      <p:sp>
        <p:nvSpPr>
          <p:cNvPr id="61" name="Rounded Rectangle 161">
            <a:extLst>
              <a:ext uri="{FF2B5EF4-FFF2-40B4-BE49-F238E27FC236}">
                <a16:creationId xmlns="" xmlns:a16="http://schemas.microsoft.com/office/drawing/2014/main" id="{3799BC26-7116-4C37-9077-927E97E36353}"/>
              </a:ext>
            </a:extLst>
          </p:cNvPr>
          <p:cNvSpPr/>
          <p:nvPr/>
        </p:nvSpPr>
        <p:spPr>
          <a:xfrm>
            <a:off x="5154965" y="3059126"/>
            <a:ext cx="1452541" cy="49348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62" name="Rounded Rectangle 159">
            <a:extLst>
              <a:ext uri="{FF2B5EF4-FFF2-40B4-BE49-F238E27FC236}">
                <a16:creationId xmlns="" xmlns:a16="http://schemas.microsoft.com/office/drawing/2014/main" id="{62636B42-090E-4434-A295-B7EF2531339F}"/>
              </a:ext>
            </a:extLst>
          </p:cNvPr>
          <p:cNvSpPr/>
          <p:nvPr/>
        </p:nvSpPr>
        <p:spPr>
          <a:xfrm>
            <a:off x="6739606" y="3059126"/>
            <a:ext cx="1452541" cy="49348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63" name="Rounded Rectangle 157">
            <a:extLst>
              <a:ext uri="{FF2B5EF4-FFF2-40B4-BE49-F238E27FC236}">
                <a16:creationId xmlns="" xmlns:a16="http://schemas.microsoft.com/office/drawing/2014/main" id="{913184F4-3F76-49DA-9B05-309AA09BB38B}"/>
              </a:ext>
            </a:extLst>
          </p:cNvPr>
          <p:cNvSpPr/>
          <p:nvPr/>
        </p:nvSpPr>
        <p:spPr>
          <a:xfrm>
            <a:off x="8324247" y="3059126"/>
            <a:ext cx="1452541" cy="49348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64" name="Rounded Rectangle 185">
            <a:extLst>
              <a:ext uri="{FF2B5EF4-FFF2-40B4-BE49-F238E27FC236}">
                <a16:creationId xmlns="" xmlns:a16="http://schemas.microsoft.com/office/drawing/2014/main" id="{66C9F582-8FD4-43FB-AB82-345414AA2F6A}"/>
              </a:ext>
            </a:extLst>
          </p:cNvPr>
          <p:cNvSpPr/>
          <p:nvPr/>
        </p:nvSpPr>
        <p:spPr>
          <a:xfrm>
            <a:off x="1985683" y="4191474"/>
            <a:ext cx="1452541" cy="49348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65" name="Rounded Rectangle 181">
            <a:extLst>
              <a:ext uri="{FF2B5EF4-FFF2-40B4-BE49-F238E27FC236}">
                <a16:creationId xmlns="" xmlns:a16="http://schemas.microsoft.com/office/drawing/2014/main" id="{0931F65F-131F-4720-AC93-59F58AD203E1}"/>
              </a:ext>
            </a:extLst>
          </p:cNvPr>
          <p:cNvSpPr/>
          <p:nvPr/>
        </p:nvSpPr>
        <p:spPr>
          <a:xfrm>
            <a:off x="5154965" y="4191474"/>
            <a:ext cx="1452541" cy="49348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66" name="Rounded Rectangle 177">
            <a:extLst>
              <a:ext uri="{FF2B5EF4-FFF2-40B4-BE49-F238E27FC236}">
                <a16:creationId xmlns="" xmlns:a16="http://schemas.microsoft.com/office/drawing/2014/main" id="{84962D56-7524-4309-9492-8B45A6F85AEE}"/>
              </a:ext>
            </a:extLst>
          </p:cNvPr>
          <p:cNvSpPr/>
          <p:nvPr/>
        </p:nvSpPr>
        <p:spPr>
          <a:xfrm>
            <a:off x="8324247" y="4191474"/>
            <a:ext cx="1452541" cy="493486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F2F2F2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67" name="Rounded Rectangle 205">
            <a:extLst>
              <a:ext uri="{FF2B5EF4-FFF2-40B4-BE49-F238E27FC236}">
                <a16:creationId xmlns="" xmlns:a16="http://schemas.microsoft.com/office/drawing/2014/main" id="{7FF72301-28A7-47C4-8721-00049036167D}"/>
              </a:ext>
            </a:extLst>
          </p:cNvPr>
          <p:cNvSpPr/>
          <p:nvPr/>
        </p:nvSpPr>
        <p:spPr>
          <a:xfrm>
            <a:off x="1985683" y="5323821"/>
            <a:ext cx="1452541" cy="49348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68" name="Rounded Rectangle 199">
            <a:extLst>
              <a:ext uri="{FF2B5EF4-FFF2-40B4-BE49-F238E27FC236}">
                <a16:creationId xmlns="" xmlns:a16="http://schemas.microsoft.com/office/drawing/2014/main" id="{C7F968AD-F67E-491F-ADEE-85C0D5A0794B}"/>
              </a:ext>
            </a:extLst>
          </p:cNvPr>
          <p:cNvSpPr/>
          <p:nvPr/>
        </p:nvSpPr>
        <p:spPr>
          <a:xfrm>
            <a:off x="5154330" y="5323821"/>
            <a:ext cx="3037817" cy="49348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69" name="Rounded Rectangle 197">
            <a:extLst>
              <a:ext uri="{FF2B5EF4-FFF2-40B4-BE49-F238E27FC236}">
                <a16:creationId xmlns="" xmlns:a16="http://schemas.microsoft.com/office/drawing/2014/main" id="{883CB7A1-0965-49C0-B8F0-44ED533CE009}"/>
              </a:ext>
            </a:extLst>
          </p:cNvPr>
          <p:cNvSpPr/>
          <p:nvPr/>
        </p:nvSpPr>
        <p:spPr>
          <a:xfrm>
            <a:off x="8324247" y="5323821"/>
            <a:ext cx="1452541" cy="49348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70" name="Rounded Rectangle 195">
            <a:extLst>
              <a:ext uri="{FF2B5EF4-FFF2-40B4-BE49-F238E27FC236}">
                <a16:creationId xmlns="" xmlns:a16="http://schemas.microsoft.com/office/drawing/2014/main" id="{A552D78A-05B0-4C96-992C-9B67B4FBEF4A}"/>
              </a:ext>
            </a:extLst>
          </p:cNvPr>
          <p:cNvSpPr/>
          <p:nvPr/>
        </p:nvSpPr>
        <p:spPr>
          <a:xfrm>
            <a:off x="9908890" y="5323821"/>
            <a:ext cx="1452541" cy="49348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en-US" sz="1400" dirty="0">
                <a:solidFill>
                  <a:srgbClr val="404040"/>
                </a:solidFill>
                <a:ea typeface="Ebrima" panose="02000000000000000000" pitchFamily="2" charset="0"/>
                <a:cs typeface="Segoe UI" panose="020B0502040204020203" pitchFamily="34" charset="0"/>
              </a:rPr>
              <a:t>Lorem ipsum.</a:t>
            </a:r>
          </a:p>
        </p:txBody>
      </p:sp>
      <p:sp>
        <p:nvSpPr>
          <p:cNvPr id="71" name="Oval 70">
            <a:extLst>
              <a:ext uri="{FF2B5EF4-FFF2-40B4-BE49-F238E27FC236}">
                <a16:creationId xmlns="" xmlns:a16="http://schemas.microsoft.com/office/drawing/2014/main" id="{E6195C03-CC8E-4031-99A4-09E2DCCC97C2}"/>
              </a:ext>
            </a:extLst>
          </p:cNvPr>
          <p:cNvSpPr/>
          <p:nvPr/>
        </p:nvSpPr>
        <p:spPr>
          <a:xfrm>
            <a:off x="634669" y="1676025"/>
            <a:ext cx="881054" cy="88105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="" xmlns:a16="http://schemas.microsoft.com/office/drawing/2014/main" id="{2AB36759-C3E3-4931-9AF6-58B944CDF464}"/>
              </a:ext>
            </a:extLst>
          </p:cNvPr>
          <p:cNvSpPr/>
          <p:nvPr/>
        </p:nvSpPr>
        <p:spPr>
          <a:xfrm>
            <a:off x="634669" y="2827362"/>
            <a:ext cx="881054" cy="88105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="" xmlns:a16="http://schemas.microsoft.com/office/drawing/2014/main" id="{F35FDEA3-9587-4E2B-82D6-0E1903214E96}"/>
              </a:ext>
            </a:extLst>
          </p:cNvPr>
          <p:cNvSpPr/>
          <p:nvPr/>
        </p:nvSpPr>
        <p:spPr>
          <a:xfrm>
            <a:off x="628082" y="3978699"/>
            <a:ext cx="881054" cy="88105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="" xmlns:a16="http://schemas.microsoft.com/office/drawing/2014/main" id="{BD18A69D-8F34-452F-BCFE-EF5023BB46FB}"/>
              </a:ext>
            </a:extLst>
          </p:cNvPr>
          <p:cNvSpPr/>
          <p:nvPr/>
        </p:nvSpPr>
        <p:spPr>
          <a:xfrm>
            <a:off x="628779" y="5130037"/>
            <a:ext cx="881054" cy="88105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B2F087EF-8830-42F5-AB4F-CC8718F1B134}"/>
              </a:ext>
            </a:extLst>
          </p:cNvPr>
          <p:cNvGrpSpPr/>
          <p:nvPr/>
        </p:nvGrpSpPr>
        <p:grpSpPr>
          <a:xfrm>
            <a:off x="931662" y="1977968"/>
            <a:ext cx="287069" cy="277169"/>
            <a:chOff x="3746500" y="3087688"/>
            <a:chExt cx="276225" cy="266700"/>
          </a:xfrm>
          <a:solidFill>
            <a:srgbClr val="F2F2F2"/>
          </a:solidFill>
        </p:grpSpPr>
        <p:sp>
          <p:nvSpPr>
            <p:cNvPr id="76" name="Freeform 614">
              <a:extLst>
                <a:ext uri="{FF2B5EF4-FFF2-40B4-BE49-F238E27FC236}">
                  <a16:creationId xmlns="" xmlns:a16="http://schemas.microsoft.com/office/drawing/2014/main" id="{96A4FEB9-8F84-4917-8DC3-E1707CA98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3087688"/>
              <a:ext cx="257175" cy="76200"/>
            </a:xfrm>
            <a:custGeom>
              <a:avLst/>
              <a:gdLst>
                <a:gd name="T0" fmla="*/ 407 w 807"/>
                <a:gd name="T1" fmla="*/ 1 h 240"/>
                <a:gd name="T2" fmla="*/ 403 w 807"/>
                <a:gd name="T3" fmla="*/ 0 h 240"/>
                <a:gd name="T4" fmla="*/ 399 w 807"/>
                <a:gd name="T5" fmla="*/ 1 h 240"/>
                <a:gd name="T6" fmla="*/ 0 w 807"/>
                <a:gd name="T7" fmla="*/ 115 h 240"/>
                <a:gd name="T8" fmla="*/ 403 w 807"/>
                <a:gd name="T9" fmla="*/ 240 h 240"/>
                <a:gd name="T10" fmla="*/ 807 w 807"/>
                <a:gd name="T11" fmla="*/ 115 h 240"/>
                <a:gd name="T12" fmla="*/ 407 w 807"/>
                <a:gd name="T13" fmla="*/ 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" h="240">
                  <a:moveTo>
                    <a:pt x="407" y="1"/>
                  </a:moveTo>
                  <a:lnTo>
                    <a:pt x="403" y="0"/>
                  </a:lnTo>
                  <a:lnTo>
                    <a:pt x="399" y="1"/>
                  </a:lnTo>
                  <a:lnTo>
                    <a:pt x="0" y="115"/>
                  </a:lnTo>
                  <a:lnTo>
                    <a:pt x="403" y="240"/>
                  </a:lnTo>
                  <a:lnTo>
                    <a:pt x="807" y="115"/>
                  </a:lnTo>
                  <a:lnTo>
                    <a:pt x="40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15">
              <a:extLst>
                <a:ext uri="{FF2B5EF4-FFF2-40B4-BE49-F238E27FC236}">
                  <a16:creationId xmlns="" xmlns:a16="http://schemas.microsoft.com/office/drawing/2014/main" id="{A9B097EB-74DB-4D76-946E-85196C0A5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3130550"/>
              <a:ext cx="133350" cy="223838"/>
            </a:xfrm>
            <a:custGeom>
              <a:avLst/>
              <a:gdLst>
                <a:gd name="T0" fmla="*/ 0 w 422"/>
                <a:gd name="T1" fmla="*/ 131 h 703"/>
                <a:gd name="T2" fmla="*/ 0 w 422"/>
                <a:gd name="T3" fmla="*/ 703 h 703"/>
                <a:gd name="T4" fmla="*/ 412 w 422"/>
                <a:gd name="T5" fmla="*/ 541 h 703"/>
                <a:gd name="T6" fmla="*/ 416 w 422"/>
                <a:gd name="T7" fmla="*/ 539 h 703"/>
                <a:gd name="T8" fmla="*/ 419 w 422"/>
                <a:gd name="T9" fmla="*/ 535 h 703"/>
                <a:gd name="T10" fmla="*/ 422 w 422"/>
                <a:gd name="T11" fmla="*/ 531 h 703"/>
                <a:gd name="T12" fmla="*/ 422 w 422"/>
                <a:gd name="T13" fmla="*/ 527 h 703"/>
                <a:gd name="T14" fmla="*/ 422 w 422"/>
                <a:gd name="T15" fmla="*/ 0 h 703"/>
                <a:gd name="T16" fmla="*/ 0 w 422"/>
                <a:gd name="T17" fmla="*/ 131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2" h="703">
                  <a:moveTo>
                    <a:pt x="0" y="131"/>
                  </a:moveTo>
                  <a:lnTo>
                    <a:pt x="0" y="703"/>
                  </a:lnTo>
                  <a:lnTo>
                    <a:pt x="412" y="541"/>
                  </a:lnTo>
                  <a:lnTo>
                    <a:pt x="416" y="539"/>
                  </a:lnTo>
                  <a:lnTo>
                    <a:pt x="419" y="535"/>
                  </a:lnTo>
                  <a:lnTo>
                    <a:pt x="422" y="531"/>
                  </a:lnTo>
                  <a:lnTo>
                    <a:pt x="422" y="527"/>
                  </a:lnTo>
                  <a:lnTo>
                    <a:pt x="422" y="0"/>
                  </a:lnTo>
                  <a:lnTo>
                    <a:pt x="0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16">
              <a:extLst>
                <a:ext uri="{FF2B5EF4-FFF2-40B4-BE49-F238E27FC236}">
                  <a16:creationId xmlns="" xmlns:a16="http://schemas.microsoft.com/office/drawing/2014/main" id="{0BBC0DED-420F-48D6-8CBE-55A0CE115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3130550"/>
              <a:ext cx="133350" cy="223838"/>
            </a:xfrm>
            <a:custGeom>
              <a:avLst/>
              <a:gdLst>
                <a:gd name="T0" fmla="*/ 0 w 421"/>
                <a:gd name="T1" fmla="*/ 527 h 703"/>
                <a:gd name="T2" fmla="*/ 1 w 421"/>
                <a:gd name="T3" fmla="*/ 531 h 703"/>
                <a:gd name="T4" fmla="*/ 3 w 421"/>
                <a:gd name="T5" fmla="*/ 535 h 703"/>
                <a:gd name="T6" fmla="*/ 5 w 421"/>
                <a:gd name="T7" fmla="*/ 539 h 703"/>
                <a:gd name="T8" fmla="*/ 9 w 421"/>
                <a:gd name="T9" fmla="*/ 541 h 703"/>
                <a:gd name="T10" fmla="*/ 421 w 421"/>
                <a:gd name="T11" fmla="*/ 703 h 703"/>
                <a:gd name="T12" fmla="*/ 421 w 421"/>
                <a:gd name="T13" fmla="*/ 131 h 703"/>
                <a:gd name="T14" fmla="*/ 0 w 421"/>
                <a:gd name="T15" fmla="*/ 0 h 703"/>
                <a:gd name="T16" fmla="*/ 0 w 421"/>
                <a:gd name="T17" fmla="*/ 52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1" h="703">
                  <a:moveTo>
                    <a:pt x="0" y="527"/>
                  </a:moveTo>
                  <a:lnTo>
                    <a:pt x="1" y="531"/>
                  </a:lnTo>
                  <a:lnTo>
                    <a:pt x="3" y="535"/>
                  </a:lnTo>
                  <a:lnTo>
                    <a:pt x="5" y="539"/>
                  </a:lnTo>
                  <a:lnTo>
                    <a:pt x="9" y="541"/>
                  </a:lnTo>
                  <a:lnTo>
                    <a:pt x="421" y="703"/>
                  </a:lnTo>
                  <a:lnTo>
                    <a:pt x="421" y="131"/>
                  </a:lnTo>
                  <a:lnTo>
                    <a:pt x="0" y="0"/>
                  </a:lnTo>
                  <a:lnTo>
                    <a:pt x="0" y="5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52707362-F2DB-41E1-8E0D-BA37297194A3}"/>
              </a:ext>
            </a:extLst>
          </p:cNvPr>
          <p:cNvGrpSpPr/>
          <p:nvPr/>
        </p:nvGrpSpPr>
        <p:grpSpPr>
          <a:xfrm>
            <a:off x="939273" y="3132717"/>
            <a:ext cx="271847" cy="270344"/>
            <a:chOff x="10455275" y="809625"/>
            <a:chExt cx="287338" cy="285750"/>
          </a:xfrm>
          <a:solidFill>
            <a:schemeClr val="tx2"/>
          </a:solidFill>
        </p:grpSpPr>
        <p:sp>
          <p:nvSpPr>
            <p:cNvPr id="80" name="Freeform 4129">
              <a:extLst>
                <a:ext uri="{FF2B5EF4-FFF2-40B4-BE49-F238E27FC236}">
                  <a16:creationId xmlns="" xmlns:a16="http://schemas.microsoft.com/office/drawing/2014/main" id="{A3FBF30E-8C04-4022-8817-F4B9C3E8B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37825" y="809625"/>
              <a:ext cx="76200" cy="95250"/>
            </a:xfrm>
            <a:custGeom>
              <a:avLst/>
              <a:gdLst>
                <a:gd name="T0" fmla="*/ 105 w 240"/>
                <a:gd name="T1" fmla="*/ 54 h 300"/>
                <a:gd name="T2" fmla="*/ 105 w 240"/>
                <a:gd name="T3" fmla="*/ 288 h 300"/>
                <a:gd name="T4" fmla="*/ 107 w 240"/>
                <a:gd name="T5" fmla="*/ 293 h 300"/>
                <a:gd name="T6" fmla="*/ 111 w 240"/>
                <a:gd name="T7" fmla="*/ 298 h 300"/>
                <a:gd name="T8" fmla="*/ 117 w 240"/>
                <a:gd name="T9" fmla="*/ 300 h 300"/>
                <a:gd name="T10" fmla="*/ 122 w 240"/>
                <a:gd name="T11" fmla="*/ 300 h 300"/>
                <a:gd name="T12" fmla="*/ 127 w 240"/>
                <a:gd name="T13" fmla="*/ 298 h 300"/>
                <a:gd name="T14" fmla="*/ 132 w 240"/>
                <a:gd name="T15" fmla="*/ 293 h 300"/>
                <a:gd name="T16" fmla="*/ 134 w 240"/>
                <a:gd name="T17" fmla="*/ 288 h 300"/>
                <a:gd name="T18" fmla="*/ 135 w 240"/>
                <a:gd name="T19" fmla="*/ 54 h 300"/>
                <a:gd name="T20" fmla="*/ 216 w 240"/>
                <a:gd name="T21" fmla="*/ 147 h 300"/>
                <a:gd name="T22" fmla="*/ 222 w 240"/>
                <a:gd name="T23" fmla="*/ 150 h 300"/>
                <a:gd name="T24" fmla="*/ 230 w 240"/>
                <a:gd name="T25" fmla="*/ 149 h 300"/>
                <a:gd name="T26" fmla="*/ 237 w 240"/>
                <a:gd name="T27" fmla="*/ 144 h 300"/>
                <a:gd name="T28" fmla="*/ 239 w 240"/>
                <a:gd name="T29" fmla="*/ 139 h 300"/>
                <a:gd name="T30" fmla="*/ 240 w 240"/>
                <a:gd name="T31" fmla="*/ 133 h 300"/>
                <a:gd name="T32" fmla="*/ 238 w 240"/>
                <a:gd name="T33" fmla="*/ 127 h 300"/>
                <a:gd name="T34" fmla="*/ 131 w 240"/>
                <a:gd name="T35" fmla="*/ 5 h 300"/>
                <a:gd name="T36" fmla="*/ 131 w 240"/>
                <a:gd name="T37" fmla="*/ 4 h 300"/>
                <a:gd name="T38" fmla="*/ 125 w 240"/>
                <a:gd name="T39" fmla="*/ 1 h 300"/>
                <a:gd name="T40" fmla="*/ 120 w 240"/>
                <a:gd name="T41" fmla="*/ 0 h 300"/>
                <a:gd name="T42" fmla="*/ 113 w 240"/>
                <a:gd name="T43" fmla="*/ 1 h 300"/>
                <a:gd name="T44" fmla="*/ 108 w 240"/>
                <a:gd name="T45" fmla="*/ 4 h 300"/>
                <a:gd name="T46" fmla="*/ 108 w 240"/>
                <a:gd name="T47" fmla="*/ 5 h 300"/>
                <a:gd name="T48" fmla="*/ 1 w 240"/>
                <a:gd name="T49" fmla="*/ 127 h 300"/>
                <a:gd name="T50" fmla="*/ 0 w 240"/>
                <a:gd name="T51" fmla="*/ 133 h 300"/>
                <a:gd name="T52" fmla="*/ 0 w 240"/>
                <a:gd name="T53" fmla="*/ 139 h 300"/>
                <a:gd name="T54" fmla="*/ 2 w 240"/>
                <a:gd name="T55" fmla="*/ 144 h 300"/>
                <a:gd name="T56" fmla="*/ 7 w 240"/>
                <a:gd name="T57" fmla="*/ 148 h 300"/>
                <a:gd name="T58" fmla="*/ 13 w 240"/>
                <a:gd name="T59" fmla="*/ 150 h 300"/>
                <a:gd name="T60" fmla="*/ 18 w 240"/>
                <a:gd name="T61" fmla="*/ 150 h 300"/>
                <a:gd name="T62" fmla="*/ 23 w 240"/>
                <a:gd name="T63" fmla="*/ 14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0" h="300">
                  <a:moveTo>
                    <a:pt x="26" y="144"/>
                  </a:moveTo>
                  <a:lnTo>
                    <a:pt x="105" y="54"/>
                  </a:lnTo>
                  <a:lnTo>
                    <a:pt x="105" y="285"/>
                  </a:lnTo>
                  <a:lnTo>
                    <a:pt x="105" y="288"/>
                  </a:lnTo>
                  <a:lnTo>
                    <a:pt x="106" y="291"/>
                  </a:lnTo>
                  <a:lnTo>
                    <a:pt x="107" y="293"/>
                  </a:lnTo>
                  <a:lnTo>
                    <a:pt x="109" y="296"/>
                  </a:lnTo>
                  <a:lnTo>
                    <a:pt x="111" y="298"/>
                  </a:lnTo>
                  <a:lnTo>
                    <a:pt x="113" y="299"/>
                  </a:lnTo>
                  <a:lnTo>
                    <a:pt x="117" y="300"/>
                  </a:lnTo>
                  <a:lnTo>
                    <a:pt x="120" y="300"/>
                  </a:lnTo>
                  <a:lnTo>
                    <a:pt x="122" y="300"/>
                  </a:lnTo>
                  <a:lnTo>
                    <a:pt x="125" y="299"/>
                  </a:lnTo>
                  <a:lnTo>
                    <a:pt x="127" y="298"/>
                  </a:lnTo>
                  <a:lnTo>
                    <a:pt x="131" y="296"/>
                  </a:lnTo>
                  <a:lnTo>
                    <a:pt x="132" y="293"/>
                  </a:lnTo>
                  <a:lnTo>
                    <a:pt x="134" y="291"/>
                  </a:lnTo>
                  <a:lnTo>
                    <a:pt x="134" y="288"/>
                  </a:lnTo>
                  <a:lnTo>
                    <a:pt x="135" y="285"/>
                  </a:lnTo>
                  <a:lnTo>
                    <a:pt x="135" y="54"/>
                  </a:lnTo>
                  <a:lnTo>
                    <a:pt x="213" y="144"/>
                  </a:lnTo>
                  <a:lnTo>
                    <a:pt x="216" y="147"/>
                  </a:lnTo>
                  <a:lnTo>
                    <a:pt x="219" y="149"/>
                  </a:lnTo>
                  <a:lnTo>
                    <a:pt x="222" y="150"/>
                  </a:lnTo>
                  <a:lnTo>
                    <a:pt x="225" y="150"/>
                  </a:lnTo>
                  <a:lnTo>
                    <a:pt x="230" y="149"/>
                  </a:lnTo>
                  <a:lnTo>
                    <a:pt x="235" y="147"/>
                  </a:lnTo>
                  <a:lnTo>
                    <a:pt x="237" y="144"/>
                  </a:lnTo>
                  <a:lnTo>
                    <a:pt x="238" y="141"/>
                  </a:lnTo>
                  <a:lnTo>
                    <a:pt x="239" y="139"/>
                  </a:lnTo>
                  <a:lnTo>
                    <a:pt x="240" y="136"/>
                  </a:lnTo>
                  <a:lnTo>
                    <a:pt x="240" y="133"/>
                  </a:lnTo>
                  <a:lnTo>
                    <a:pt x="239" y="130"/>
                  </a:lnTo>
                  <a:lnTo>
                    <a:pt x="238" y="127"/>
                  </a:lnTo>
                  <a:lnTo>
                    <a:pt x="236" y="125"/>
                  </a:lnTo>
                  <a:lnTo>
                    <a:pt x="131" y="5"/>
                  </a:lnTo>
                  <a:lnTo>
                    <a:pt x="131" y="5"/>
                  </a:lnTo>
                  <a:lnTo>
                    <a:pt x="131" y="4"/>
                  </a:lnTo>
                  <a:lnTo>
                    <a:pt x="128" y="3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0" y="0"/>
                  </a:lnTo>
                  <a:lnTo>
                    <a:pt x="117" y="0"/>
                  </a:lnTo>
                  <a:lnTo>
                    <a:pt x="113" y="1"/>
                  </a:lnTo>
                  <a:lnTo>
                    <a:pt x="111" y="3"/>
                  </a:lnTo>
                  <a:lnTo>
                    <a:pt x="108" y="4"/>
                  </a:lnTo>
                  <a:lnTo>
                    <a:pt x="108" y="5"/>
                  </a:lnTo>
                  <a:lnTo>
                    <a:pt x="108" y="5"/>
                  </a:lnTo>
                  <a:lnTo>
                    <a:pt x="3" y="125"/>
                  </a:lnTo>
                  <a:lnTo>
                    <a:pt x="1" y="127"/>
                  </a:lnTo>
                  <a:lnTo>
                    <a:pt x="0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1"/>
                  </a:lnTo>
                  <a:lnTo>
                    <a:pt x="2" y="144"/>
                  </a:lnTo>
                  <a:lnTo>
                    <a:pt x="4" y="147"/>
                  </a:lnTo>
                  <a:lnTo>
                    <a:pt x="7" y="148"/>
                  </a:lnTo>
                  <a:lnTo>
                    <a:pt x="10" y="149"/>
                  </a:lnTo>
                  <a:lnTo>
                    <a:pt x="13" y="150"/>
                  </a:lnTo>
                  <a:lnTo>
                    <a:pt x="15" y="150"/>
                  </a:lnTo>
                  <a:lnTo>
                    <a:pt x="18" y="150"/>
                  </a:lnTo>
                  <a:lnTo>
                    <a:pt x="21" y="149"/>
                  </a:lnTo>
                  <a:lnTo>
                    <a:pt x="23" y="147"/>
                  </a:lnTo>
                  <a:lnTo>
                    <a:pt x="26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130">
              <a:extLst>
                <a:ext uri="{FF2B5EF4-FFF2-40B4-BE49-F238E27FC236}">
                  <a16:creationId xmlns="" xmlns:a16="http://schemas.microsoft.com/office/drawing/2014/main" id="{E1D0C238-A116-4DCD-9077-0BBEF4B55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5275" y="847725"/>
              <a:ext cx="287338" cy="247650"/>
            </a:xfrm>
            <a:custGeom>
              <a:avLst/>
              <a:gdLst>
                <a:gd name="T0" fmla="*/ 749 w 901"/>
                <a:gd name="T1" fmla="*/ 1 h 781"/>
                <a:gd name="T2" fmla="*/ 739 w 901"/>
                <a:gd name="T3" fmla="*/ 12 h 781"/>
                <a:gd name="T4" fmla="*/ 11 w 901"/>
                <a:gd name="T5" fmla="*/ 211 h 781"/>
                <a:gd name="T6" fmla="*/ 3 w 901"/>
                <a:gd name="T7" fmla="*/ 216 h 781"/>
                <a:gd name="T8" fmla="*/ 0 w 901"/>
                <a:gd name="T9" fmla="*/ 226 h 781"/>
                <a:gd name="T10" fmla="*/ 117 w 901"/>
                <a:gd name="T11" fmla="*/ 595 h 781"/>
                <a:gd name="T12" fmla="*/ 128 w 901"/>
                <a:gd name="T13" fmla="*/ 601 h 781"/>
                <a:gd name="T14" fmla="*/ 180 w 901"/>
                <a:gd name="T15" fmla="*/ 631 h 781"/>
                <a:gd name="T16" fmla="*/ 158 w 901"/>
                <a:gd name="T17" fmla="*/ 634 h 781"/>
                <a:gd name="T18" fmla="*/ 138 w 901"/>
                <a:gd name="T19" fmla="*/ 644 h 781"/>
                <a:gd name="T20" fmla="*/ 122 w 901"/>
                <a:gd name="T21" fmla="*/ 658 h 781"/>
                <a:gd name="T22" fmla="*/ 111 w 901"/>
                <a:gd name="T23" fmla="*/ 677 h 781"/>
                <a:gd name="T24" fmla="*/ 106 w 901"/>
                <a:gd name="T25" fmla="*/ 699 h 781"/>
                <a:gd name="T26" fmla="*/ 107 w 901"/>
                <a:gd name="T27" fmla="*/ 721 h 781"/>
                <a:gd name="T28" fmla="*/ 114 w 901"/>
                <a:gd name="T29" fmla="*/ 742 h 781"/>
                <a:gd name="T30" fmla="*/ 127 w 901"/>
                <a:gd name="T31" fmla="*/ 759 h 781"/>
                <a:gd name="T32" fmla="*/ 144 w 901"/>
                <a:gd name="T33" fmla="*/ 773 h 781"/>
                <a:gd name="T34" fmla="*/ 165 w 901"/>
                <a:gd name="T35" fmla="*/ 780 h 781"/>
                <a:gd name="T36" fmla="*/ 188 w 901"/>
                <a:gd name="T37" fmla="*/ 781 h 781"/>
                <a:gd name="T38" fmla="*/ 210 w 901"/>
                <a:gd name="T39" fmla="*/ 776 h 781"/>
                <a:gd name="T40" fmla="*/ 228 w 901"/>
                <a:gd name="T41" fmla="*/ 764 h 781"/>
                <a:gd name="T42" fmla="*/ 243 w 901"/>
                <a:gd name="T43" fmla="*/ 748 h 781"/>
                <a:gd name="T44" fmla="*/ 252 w 901"/>
                <a:gd name="T45" fmla="*/ 729 h 781"/>
                <a:gd name="T46" fmla="*/ 255 w 901"/>
                <a:gd name="T47" fmla="*/ 706 h 781"/>
                <a:gd name="T48" fmla="*/ 246 w 901"/>
                <a:gd name="T49" fmla="*/ 671 h 781"/>
                <a:gd name="T50" fmla="*/ 520 w 901"/>
                <a:gd name="T51" fmla="*/ 671 h 781"/>
                <a:gd name="T52" fmla="*/ 511 w 901"/>
                <a:gd name="T53" fmla="*/ 706 h 781"/>
                <a:gd name="T54" fmla="*/ 514 w 901"/>
                <a:gd name="T55" fmla="*/ 729 h 781"/>
                <a:gd name="T56" fmla="*/ 524 w 901"/>
                <a:gd name="T57" fmla="*/ 748 h 781"/>
                <a:gd name="T58" fmla="*/ 538 w 901"/>
                <a:gd name="T59" fmla="*/ 764 h 781"/>
                <a:gd name="T60" fmla="*/ 557 w 901"/>
                <a:gd name="T61" fmla="*/ 776 h 781"/>
                <a:gd name="T62" fmla="*/ 579 w 901"/>
                <a:gd name="T63" fmla="*/ 781 h 781"/>
                <a:gd name="T64" fmla="*/ 601 w 901"/>
                <a:gd name="T65" fmla="*/ 780 h 781"/>
                <a:gd name="T66" fmla="*/ 621 w 901"/>
                <a:gd name="T67" fmla="*/ 773 h 781"/>
                <a:gd name="T68" fmla="*/ 639 w 901"/>
                <a:gd name="T69" fmla="*/ 759 h 781"/>
                <a:gd name="T70" fmla="*/ 652 w 901"/>
                <a:gd name="T71" fmla="*/ 742 h 781"/>
                <a:gd name="T72" fmla="*/ 660 w 901"/>
                <a:gd name="T73" fmla="*/ 721 h 781"/>
                <a:gd name="T74" fmla="*/ 660 w 901"/>
                <a:gd name="T75" fmla="*/ 695 h 781"/>
                <a:gd name="T76" fmla="*/ 649 w 901"/>
                <a:gd name="T77" fmla="*/ 665 h 781"/>
                <a:gd name="T78" fmla="*/ 628 w 901"/>
                <a:gd name="T79" fmla="*/ 644 h 781"/>
                <a:gd name="T80" fmla="*/ 630 w 901"/>
                <a:gd name="T81" fmla="*/ 590 h 781"/>
                <a:gd name="T82" fmla="*/ 766 w 901"/>
                <a:gd name="T83" fmla="*/ 30 h 781"/>
                <a:gd name="T84" fmla="*/ 893 w 901"/>
                <a:gd name="T85" fmla="*/ 29 h 781"/>
                <a:gd name="T86" fmla="*/ 899 w 901"/>
                <a:gd name="T87" fmla="*/ 23 h 781"/>
                <a:gd name="T88" fmla="*/ 901 w 901"/>
                <a:gd name="T89" fmla="*/ 15 h 781"/>
                <a:gd name="T90" fmla="*/ 899 w 901"/>
                <a:gd name="T91" fmla="*/ 6 h 781"/>
                <a:gd name="T92" fmla="*/ 893 w 901"/>
                <a:gd name="T93" fmla="*/ 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1" h="781">
                  <a:moveTo>
                    <a:pt x="886" y="0"/>
                  </a:moveTo>
                  <a:lnTo>
                    <a:pt x="754" y="0"/>
                  </a:lnTo>
                  <a:lnTo>
                    <a:pt x="749" y="1"/>
                  </a:lnTo>
                  <a:lnTo>
                    <a:pt x="745" y="3"/>
                  </a:lnTo>
                  <a:lnTo>
                    <a:pt x="741" y="6"/>
                  </a:lnTo>
                  <a:lnTo>
                    <a:pt x="739" y="12"/>
                  </a:lnTo>
                  <a:lnTo>
                    <a:pt x="691" y="210"/>
                  </a:lnTo>
                  <a:lnTo>
                    <a:pt x="15" y="210"/>
                  </a:lnTo>
                  <a:lnTo>
                    <a:pt x="11" y="211"/>
                  </a:lnTo>
                  <a:lnTo>
                    <a:pt x="8" y="212"/>
                  </a:lnTo>
                  <a:lnTo>
                    <a:pt x="5" y="214"/>
                  </a:lnTo>
                  <a:lnTo>
                    <a:pt x="3" y="216"/>
                  </a:lnTo>
                  <a:lnTo>
                    <a:pt x="1" y="220"/>
                  </a:lnTo>
                  <a:lnTo>
                    <a:pt x="0" y="223"/>
                  </a:lnTo>
                  <a:lnTo>
                    <a:pt x="0" y="226"/>
                  </a:lnTo>
                  <a:lnTo>
                    <a:pt x="1" y="230"/>
                  </a:lnTo>
                  <a:lnTo>
                    <a:pt x="114" y="590"/>
                  </a:lnTo>
                  <a:lnTo>
                    <a:pt x="117" y="595"/>
                  </a:lnTo>
                  <a:lnTo>
                    <a:pt x="120" y="598"/>
                  </a:lnTo>
                  <a:lnTo>
                    <a:pt x="124" y="600"/>
                  </a:lnTo>
                  <a:lnTo>
                    <a:pt x="128" y="601"/>
                  </a:lnTo>
                  <a:lnTo>
                    <a:pt x="597" y="601"/>
                  </a:lnTo>
                  <a:lnTo>
                    <a:pt x="589" y="631"/>
                  </a:lnTo>
                  <a:lnTo>
                    <a:pt x="180" y="631"/>
                  </a:lnTo>
                  <a:lnTo>
                    <a:pt x="172" y="631"/>
                  </a:lnTo>
                  <a:lnTo>
                    <a:pt x="165" y="632"/>
                  </a:lnTo>
                  <a:lnTo>
                    <a:pt x="158" y="634"/>
                  </a:lnTo>
                  <a:lnTo>
                    <a:pt x="151" y="637"/>
                  </a:lnTo>
                  <a:lnTo>
                    <a:pt x="144" y="640"/>
                  </a:lnTo>
                  <a:lnTo>
                    <a:pt x="138" y="644"/>
                  </a:lnTo>
                  <a:lnTo>
                    <a:pt x="133" y="648"/>
                  </a:lnTo>
                  <a:lnTo>
                    <a:pt x="127" y="653"/>
                  </a:lnTo>
                  <a:lnTo>
                    <a:pt x="122" y="658"/>
                  </a:lnTo>
                  <a:lnTo>
                    <a:pt x="118" y="664"/>
                  </a:lnTo>
                  <a:lnTo>
                    <a:pt x="114" y="671"/>
                  </a:lnTo>
                  <a:lnTo>
                    <a:pt x="111" y="677"/>
                  </a:lnTo>
                  <a:lnTo>
                    <a:pt x="108" y="684"/>
                  </a:lnTo>
                  <a:lnTo>
                    <a:pt x="107" y="691"/>
                  </a:lnTo>
                  <a:lnTo>
                    <a:pt x="106" y="699"/>
                  </a:lnTo>
                  <a:lnTo>
                    <a:pt x="105" y="706"/>
                  </a:lnTo>
                  <a:lnTo>
                    <a:pt x="106" y="714"/>
                  </a:lnTo>
                  <a:lnTo>
                    <a:pt x="107" y="721"/>
                  </a:lnTo>
                  <a:lnTo>
                    <a:pt x="108" y="729"/>
                  </a:lnTo>
                  <a:lnTo>
                    <a:pt x="111" y="735"/>
                  </a:lnTo>
                  <a:lnTo>
                    <a:pt x="114" y="742"/>
                  </a:lnTo>
                  <a:lnTo>
                    <a:pt x="118" y="748"/>
                  </a:lnTo>
                  <a:lnTo>
                    <a:pt x="122" y="753"/>
                  </a:lnTo>
                  <a:lnTo>
                    <a:pt x="127" y="759"/>
                  </a:lnTo>
                  <a:lnTo>
                    <a:pt x="133" y="764"/>
                  </a:lnTo>
                  <a:lnTo>
                    <a:pt x="138" y="768"/>
                  </a:lnTo>
                  <a:lnTo>
                    <a:pt x="144" y="773"/>
                  </a:lnTo>
                  <a:lnTo>
                    <a:pt x="151" y="776"/>
                  </a:lnTo>
                  <a:lnTo>
                    <a:pt x="158" y="778"/>
                  </a:lnTo>
                  <a:lnTo>
                    <a:pt x="165" y="780"/>
                  </a:lnTo>
                  <a:lnTo>
                    <a:pt x="172" y="781"/>
                  </a:lnTo>
                  <a:lnTo>
                    <a:pt x="180" y="781"/>
                  </a:lnTo>
                  <a:lnTo>
                    <a:pt x="188" y="781"/>
                  </a:lnTo>
                  <a:lnTo>
                    <a:pt x="196" y="780"/>
                  </a:lnTo>
                  <a:lnTo>
                    <a:pt x="202" y="778"/>
                  </a:lnTo>
                  <a:lnTo>
                    <a:pt x="210" y="776"/>
                  </a:lnTo>
                  <a:lnTo>
                    <a:pt x="216" y="773"/>
                  </a:lnTo>
                  <a:lnTo>
                    <a:pt x="223" y="768"/>
                  </a:lnTo>
                  <a:lnTo>
                    <a:pt x="228" y="764"/>
                  </a:lnTo>
                  <a:lnTo>
                    <a:pt x="233" y="759"/>
                  </a:lnTo>
                  <a:lnTo>
                    <a:pt x="238" y="753"/>
                  </a:lnTo>
                  <a:lnTo>
                    <a:pt x="243" y="748"/>
                  </a:lnTo>
                  <a:lnTo>
                    <a:pt x="246" y="742"/>
                  </a:lnTo>
                  <a:lnTo>
                    <a:pt x="249" y="735"/>
                  </a:lnTo>
                  <a:lnTo>
                    <a:pt x="252" y="729"/>
                  </a:lnTo>
                  <a:lnTo>
                    <a:pt x="254" y="721"/>
                  </a:lnTo>
                  <a:lnTo>
                    <a:pt x="255" y="714"/>
                  </a:lnTo>
                  <a:lnTo>
                    <a:pt x="255" y="706"/>
                  </a:lnTo>
                  <a:lnTo>
                    <a:pt x="255" y="693"/>
                  </a:lnTo>
                  <a:lnTo>
                    <a:pt x="252" y="682"/>
                  </a:lnTo>
                  <a:lnTo>
                    <a:pt x="246" y="671"/>
                  </a:lnTo>
                  <a:lnTo>
                    <a:pt x="240" y="661"/>
                  </a:lnTo>
                  <a:lnTo>
                    <a:pt x="526" y="661"/>
                  </a:lnTo>
                  <a:lnTo>
                    <a:pt x="520" y="671"/>
                  </a:lnTo>
                  <a:lnTo>
                    <a:pt x="515" y="682"/>
                  </a:lnTo>
                  <a:lnTo>
                    <a:pt x="512" y="693"/>
                  </a:lnTo>
                  <a:lnTo>
                    <a:pt x="511" y="706"/>
                  </a:lnTo>
                  <a:lnTo>
                    <a:pt x="511" y="714"/>
                  </a:lnTo>
                  <a:lnTo>
                    <a:pt x="512" y="721"/>
                  </a:lnTo>
                  <a:lnTo>
                    <a:pt x="514" y="729"/>
                  </a:lnTo>
                  <a:lnTo>
                    <a:pt x="516" y="735"/>
                  </a:lnTo>
                  <a:lnTo>
                    <a:pt x="520" y="742"/>
                  </a:lnTo>
                  <a:lnTo>
                    <a:pt x="524" y="748"/>
                  </a:lnTo>
                  <a:lnTo>
                    <a:pt x="528" y="753"/>
                  </a:lnTo>
                  <a:lnTo>
                    <a:pt x="532" y="759"/>
                  </a:lnTo>
                  <a:lnTo>
                    <a:pt x="538" y="764"/>
                  </a:lnTo>
                  <a:lnTo>
                    <a:pt x="544" y="768"/>
                  </a:lnTo>
                  <a:lnTo>
                    <a:pt x="551" y="773"/>
                  </a:lnTo>
                  <a:lnTo>
                    <a:pt x="557" y="776"/>
                  </a:lnTo>
                  <a:lnTo>
                    <a:pt x="564" y="778"/>
                  </a:lnTo>
                  <a:lnTo>
                    <a:pt x="571" y="780"/>
                  </a:lnTo>
                  <a:lnTo>
                    <a:pt x="579" y="781"/>
                  </a:lnTo>
                  <a:lnTo>
                    <a:pt x="586" y="781"/>
                  </a:lnTo>
                  <a:lnTo>
                    <a:pt x="594" y="781"/>
                  </a:lnTo>
                  <a:lnTo>
                    <a:pt x="601" y="780"/>
                  </a:lnTo>
                  <a:lnTo>
                    <a:pt x="609" y="778"/>
                  </a:lnTo>
                  <a:lnTo>
                    <a:pt x="615" y="776"/>
                  </a:lnTo>
                  <a:lnTo>
                    <a:pt x="621" y="773"/>
                  </a:lnTo>
                  <a:lnTo>
                    <a:pt x="628" y="768"/>
                  </a:lnTo>
                  <a:lnTo>
                    <a:pt x="633" y="764"/>
                  </a:lnTo>
                  <a:lnTo>
                    <a:pt x="639" y="759"/>
                  </a:lnTo>
                  <a:lnTo>
                    <a:pt x="644" y="753"/>
                  </a:lnTo>
                  <a:lnTo>
                    <a:pt x="648" y="748"/>
                  </a:lnTo>
                  <a:lnTo>
                    <a:pt x="652" y="742"/>
                  </a:lnTo>
                  <a:lnTo>
                    <a:pt x="656" y="735"/>
                  </a:lnTo>
                  <a:lnTo>
                    <a:pt x="658" y="729"/>
                  </a:lnTo>
                  <a:lnTo>
                    <a:pt x="660" y="721"/>
                  </a:lnTo>
                  <a:lnTo>
                    <a:pt x="661" y="714"/>
                  </a:lnTo>
                  <a:lnTo>
                    <a:pt x="661" y="706"/>
                  </a:lnTo>
                  <a:lnTo>
                    <a:pt x="660" y="695"/>
                  </a:lnTo>
                  <a:lnTo>
                    <a:pt x="658" y="685"/>
                  </a:lnTo>
                  <a:lnTo>
                    <a:pt x="655" y="675"/>
                  </a:lnTo>
                  <a:lnTo>
                    <a:pt x="649" y="665"/>
                  </a:lnTo>
                  <a:lnTo>
                    <a:pt x="643" y="657"/>
                  </a:lnTo>
                  <a:lnTo>
                    <a:pt x="635" y="650"/>
                  </a:lnTo>
                  <a:lnTo>
                    <a:pt x="628" y="644"/>
                  </a:lnTo>
                  <a:lnTo>
                    <a:pt x="618" y="639"/>
                  </a:lnTo>
                  <a:lnTo>
                    <a:pt x="630" y="592"/>
                  </a:lnTo>
                  <a:lnTo>
                    <a:pt x="630" y="590"/>
                  </a:lnTo>
                  <a:lnTo>
                    <a:pt x="631" y="589"/>
                  </a:lnTo>
                  <a:lnTo>
                    <a:pt x="717" y="231"/>
                  </a:lnTo>
                  <a:lnTo>
                    <a:pt x="766" y="30"/>
                  </a:lnTo>
                  <a:lnTo>
                    <a:pt x="886" y="30"/>
                  </a:lnTo>
                  <a:lnTo>
                    <a:pt x="889" y="30"/>
                  </a:lnTo>
                  <a:lnTo>
                    <a:pt x="893" y="29"/>
                  </a:lnTo>
                  <a:lnTo>
                    <a:pt x="895" y="28"/>
                  </a:lnTo>
                  <a:lnTo>
                    <a:pt x="897" y="25"/>
                  </a:lnTo>
                  <a:lnTo>
                    <a:pt x="899" y="23"/>
                  </a:lnTo>
                  <a:lnTo>
                    <a:pt x="900" y="21"/>
                  </a:lnTo>
                  <a:lnTo>
                    <a:pt x="901" y="18"/>
                  </a:lnTo>
                  <a:lnTo>
                    <a:pt x="901" y="15"/>
                  </a:lnTo>
                  <a:lnTo>
                    <a:pt x="901" y="12"/>
                  </a:lnTo>
                  <a:lnTo>
                    <a:pt x="900" y="9"/>
                  </a:lnTo>
                  <a:lnTo>
                    <a:pt x="899" y="6"/>
                  </a:lnTo>
                  <a:lnTo>
                    <a:pt x="897" y="4"/>
                  </a:lnTo>
                  <a:lnTo>
                    <a:pt x="895" y="2"/>
                  </a:lnTo>
                  <a:lnTo>
                    <a:pt x="893" y="1"/>
                  </a:lnTo>
                  <a:lnTo>
                    <a:pt x="889" y="0"/>
                  </a:lnTo>
                  <a:lnTo>
                    <a:pt x="8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97CE2E94-A603-4ECF-81FB-238EF04C47AD}"/>
              </a:ext>
            </a:extLst>
          </p:cNvPr>
          <p:cNvGrpSpPr/>
          <p:nvPr/>
        </p:nvGrpSpPr>
        <p:grpSpPr>
          <a:xfrm>
            <a:off x="927533" y="4278150"/>
            <a:ext cx="282153" cy="282153"/>
            <a:chOff x="4319588" y="2492375"/>
            <a:chExt cx="287338" cy="287338"/>
          </a:xfrm>
          <a:solidFill>
            <a:schemeClr val="bg1"/>
          </a:solidFill>
        </p:grpSpPr>
        <p:sp>
          <p:nvSpPr>
            <p:cNvPr id="83" name="Freeform 372">
              <a:extLst>
                <a:ext uri="{FF2B5EF4-FFF2-40B4-BE49-F238E27FC236}">
                  <a16:creationId xmlns="" xmlns:a16="http://schemas.microsoft.com/office/drawing/2014/main" id="{F0F96AD2-DA28-4FB7-9140-4FA93DBB5C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73">
              <a:extLst>
                <a:ext uri="{FF2B5EF4-FFF2-40B4-BE49-F238E27FC236}">
                  <a16:creationId xmlns="" xmlns:a16="http://schemas.microsoft.com/office/drawing/2014/main" id="{E4C2BABD-66C9-4AFD-9BE3-ED125526C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69B44953-CBDE-4BDF-9F51-DAC3DB35E7DB}"/>
              </a:ext>
            </a:extLst>
          </p:cNvPr>
          <p:cNvGrpSpPr/>
          <p:nvPr/>
        </p:nvGrpSpPr>
        <p:grpSpPr>
          <a:xfrm>
            <a:off x="930519" y="5431777"/>
            <a:ext cx="277575" cy="277575"/>
            <a:chOff x="2598738" y="1344613"/>
            <a:chExt cx="287338" cy="287338"/>
          </a:xfrm>
          <a:solidFill>
            <a:schemeClr val="tx2"/>
          </a:solidFill>
        </p:grpSpPr>
        <p:sp>
          <p:nvSpPr>
            <p:cNvPr id="86" name="Freeform 457">
              <a:extLst>
                <a:ext uri="{FF2B5EF4-FFF2-40B4-BE49-F238E27FC236}">
                  <a16:creationId xmlns="" xmlns:a16="http://schemas.microsoft.com/office/drawing/2014/main" id="{09F7D0E9-34EF-4EE4-B383-987018342C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988" y="1508125"/>
              <a:ext cx="192088" cy="47625"/>
            </a:xfrm>
            <a:custGeom>
              <a:avLst/>
              <a:gdLst>
                <a:gd name="T0" fmla="*/ 1 w 601"/>
                <a:gd name="T1" fmla="*/ 93 h 150"/>
                <a:gd name="T2" fmla="*/ 11 w 601"/>
                <a:gd name="T3" fmla="*/ 101 h 150"/>
                <a:gd name="T4" fmla="*/ 30 w 601"/>
                <a:gd name="T5" fmla="*/ 111 h 150"/>
                <a:gd name="T6" fmla="*/ 58 w 601"/>
                <a:gd name="T7" fmla="*/ 121 h 150"/>
                <a:gd name="T8" fmla="*/ 96 w 601"/>
                <a:gd name="T9" fmla="*/ 131 h 150"/>
                <a:gd name="T10" fmla="*/ 144 w 601"/>
                <a:gd name="T11" fmla="*/ 140 h 150"/>
                <a:gd name="T12" fmla="*/ 199 w 601"/>
                <a:gd name="T13" fmla="*/ 146 h 150"/>
                <a:gd name="T14" fmla="*/ 265 w 601"/>
                <a:gd name="T15" fmla="*/ 149 h 150"/>
                <a:gd name="T16" fmla="*/ 337 w 601"/>
                <a:gd name="T17" fmla="*/ 149 h 150"/>
                <a:gd name="T18" fmla="*/ 402 w 601"/>
                <a:gd name="T19" fmla="*/ 146 h 150"/>
                <a:gd name="T20" fmla="*/ 458 w 601"/>
                <a:gd name="T21" fmla="*/ 140 h 150"/>
                <a:gd name="T22" fmla="*/ 505 w 601"/>
                <a:gd name="T23" fmla="*/ 131 h 150"/>
                <a:gd name="T24" fmla="*/ 542 w 601"/>
                <a:gd name="T25" fmla="*/ 121 h 150"/>
                <a:gd name="T26" fmla="*/ 571 w 601"/>
                <a:gd name="T27" fmla="*/ 111 h 150"/>
                <a:gd name="T28" fmla="*/ 591 w 601"/>
                <a:gd name="T29" fmla="*/ 101 h 150"/>
                <a:gd name="T30" fmla="*/ 600 w 601"/>
                <a:gd name="T31" fmla="*/ 93 h 150"/>
                <a:gd name="T32" fmla="*/ 601 w 601"/>
                <a:gd name="T33" fmla="*/ 87 h 150"/>
                <a:gd name="T34" fmla="*/ 600 w 601"/>
                <a:gd name="T35" fmla="*/ 82 h 150"/>
                <a:gd name="T36" fmla="*/ 599 w 601"/>
                <a:gd name="T37" fmla="*/ 79 h 150"/>
                <a:gd name="T38" fmla="*/ 596 w 601"/>
                <a:gd name="T39" fmla="*/ 71 h 150"/>
                <a:gd name="T40" fmla="*/ 583 w 601"/>
                <a:gd name="T41" fmla="*/ 56 h 150"/>
                <a:gd name="T42" fmla="*/ 564 w 601"/>
                <a:gd name="T43" fmla="*/ 43 h 150"/>
                <a:gd name="T44" fmla="*/ 540 w 601"/>
                <a:gd name="T45" fmla="*/ 32 h 150"/>
                <a:gd name="T46" fmla="*/ 525 w 601"/>
                <a:gd name="T47" fmla="*/ 27 h 150"/>
                <a:gd name="T48" fmla="*/ 523 w 601"/>
                <a:gd name="T49" fmla="*/ 27 h 150"/>
                <a:gd name="T50" fmla="*/ 495 w 601"/>
                <a:gd name="T51" fmla="*/ 19 h 150"/>
                <a:gd name="T52" fmla="*/ 443 w 601"/>
                <a:gd name="T53" fmla="*/ 10 h 150"/>
                <a:gd name="T54" fmla="*/ 387 w 601"/>
                <a:gd name="T55" fmla="*/ 3 h 150"/>
                <a:gd name="T56" fmla="*/ 334 w 601"/>
                <a:gd name="T57" fmla="*/ 0 h 150"/>
                <a:gd name="T58" fmla="*/ 305 w 601"/>
                <a:gd name="T59" fmla="*/ 0 h 150"/>
                <a:gd name="T60" fmla="*/ 257 w 601"/>
                <a:gd name="T61" fmla="*/ 0 h 150"/>
                <a:gd name="T62" fmla="*/ 184 w 601"/>
                <a:gd name="T63" fmla="*/ 7 h 150"/>
                <a:gd name="T64" fmla="*/ 135 w 601"/>
                <a:gd name="T65" fmla="*/ 13 h 150"/>
                <a:gd name="T66" fmla="*/ 88 w 601"/>
                <a:gd name="T67" fmla="*/ 24 h 150"/>
                <a:gd name="T68" fmla="*/ 48 w 601"/>
                <a:gd name="T69" fmla="*/ 38 h 150"/>
                <a:gd name="T70" fmla="*/ 24 w 601"/>
                <a:gd name="T71" fmla="*/ 51 h 150"/>
                <a:gd name="T72" fmla="*/ 13 w 601"/>
                <a:gd name="T73" fmla="*/ 60 h 150"/>
                <a:gd name="T74" fmla="*/ 4 w 601"/>
                <a:gd name="T75" fmla="*/ 71 h 150"/>
                <a:gd name="T76" fmla="*/ 0 w 601"/>
                <a:gd name="T77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1" h="150">
                  <a:moveTo>
                    <a:pt x="0" y="90"/>
                  </a:moveTo>
                  <a:lnTo>
                    <a:pt x="1" y="93"/>
                  </a:lnTo>
                  <a:lnTo>
                    <a:pt x="4" y="97"/>
                  </a:lnTo>
                  <a:lnTo>
                    <a:pt x="11" y="101"/>
                  </a:lnTo>
                  <a:lnTo>
                    <a:pt x="19" y="106"/>
                  </a:lnTo>
                  <a:lnTo>
                    <a:pt x="30" y="111"/>
                  </a:lnTo>
                  <a:lnTo>
                    <a:pt x="43" y="116"/>
                  </a:lnTo>
                  <a:lnTo>
                    <a:pt x="58" y="121"/>
                  </a:lnTo>
                  <a:lnTo>
                    <a:pt x="76" y="126"/>
                  </a:lnTo>
                  <a:lnTo>
                    <a:pt x="96" y="131"/>
                  </a:lnTo>
                  <a:lnTo>
                    <a:pt x="119" y="135"/>
                  </a:lnTo>
                  <a:lnTo>
                    <a:pt x="144" y="140"/>
                  </a:lnTo>
                  <a:lnTo>
                    <a:pt x="170" y="143"/>
                  </a:lnTo>
                  <a:lnTo>
                    <a:pt x="199" y="146"/>
                  </a:lnTo>
                  <a:lnTo>
                    <a:pt x="230" y="148"/>
                  </a:lnTo>
                  <a:lnTo>
                    <a:pt x="265" y="149"/>
                  </a:lnTo>
                  <a:lnTo>
                    <a:pt x="300" y="150"/>
                  </a:lnTo>
                  <a:lnTo>
                    <a:pt x="337" y="149"/>
                  </a:lnTo>
                  <a:lnTo>
                    <a:pt x="370" y="148"/>
                  </a:lnTo>
                  <a:lnTo>
                    <a:pt x="402" y="146"/>
                  </a:lnTo>
                  <a:lnTo>
                    <a:pt x="431" y="143"/>
                  </a:lnTo>
                  <a:lnTo>
                    <a:pt x="458" y="140"/>
                  </a:lnTo>
                  <a:lnTo>
                    <a:pt x="482" y="135"/>
                  </a:lnTo>
                  <a:lnTo>
                    <a:pt x="505" y="131"/>
                  </a:lnTo>
                  <a:lnTo>
                    <a:pt x="525" y="126"/>
                  </a:lnTo>
                  <a:lnTo>
                    <a:pt x="542" y="121"/>
                  </a:lnTo>
                  <a:lnTo>
                    <a:pt x="559" y="116"/>
                  </a:lnTo>
                  <a:lnTo>
                    <a:pt x="571" y="111"/>
                  </a:lnTo>
                  <a:lnTo>
                    <a:pt x="582" y="106"/>
                  </a:lnTo>
                  <a:lnTo>
                    <a:pt x="591" y="101"/>
                  </a:lnTo>
                  <a:lnTo>
                    <a:pt x="596" y="97"/>
                  </a:lnTo>
                  <a:lnTo>
                    <a:pt x="600" y="93"/>
                  </a:lnTo>
                  <a:lnTo>
                    <a:pt x="601" y="90"/>
                  </a:lnTo>
                  <a:lnTo>
                    <a:pt x="601" y="87"/>
                  </a:lnTo>
                  <a:lnTo>
                    <a:pt x="600" y="84"/>
                  </a:lnTo>
                  <a:lnTo>
                    <a:pt x="600" y="82"/>
                  </a:lnTo>
                  <a:lnTo>
                    <a:pt x="600" y="81"/>
                  </a:lnTo>
                  <a:lnTo>
                    <a:pt x="599" y="79"/>
                  </a:lnTo>
                  <a:lnTo>
                    <a:pt x="599" y="78"/>
                  </a:lnTo>
                  <a:lnTo>
                    <a:pt x="596" y="71"/>
                  </a:lnTo>
                  <a:lnTo>
                    <a:pt x="591" y="63"/>
                  </a:lnTo>
                  <a:lnTo>
                    <a:pt x="583" y="56"/>
                  </a:lnTo>
                  <a:lnTo>
                    <a:pt x="575" y="49"/>
                  </a:lnTo>
                  <a:lnTo>
                    <a:pt x="564" y="43"/>
                  </a:lnTo>
                  <a:lnTo>
                    <a:pt x="553" y="38"/>
                  </a:lnTo>
                  <a:lnTo>
                    <a:pt x="540" y="32"/>
                  </a:lnTo>
                  <a:lnTo>
                    <a:pt x="525" y="28"/>
                  </a:lnTo>
                  <a:lnTo>
                    <a:pt x="525" y="27"/>
                  </a:lnTo>
                  <a:lnTo>
                    <a:pt x="525" y="27"/>
                  </a:lnTo>
                  <a:lnTo>
                    <a:pt x="523" y="27"/>
                  </a:lnTo>
                  <a:lnTo>
                    <a:pt x="520" y="26"/>
                  </a:lnTo>
                  <a:lnTo>
                    <a:pt x="495" y="19"/>
                  </a:lnTo>
                  <a:lnTo>
                    <a:pt x="470" y="14"/>
                  </a:lnTo>
                  <a:lnTo>
                    <a:pt x="443" y="10"/>
                  </a:lnTo>
                  <a:lnTo>
                    <a:pt x="415" y="5"/>
                  </a:lnTo>
                  <a:lnTo>
                    <a:pt x="387" y="3"/>
                  </a:lnTo>
                  <a:lnTo>
                    <a:pt x="360" y="1"/>
                  </a:lnTo>
                  <a:lnTo>
                    <a:pt x="334" y="0"/>
                  </a:lnTo>
                  <a:lnTo>
                    <a:pt x="311" y="0"/>
                  </a:lnTo>
                  <a:lnTo>
                    <a:pt x="305" y="0"/>
                  </a:lnTo>
                  <a:lnTo>
                    <a:pt x="300" y="0"/>
                  </a:lnTo>
                  <a:lnTo>
                    <a:pt x="257" y="0"/>
                  </a:lnTo>
                  <a:lnTo>
                    <a:pt x="209" y="3"/>
                  </a:lnTo>
                  <a:lnTo>
                    <a:pt x="184" y="7"/>
                  </a:lnTo>
                  <a:lnTo>
                    <a:pt x="160" y="10"/>
                  </a:lnTo>
                  <a:lnTo>
                    <a:pt x="135" y="13"/>
                  </a:lnTo>
                  <a:lnTo>
                    <a:pt x="110" y="18"/>
                  </a:lnTo>
                  <a:lnTo>
                    <a:pt x="88" y="24"/>
                  </a:lnTo>
                  <a:lnTo>
                    <a:pt x="67" y="30"/>
                  </a:lnTo>
                  <a:lnTo>
                    <a:pt x="48" y="38"/>
                  </a:lnTo>
                  <a:lnTo>
                    <a:pt x="32" y="45"/>
                  </a:lnTo>
                  <a:lnTo>
                    <a:pt x="24" y="51"/>
                  </a:lnTo>
                  <a:lnTo>
                    <a:pt x="18" y="55"/>
                  </a:lnTo>
                  <a:lnTo>
                    <a:pt x="13" y="60"/>
                  </a:lnTo>
                  <a:lnTo>
                    <a:pt x="8" y="66"/>
                  </a:lnTo>
                  <a:lnTo>
                    <a:pt x="4" y="71"/>
                  </a:lnTo>
                  <a:lnTo>
                    <a:pt x="2" y="77"/>
                  </a:lnTo>
                  <a:lnTo>
                    <a:pt x="0" y="84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58">
              <a:extLst>
                <a:ext uri="{FF2B5EF4-FFF2-40B4-BE49-F238E27FC236}">
                  <a16:creationId xmlns="" xmlns:a16="http://schemas.microsoft.com/office/drawing/2014/main" id="{4B90018B-C4D5-4AF8-827E-2E5E1A175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420813"/>
              <a:ext cx="190500" cy="39688"/>
            </a:xfrm>
            <a:custGeom>
              <a:avLst/>
              <a:gdLst>
                <a:gd name="T0" fmla="*/ 333 w 602"/>
                <a:gd name="T1" fmla="*/ 125 h 125"/>
                <a:gd name="T2" fmla="*/ 393 w 602"/>
                <a:gd name="T3" fmla="*/ 122 h 125"/>
                <a:gd name="T4" fmla="*/ 448 w 602"/>
                <a:gd name="T5" fmla="*/ 116 h 125"/>
                <a:gd name="T6" fmla="*/ 495 w 602"/>
                <a:gd name="T7" fmla="*/ 108 h 125"/>
                <a:gd name="T8" fmla="*/ 536 w 602"/>
                <a:gd name="T9" fmla="*/ 99 h 125"/>
                <a:gd name="T10" fmla="*/ 567 w 602"/>
                <a:gd name="T11" fmla="*/ 89 h 125"/>
                <a:gd name="T12" fmla="*/ 589 w 602"/>
                <a:gd name="T13" fmla="*/ 79 h 125"/>
                <a:gd name="T14" fmla="*/ 599 w 602"/>
                <a:gd name="T15" fmla="*/ 72 h 125"/>
                <a:gd name="T16" fmla="*/ 602 w 602"/>
                <a:gd name="T17" fmla="*/ 67 h 125"/>
                <a:gd name="T18" fmla="*/ 602 w 602"/>
                <a:gd name="T19" fmla="*/ 0 h 125"/>
                <a:gd name="T20" fmla="*/ 573 w 602"/>
                <a:gd name="T21" fmla="*/ 13 h 125"/>
                <a:gd name="T22" fmla="*/ 537 w 602"/>
                <a:gd name="T23" fmla="*/ 24 h 125"/>
                <a:gd name="T24" fmla="*/ 497 w 602"/>
                <a:gd name="T25" fmla="*/ 34 h 125"/>
                <a:gd name="T26" fmla="*/ 454 w 602"/>
                <a:gd name="T27" fmla="*/ 40 h 125"/>
                <a:gd name="T28" fmla="*/ 369 w 602"/>
                <a:gd name="T29" fmla="*/ 48 h 125"/>
                <a:gd name="T30" fmla="*/ 302 w 602"/>
                <a:gd name="T31" fmla="*/ 50 h 125"/>
                <a:gd name="T32" fmla="*/ 233 w 602"/>
                <a:gd name="T33" fmla="*/ 48 h 125"/>
                <a:gd name="T34" fmla="*/ 148 w 602"/>
                <a:gd name="T35" fmla="*/ 40 h 125"/>
                <a:gd name="T36" fmla="*/ 106 w 602"/>
                <a:gd name="T37" fmla="*/ 34 h 125"/>
                <a:gd name="T38" fmla="*/ 66 w 602"/>
                <a:gd name="T39" fmla="*/ 25 h 125"/>
                <a:gd name="T40" fmla="*/ 29 w 602"/>
                <a:gd name="T41" fmla="*/ 13 h 125"/>
                <a:gd name="T42" fmla="*/ 0 w 602"/>
                <a:gd name="T43" fmla="*/ 0 h 125"/>
                <a:gd name="T44" fmla="*/ 0 w 602"/>
                <a:gd name="T45" fmla="*/ 67 h 125"/>
                <a:gd name="T46" fmla="*/ 4 w 602"/>
                <a:gd name="T47" fmla="*/ 72 h 125"/>
                <a:gd name="T48" fmla="*/ 13 w 602"/>
                <a:gd name="T49" fmla="*/ 79 h 125"/>
                <a:gd name="T50" fmla="*/ 36 w 602"/>
                <a:gd name="T51" fmla="*/ 89 h 125"/>
                <a:gd name="T52" fmla="*/ 67 w 602"/>
                <a:gd name="T53" fmla="*/ 99 h 125"/>
                <a:gd name="T54" fmla="*/ 108 w 602"/>
                <a:gd name="T55" fmla="*/ 108 h 125"/>
                <a:gd name="T56" fmla="*/ 155 w 602"/>
                <a:gd name="T57" fmla="*/ 116 h 125"/>
                <a:gd name="T58" fmla="*/ 210 w 602"/>
                <a:gd name="T59" fmla="*/ 122 h 125"/>
                <a:gd name="T60" fmla="*/ 270 w 602"/>
                <a:gd name="T61" fmla="*/ 125 h 125"/>
                <a:gd name="T62" fmla="*/ 302 w 602"/>
                <a:gd name="T63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302" y="125"/>
                  </a:moveTo>
                  <a:lnTo>
                    <a:pt x="333" y="125"/>
                  </a:lnTo>
                  <a:lnTo>
                    <a:pt x="364" y="124"/>
                  </a:lnTo>
                  <a:lnTo>
                    <a:pt x="393" y="122"/>
                  </a:lnTo>
                  <a:lnTo>
                    <a:pt x="421" y="118"/>
                  </a:lnTo>
                  <a:lnTo>
                    <a:pt x="448" y="116"/>
                  </a:lnTo>
                  <a:lnTo>
                    <a:pt x="472" y="112"/>
                  </a:lnTo>
                  <a:lnTo>
                    <a:pt x="495" y="108"/>
                  </a:lnTo>
                  <a:lnTo>
                    <a:pt x="516" y="103"/>
                  </a:lnTo>
                  <a:lnTo>
                    <a:pt x="536" y="99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4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2"/>
                  </a:lnTo>
                  <a:lnTo>
                    <a:pt x="601" y="69"/>
                  </a:lnTo>
                  <a:lnTo>
                    <a:pt x="602" y="67"/>
                  </a:lnTo>
                  <a:lnTo>
                    <a:pt x="602" y="65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3"/>
                  </a:lnTo>
                  <a:lnTo>
                    <a:pt x="556" y="20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4"/>
                  </a:lnTo>
                  <a:lnTo>
                    <a:pt x="476" y="37"/>
                  </a:lnTo>
                  <a:lnTo>
                    <a:pt x="454" y="40"/>
                  </a:lnTo>
                  <a:lnTo>
                    <a:pt x="410" y="44"/>
                  </a:lnTo>
                  <a:lnTo>
                    <a:pt x="369" y="48"/>
                  </a:lnTo>
                  <a:lnTo>
                    <a:pt x="332" y="50"/>
                  </a:lnTo>
                  <a:lnTo>
                    <a:pt x="302" y="50"/>
                  </a:lnTo>
                  <a:lnTo>
                    <a:pt x="271" y="50"/>
                  </a:lnTo>
                  <a:lnTo>
                    <a:pt x="233" y="48"/>
                  </a:lnTo>
                  <a:lnTo>
                    <a:pt x="192" y="44"/>
                  </a:lnTo>
                  <a:lnTo>
                    <a:pt x="148" y="40"/>
                  </a:lnTo>
                  <a:lnTo>
                    <a:pt x="127" y="37"/>
                  </a:lnTo>
                  <a:lnTo>
                    <a:pt x="106" y="34"/>
                  </a:lnTo>
                  <a:lnTo>
                    <a:pt x="85" y="29"/>
                  </a:lnTo>
                  <a:lnTo>
                    <a:pt x="66" y="25"/>
                  </a:lnTo>
                  <a:lnTo>
                    <a:pt x="47" y="20"/>
                  </a:lnTo>
                  <a:lnTo>
                    <a:pt x="29" y="13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4"/>
                  </a:lnTo>
                  <a:lnTo>
                    <a:pt x="36" y="89"/>
                  </a:lnTo>
                  <a:lnTo>
                    <a:pt x="50" y="95"/>
                  </a:lnTo>
                  <a:lnTo>
                    <a:pt x="67" y="99"/>
                  </a:lnTo>
                  <a:lnTo>
                    <a:pt x="86" y="103"/>
                  </a:lnTo>
                  <a:lnTo>
                    <a:pt x="108" y="108"/>
                  </a:lnTo>
                  <a:lnTo>
                    <a:pt x="130" y="112"/>
                  </a:lnTo>
                  <a:lnTo>
                    <a:pt x="155" y="116"/>
                  </a:lnTo>
                  <a:lnTo>
                    <a:pt x="182" y="120"/>
                  </a:lnTo>
                  <a:lnTo>
                    <a:pt x="210" y="122"/>
                  </a:lnTo>
                  <a:lnTo>
                    <a:pt x="240" y="124"/>
                  </a:lnTo>
                  <a:lnTo>
                    <a:pt x="270" y="125"/>
                  </a:lnTo>
                  <a:lnTo>
                    <a:pt x="302" y="125"/>
                  </a:lnTo>
                  <a:lnTo>
                    <a:pt x="302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59">
              <a:extLst>
                <a:ext uri="{FF2B5EF4-FFF2-40B4-BE49-F238E27FC236}">
                  <a16:creationId xmlns="" xmlns:a16="http://schemas.microsoft.com/office/drawing/2014/main" id="{A023454D-2FA5-4C0B-9AF7-2DEDBFD25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454150"/>
              <a:ext cx="190500" cy="39688"/>
            </a:xfrm>
            <a:custGeom>
              <a:avLst/>
              <a:gdLst>
                <a:gd name="T0" fmla="*/ 302 w 602"/>
                <a:gd name="T1" fmla="*/ 124 h 124"/>
                <a:gd name="T2" fmla="*/ 333 w 602"/>
                <a:gd name="T3" fmla="*/ 124 h 124"/>
                <a:gd name="T4" fmla="*/ 364 w 602"/>
                <a:gd name="T5" fmla="*/ 123 h 124"/>
                <a:gd name="T6" fmla="*/ 393 w 602"/>
                <a:gd name="T7" fmla="*/ 121 h 124"/>
                <a:gd name="T8" fmla="*/ 421 w 602"/>
                <a:gd name="T9" fmla="*/ 119 h 124"/>
                <a:gd name="T10" fmla="*/ 448 w 602"/>
                <a:gd name="T11" fmla="*/ 115 h 124"/>
                <a:gd name="T12" fmla="*/ 472 w 602"/>
                <a:gd name="T13" fmla="*/ 111 h 124"/>
                <a:gd name="T14" fmla="*/ 495 w 602"/>
                <a:gd name="T15" fmla="*/ 108 h 124"/>
                <a:gd name="T16" fmla="*/ 516 w 602"/>
                <a:gd name="T17" fmla="*/ 104 h 124"/>
                <a:gd name="T18" fmla="*/ 536 w 602"/>
                <a:gd name="T19" fmla="*/ 98 h 124"/>
                <a:gd name="T20" fmla="*/ 553 w 602"/>
                <a:gd name="T21" fmla="*/ 94 h 124"/>
                <a:gd name="T22" fmla="*/ 567 w 602"/>
                <a:gd name="T23" fmla="*/ 89 h 124"/>
                <a:gd name="T24" fmla="*/ 580 w 602"/>
                <a:gd name="T25" fmla="*/ 83 h 124"/>
                <a:gd name="T26" fmla="*/ 589 w 602"/>
                <a:gd name="T27" fmla="*/ 79 h 124"/>
                <a:gd name="T28" fmla="*/ 597 w 602"/>
                <a:gd name="T29" fmla="*/ 74 h 124"/>
                <a:gd name="T30" fmla="*/ 599 w 602"/>
                <a:gd name="T31" fmla="*/ 71 h 124"/>
                <a:gd name="T32" fmla="*/ 601 w 602"/>
                <a:gd name="T33" fmla="*/ 69 h 124"/>
                <a:gd name="T34" fmla="*/ 602 w 602"/>
                <a:gd name="T35" fmla="*/ 66 h 124"/>
                <a:gd name="T36" fmla="*/ 602 w 602"/>
                <a:gd name="T37" fmla="*/ 64 h 124"/>
                <a:gd name="T38" fmla="*/ 602 w 602"/>
                <a:gd name="T39" fmla="*/ 0 h 124"/>
                <a:gd name="T40" fmla="*/ 589 w 602"/>
                <a:gd name="T41" fmla="*/ 7 h 124"/>
                <a:gd name="T42" fmla="*/ 573 w 602"/>
                <a:gd name="T43" fmla="*/ 14 h 124"/>
                <a:gd name="T44" fmla="*/ 556 w 602"/>
                <a:gd name="T45" fmla="*/ 19 h 124"/>
                <a:gd name="T46" fmla="*/ 537 w 602"/>
                <a:gd name="T47" fmla="*/ 24 h 124"/>
                <a:gd name="T48" fmla="*/ 517 w 602"/>
                <a:gd name="T49" fmla="*/ 29 h 124"/>
                <a:gd name="T50" fmla="*/ 497 w 602"/>
                <a:gd name="T51" fmla="*/ 33 h 124"/>
                <a:gd name="T52" fmla="*/ 476 w 602"/>
                <a:gd name="T53" fmla="*/ 36 h 124"/>
                <a:gd name="T54" fmla="*/ 454 w 602"/>
                <a:gd name="T55" fmla="*/ 39 h 124"/>
                <a:gd name="T56" fmla="*/ 410 w 602"/>
                <a:gd name="T57" fmla="*/ 44 h 124"/>
                <a:gd name="T58" fmla="*/ 369 w 602"/>
                <a:gd name="T59" fmla="*/ 47 h 124"/>
                <a:gd name="T60" fmla="*/ 332 w 602"/>
                <a:gd name="T61" fmla="*/ 49 h 124"/>
                <a:gd name="T62" fmla="*/ 302 w 602"/>
                <a:gd name="T63" fmla="*/ 49 h 124"/>
                <a:gd name="T64" fmla="*/ 271 w 602"/>
                <a:gd name="T65" fmla="*/ 49 h 124"/>
                <a:gd name="T66" fmla="*/ 233 w 602"/>
                <a:gd name="T67" fmla="*/ 47 h 124"/>
                <a:gd name="T68" fmla="*/ 192 w 602"/>
                <a:gd name="T69" fmla="*/ 44 h 124"/>
                <a:gd name="T70" fmla="*/ 148 w 602"/>
                <a:gd name="T71" fmla="*/ 39 h 124"/>
                <a:gd name="T72" fmla="*/ 127 w 602"/>
                <a:gd name="T73" fmla="*/ 36 h 124"/>
                <a:gd name="T74" fmla="*/ 106 w 602"/>
                <a:gd name="T75" fmla="*/ 33 h 124"/>
                <a:gd name="T76" fmla="*/ 85 w 602"/>
                <a:gd name="T77" fmla="*/ 29 h 124"/>
                <a:gd name="T78" fmla="*/ 66 w 602"/>
                <a:gd name="T79" fmla="*/ 24 h 124"/>
                <a:gd name="T80" fmla="*/ 47 w 602"/>
                <a:gd name="T81" fmla="*/ 19 h 124"/>
                <a:gd name="T82" fmla="*/ 29 w 602"/>
                <a:gd name="T83" fmla="*/ 14 h 124"/>
                <a:gd name="T84" fmla="*/ 14 w 602"/>
                <a:gd name="T85" fmla="*/ 7 h 124"/>
                <a:gd name="T86" fmla="*/ 0 w 602"/>
                <a:gd name="T87" fmla="*/ 0 h 124"/>
                <a:gd name="T88" fmla="*/ 0 w 602"/>
                <a:gd name="T89" fmla="*/ 64 h 124"/>
                <a:gd name="T90" fmla="*/ 0 w 602"/>
                <a:gd name="T91" fmla="*/ 66 h 124"/>
                <a:gd name="T92" fmla="*/ 2 w 602"/>
                <a:gd name="T93" fmla="*/ 69 h 124"/>
                <a:gd name="T94" fmla="*/ 4 w 602"/>
                <a:gd name="T95" fmla="*/ 71 h 124"/>
                <a:gd name="T96" fmla="*/ 6 w 602"/>
                <a:gd name="T97" fmla="*/ 74 h 124"/>
                <a:gd name="T98" fmla="*/ 13 w 602"/>
                <a:gd name="T99" fmla="*/ 79 h 124"/>
                <a:gd name="T100" fmla="*/ 23 w 602"/>
                <a:gd name="T101" fmla="*/ 83 h 124"/>
                <a:gd name="T102" fmla="*/ 36 w 602"/>
                <a:gd name="T103" fmla="*/ 89 h 124"/>
                <a:gd name="T104" fmla="*/ 50 w 602"/>
                <a:gd name="T105" fmla="*/ 94 h 124"/>
                <a:gd name="T106" fmla="*/ 67 w 602"/>
                <a:gd name="T107" fmla="*/ 98 h 124"/>
                <a:gd name="T108" fmla="*/ 86 w 602"/>
                <a:gd name="T109" fmla="*/ 104 h 124"/>
                <a:gd name="T110" fmla="*/ 108 w 602"/>
                <a:gd name="T111" fmla="*/ 108 h 124"/>
                <a:gd name="T112" fmla="*/ 130 w 602"/>
                <a:gd name="T113" fmla="*/ 111 h 124"/>
                <a:gd name="T114" fmla="*/ 155 w 602"/>
                <a:gd name="T115" fmla="*/ 115 h 124"/>
                <a:gd name="T116" fmla="*/ 182 w 602"/>
                <a:gd name="T117" fmla="*/ 119 h 124"/>
                <a:gd name="T118" fmla="*/ 210 w 602"/>
                <a:gd name="T119" fmla="*/ 121 h 124"/>
                <a:gd name="T120" fmla="*/ 240 w 602"/>
                <a:gd name="T121" fmla="*/ 123 h 124"/>
                <a:gd name="T122" fmla="*/ 270 w 602"/>
                <a:gd name="T123" fmla="*/ 124 h 124"/>
                <a:gd name="T124" fmla="*/ 302 w 602"/>
                <a:gd name="T12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2" h="124">
                  <a:moveTo>
                    <a:pt x="302" y="124"/>
                  </a:moveTo>
                  <a:lnTo>
                    <a:pt x="333" y="124"/>
                  </a:lnTo>
                  <a:lnTo>
                    <a:pt x="364" y="123"/>
                  </a:lnTo>
                  <a:lnTo>
                    <a:pt x="393" y="121"/>
                  </a:lnTo>
                  <a:lnTo>
                    <a:pt x="421" y="119"/>
                  </a:lnTo>
                  <a:lnTo>
                    <a:pt x="448" y="115"/>
                  </a:lnTo>
                  <a:lnTo>
                    <a:pt x="472" y="111"/>
                  </a:lnTo>
                  <a:lnTo>
                    <a:pt x="495" y="108"/>
                  </a:lnTo>
                  <a:lnTo>
                    <a:pt x="516" y="104"/>
                  </a:lnTo>
                  <a:lnTo>
                    <a:pt x="536" y="98"/>
                  </a:lnTo>
                  <a:lnTo>
                    <a:pt x="553" y="94"/>
                  </a:lnTo>
                  <a:lnTo>
                    <a:pt x="567" y="89"/>
                  </a:lnTo>
                  <a:lnTo>
                    <a:pt x="580" y="83"/>
                  </a:lnTo>
                  <a:lnTo>
                    <a:pt x="589" y="79"/>
                  </a:lnTo>
                  <a:lnTo>
                    <a:pt x="597" y="74"/>
                  </a:lnTo>
                  <a:lnTo>
                    <a:pt x="599" y="71"/>
                  </a:lnTo>
                  <a:lnTo>
                    <a:pt x="601" y="69"/>
                  </a:lnTo>
                  <a:lnTo>
                    <a:pt x="602" y="66"/>
                  </a:lnTo>
                  <a:lnTo>
                    <a:pt x="602" y="64"/>
                  </a:ln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4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69"/>
                  </a:lnTo>
                  <a:lnTo>
                    <a:pt x="4" y="71"/>
                  </a:lnTo>
                  <a:lnTo>
                    <a:pt x="6" y="74"/>
                  </a:lnTo>
                  <a:lnTo>
                    <a:pt x="13" y="79"/>
                  </a:lnTo>
                  <a:lnTo>
                    <a:pt x="23" y="83"/>
                  </a:lnTo>
                  <a:lnTo>
                    <a:pt x="36" y="89"/>
                  </a:lnTo>
                  <a:lnTo>
                    <a:pt x="50" y="94"/>
                  </a:lnTo>
                  <a:lnTo>
                    <a:pt x="67" y="98"/>
                  </a:lnTo>
                  <a:lnTo>
                    <a:pt x="86" y="104"/>
                  </a:lnTo>
                  <a:lnTo>
                    <a:pt x="108" y="108"/>
                  </a:lnTo>
                  <a:lnTo>
                    <a:pt x="130" y="111"/>
                  </a:lnTo>
                  <a:lnTo>
                    <a:pt x="155" y="115"/>
                  </a:lnTo>
                  <a:lnTo>
                    <a:pt x="182" y="119"/>
                  </a:lnTo>
                  <a:lnTo>
                    <a:pt x="210" y="121"/>
                  </a:lnTo>
                  <a:lnTo>
                    <a:pt x="240" y="123"/>
                  </a:lnTo>
                  <a:lnTo>
                    <a:pt x="270" y="124"/>
                  </a:lnTo>
                  <a:lnTo>
                    <a:pt x="302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60">
              <a:extLst>
                <a:ext uri="{FF2B5EF4-FFF2-40B4-BE49-F238E27FC236}">
                  <a16:creationId xmlns="" xmlns:a16="http://schemas.microsoft.com/office/drawing/2014/main" id="{774B6222-E943-4FB9-A949-BFA5D66D1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385888"/>
              <a:ext cx="190500" cy="41275"/>
            </a:xfrm>
            <a:custGeom>
              <a:avLst/>
              <a:gdLst>
                <a:gd name="T0" fmla="*/ 333 w 602"/>
                <a:gd name="T1" fmla="*/ 126 h 127"/>
                <a:gd name="T2" fmla="*/ 393 w 602"/>
                <a:gd name="T3" fmla="*/ 124 h 127"/>
                <a:gd name="T4" fmla="*/ 448 w 602"/>
                <a:gd name="T5" fmla="*/ 117 h 127"/>
                <a:gd name="T6" fmla="*/ 495 w 602"/>
                <a:gd name="T7" fmla="*/ 110 h 127"/>
                <a:gd name="T8" fmla="*/ 536 w 602"/>
                <a:gd name="T9" fmla="*/ 101 h 127"/>
                <a:gd name="T10" fmla="*/ 567 w 602"/>
                <a:gd name="T11" fmla="*/ 91 h 127"/>
                <a:gd name="T12" fmla="*/ 589 w 602"/>
                <a:gd name="T13" fmla="*/ 81 h 127"/>
                <a:gd name="T14" fmla="*/ 599 w 602"/>
                <a:gd name="T15" fmla="*/ 73 h 127"/>
                <a:gd name="T16" fmla="*/ 602 w 602"/>
                <a:gd name="T17" fmla="*/ 69 h 127"/>
                <a:gd name="T18" fmla="*/ 602 w 602"/>
                <a:gd name="T19" fmla="*/ 0 h 127"/>
                <a:gd name="T20" fmla="*/ 576 w 602"/>
                <a:gd name="T21" fmla="*/ 13 h 127"/>
                <a:gd name="T22" fmla="*/ 543 w 602"/>
                <a:gd name="T23" fmla="*/ 24 h 127"/>
                <a:gd name="T24" fmla="*/ 506 w 602"/>
                <a:gd name="T25" fmla="*/ 32 h 127"/>
                <a:gd name="T26" fmla="*/ 466 w 602"/>
                <a:gd name="T27" fmla="*/ 40 h 127"/>
                <a:gd name="T28" fmla="*/ 381 w 602"/>
                <a:gd name="T29" fmla="*/ 48 h 127"/>
                <a:gd name="T30" fmla="*/ 302 w 602"/>
                <a:gd name="T31" fmla="*/ 52 h 127"/>
                <a:gd name="T32" fmla="*/ 221 w 602"/>
                <a:gd name="T33" fmla="*/ 48 h 127"/>
                <a:gd name="T34" fmla="*/ 137 w 602"/>
                <a:gd name="T35" fmla="*/ 40 h 127"/>
                <a:gd name="T36" fmla="*/ 97 w 602"/>
                <a:gd name="T37" fmla="*/ 32 h 127"/>
                <a:gd name="T38" fmla="*/ 59 w 602"/>
                <a:gd name="T39" fmla="*/ 24 h 127"/>
                <a:gd name="T40" fmla="*/ 27 w 602"/>
                <a:gd name="T41" fmla="*/ 13 h 127"/>
                <a:gd name="T42" fmla="*/ 0 w 602"/>
                <a:gd name="T43" fmla="*/ 1 h 127"/>
                <a:gd name="T44" fmla="*/ 0 w 602"/>
                <a:gd name="T45" fmla="*/ 69 h 127"/>
                <a:gd name="T46" fmla="*/ 4 w 602"/>
                <a:gd name="T47" fmla="*/ 73 h 127"/>
                <a:gd name="T48" fmla="*/ 13 w 602"/>
                <a:gd name="T49" fmla="*/ 81 h 127"/>
                <a:gd name="T50" fmla="*/ 36 w 602"/>
                <a:gd name="T51" fmla="*/ 91 h 127"/>
                <a:gd name="T52" fmla="*/ 67 w 602"/>
                <a:gd name="T53" fmla="*/ 101 h 127"/>
                <a:gd name="T54" fmla="*/ 108 w 602"/>
                <a:gd name="T55" fmla="*/ 110 h 127"/>
                <a:gd name="T56" fmla="*/ 155 w 602"/>
                <a:gd name="T57" fmla="*/ 117 h 127"/>
                <a:gd name="T58" fmla="*/ 210 w 602"/>
                <a:gd name="T59" fmla="*/ 124 h 127"/>
                <a:gd name="T60" fmla="*/ 270 w 602"/>
                <a:gd name="T61" fmla="*/ 127 h 127"/>
                <a:gd name="T62" fmla="*/ 302 w 602"/>
                <a:gd name="T63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7">
                  <a:moveTo>
                    <a:pt x="302" y="127"/>
                  </a:moveTo>
                  <a:lnTo>
                    <a:pt x="333" y="126"/>
                  </a:lnTo>
                  <a:lnTo>
                    <a:pt x="364" y="125"/>
                  </a:lnTo>
                  <a:lnTo>
                    <a:pt x="393" y="124"/>
                  </a:lnTo>
                  <a:lnTo>
                    <a:pt x="421" y="120"/>
                  </a:lnTo>
                  <a:lnTo>
                    <a:pt x="448" y="117"/>
                  </a:lnTo>
                  <a:lnTo>
                    <a:pt x="472" y="114"/>
                  </a:lnTo>
                  <a:lnTo>
                    <a:pt x="495" y="110"/>
                  </a:lnTo>
                  <a:lnTo>
                    <a:pt x="516" y="105"/>
                  </a:lnTo>
                  <a:lnTo>
                    <a:pt x="536" y="101"/>
                  </a:lnTo>
                  <a:lnTo>
                    <a:pt x="553" y="96"/>
                  </a:lnTo>
                  <a:lnTo>
                    <a:pt x="567" y="91"/>
                  </a:lnTo>
                  <a:lnTo>
                    <a:pt x="580" y="86"/>
                  </a:lnTo>
                  <a:lnTo>
                    <a:pt x="589" y="81"/>
                  </a:lnTo>
                  <a:lnTo>
                    <a:pt x="597" y="76"/>
                  </a:lnTo>
                  <a:lnTo>
                    <a:pt x="599" y="73"/>
                  </a:lnTo>
                  <a:lnTo>
                    <a:pt x="601" y="71"/>
                  </a:lnTo>
                  <a:lnTo>
                    <a:pt x="602" y="69"/>
                  </a:lnTo>
                  <a:lnTo>
                    <a:pt x="602" y="67"/>
                  </a:lnTo>
                  <a:lnTo>
                    <a:pt x="602" y="0"/>
                  </a:lnTo>
                  <a:lnTo>
                    <a:pt x="590" y="8"/>
                  </a:lnTo>
                  <a:lnTo>
                    <a:pt x="576" y="13"/>
                  </a:lnTo>
                  <a:lnTo>
                    <a:pt x="560" y="18"/>
                  </a:lnTo>
                  <a:lnTo>
                    <a:pt x="543" y="24"/>
                  </a:lnTo>
                  <a:lnTo>
                    <a:pt x="525" y="28"/>
                  </a:lnTo>
                  <a:lnTo>
                    <a:pt x="506" y="32"/>
                  </a:lnTo>
                  <a:lnTo>
                    <a:pt x="486" y="37"/>
                  </a:lnTo>
                  <a:lnTo>
                    <a:pt x="466" y="40"/>
                  </a:lnTo>
                  <a:lnTo>
                    <a:pt x="423" y="45"/>
                  </a:lnTo>
                  <a:lnTo>
                    <a:pt x="381" y="48"/>
                  </a:lnTo>
                  <a:lnTo>
                    <a:pt x="340" y="51"/>
                  </a:lnTo>
                  <a:lnTo>
                    <a:pt x="302" y="52"/>
                  </a:lnTo>
                  <a:lnTo>
                    <a:pt x="263" y="51"/>
                  </a:lnTo>
                  <a:lnTo>
                    <a:pt x="221" y="48"/>
                  </a:lnTo>
                  <a:lnTo>
                    <a:pt x="180" y="45"/>
                  </a:lnTo>
                  <a:lnTo>
                    <a:pt x="137" y="40"/>
                  </a:lnTo>
                  <a:lnTo>
                    <a:pt x="116" y="37"/>
                  </a:lnTo>
                  <a:lnTo>
                    <a:pt x="97" y="32"/>
                  </a:lnTo>
                  <a:lnTo>
                    <a:pt x="78" y="28"/>
                  </a:lnTo>
                  <a:lnTo>
                    <a:pt x="59" y="24"/>
                  </a:lnTo>
                  <a:lnTo>
                    <a:pt x="42" y="18"/>
                  </a:lnTo>
                  <a:lnTo>
                    <a:pt x="27" y="13"/>
                  </a:lnTo>
                  <a:lnTo>
                    <a:pt x="12" y="8"/>
                  </a:lnTo>
                  <a:lnTo>
                    <a:pt x="0" y="1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4" y="73"/>
                  </a:lnTo>
                  <a:lnTo>
                    <a:pt x="6" y="75"/>
                  </a:lnTo>
                  <a:lnTo>
                    <a:pt x="13" y="81"/>
                  </a:lnTo>
                  <a:lnTo>
                    <a:pt x="23" y="86"/>
                  </a:lnTo>
                  <a:lnTo>
                    <a:pt x="36" y="91"/>
                  </a:lnTo>
                  <a:lnTo>
                    <a:pt x="50" y="96"/>
                  </a:lnTo>
                  <a:lnTo>
                    <a:pt x="67" y="101"/>
                  </a:lnTo>
                  <a:lnTo>
                    <a:pt x="86" y="105"/>
                  </a:lnTo>
                  <a:lnTo>
                    <a:pt x="108" y="110"/>
                  </a:lnTo>
                  <a:lnTo>
                    <a:pt x="130" y="114"/>
                  </a:lnTo>
                  <a:lnTo>
                    <a:pt x="155" y="117"/>
                  </a:lnTo>
                  <a:lnTo>
                    <a:pt x="182" y="120"/>
                  </a:lnTo>
                  <a:lnTo>
                    <a:pt x="210" y="124"/>
                  </a:lnTo>
                  <a:lnTo>
                    <a:pt x="240" y="125"/>
                  </a:lnTo>
                  <a:lnTo>
                    <a:pt x="270" y="127"/>
                  </a:lnTo>
                  <a:lnTo>
                    <a:pt x="302" y="127"/>
                  </a:lnTo>
                  <a:lnTo>
                    <a:pt x="302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61">
              <a:extLst>
                <a:ext uri="{FF2B5EF4-FFF2-40B4-BE49-F238E27FC236}">
                  <a16:creationId xmlns="" xmlns:a16="http://schemas.microsoft.com/office/drawing/2014/main" id="{03705614-0C20-4F93-8068-64EF11AC0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487488"/>
              <a:ext cx="190500" cy="39688"/>
            </a:xfrm>
            <a:custGeom>
              <a:avLst/>
              <a:gdLst>
                <a:gd name="T0" fmla="*/ 602 w 602"/>
                <a:gd name="T1" fmla="*/ 0 h 125"/>
                <a:gd name="T2" fmla="*/ 573 w 602"/>
                <a:gd name="T3" fmla="*/ 14 h 125"/>
                <a:gd name="T4" fmla="*/ 537 w 602"/>
                <a:gd name="T5" fmla="*/ 24 h 125"/>
                <a:gd name="T6" fmla="*/ 497 w 602"/>
                <a:gd name="T7" fmla="*/ 33 h 125"/>
                <a:gd name="T8" fmla="*/ 454 w 602"/>
                <a:gd name="T9" fmla="*/ 39 h 125"/>
                <a:gd name="T10" fmla="*/ 369 w 602"/>
                <a:gd name="T11" fmla="*/ 47 h 125"/>
                <a:gd name="T12" fmla="*/ 302 w 602"/>
                <a:gd name="T13" fmla="*/ 49 h 125"/>
                <a:gd name="T14" fmla="*/ 233 w 602"/>
                <a:gd name="T15" fmla="*/ 47 h 125"/>
                <a:gd name="T16" fmla="*/ 148 w 602"/>
                <a:gd name="T17" fmla="*/ 39 h 125"/>
                <a:gd name="T18" fmla="*/ 106 w 602"/>
                <a:gd name="T19" fmla="*/ 33 h 125"/>
                <a:gd name="T20" fmla="*/ 66 w 602"/>
                <a:gd name="T21" fmla="*/ 24 h 125"/>
                <a:gd name="T22" fmla="*/ 29 w 602"/>
                <a:gd name="T23" fmla="*/ 14 h 125"/>
                <a:gd name="T24" fmla="*/ 0 w 602"/>
                <a:gd name="T25" fmla="*/ 0 h 125"/>
                <a:gd name="T26" fmla="*/ 2 w 602"/>
                <a:gd name="T27" fmla="*/ 69 h 125"/>
                <a:gd name="T28" fmla="*/ 11 w 602"/>
                <a:gd name="T29" fmla="*/ 79 h 125"/>
                <a:gd name="T30" fmla="*/ 32 w 602"/>
                <a:gd name="T31" fmla="*/ 89 h 125"/>
                <a:gd name="T32" fmla="*/ 59 w 602"/>
                <a:gd name="T33" fmla="*/ 98 h 125"/>
                <a:gd name="T34" fmla="*/ 96 w 602"/>
                <a:gd name="T35" fmla="*/ 107 h 125"/>
                <a:gd name="T36" fmla="*/ 140 w 602"/>
                <a:gd name="T37" fmla="*/ 116 h 125"/>
                <a:gd name="T38" fmla="*/ 190 w 602"/>
                <a:gd name="T39" fmla="*/ 121 h 125"/>
                <a:gd name="T40" fmla="*/ 248 w 602"/>
                <a:gd name="T41" fmla="*/ 124 h 125"/>
                <a:gd name="T42" fmla="*/ 283 w 602"/>
                <a:gd name="T43" fmla="*/ 119 h 125"/>
                <a:gd name="T44" fmla="*/ 292 w 602"/>
                <a:gd name="T45" fmla="*/ 106 h 125"/>
                <a:gd name="T46" fmla="*/ 305 w 602"/>
                <a:gd name="T47" fmla="*/ 94 h 125"/>
                <a:gd name="T48" fmla="*/ 320 w 602"/>
                <a:gd name="T49" fmla="*/ 84 h 125"/>
                <a:gd name="T50" fmla="*/ 350 w 602"/>
                <a:gd name="T51" fmla="*/ 70 h 125"/>
                <a:gd name="T52" fmla="*/ 400 w 602"/>
                <a:gd name="T53" fmla="*/ 55 h 125"/>
                <a:gd name="T54" fmla="*/ 458 w 602"/>
                <a:gd name="T55" fmla="*/ 45 h 125"/>
                <a:gd name="T56" fmla="*/ 514 w 602"/>
                <a:gd name="T57" fmla="*/ 38 h 125"/>
                <a:gd name="T58" fmla="*/ 561 w 602"/>
                <a:gd name="T59" fmla="*/ 35 h 125"/>
                <a:gd name="T60" fmla="*/ 594 w 602"/>
                <a:gd name="T61" fmla="*/ 35 h 125"/>
                <a:gd name="T62" fmla="*/ 602 w 602"/>
                <a:gd name="T63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2" h="125">
                  <a:moveTo>
                    <a:pt x="602" y="34"/>
                  </a:moveTo>
                  <a:lnTo>
                    <a:pt x="602" y="0"/>
                  </a:lnTo>
                  <a:lnTo>
                    <a:pt x="589" y="7"/>
                  </a:lnTo>
                  <a:lnTo>
                    <a:pt x="573" y="14"/>
                  </a:lnTo>
                  <a:lnTo>
                    <a:pt x="556" y="19"/>
                  </a:lnTo>
                  <a:lnTo>
                    <a:pt x="537" y="24"/>
                  </a:lnTo>
                  <a:lnTo>
                    <a:pt x="517" y="29"/>
                  </a:lnTo>
                  <a:lnTo>
                    <a:pt x="497" y="33"/>
                  </a:lnTo>
                  <a:lnTo>
                    <a:pt x="476" y="36"/>
                  </a:lnTo>
                  <a:lnTo>
                    <a:pt x="454" y="39"/>
                  </a:lnTo>
                  <a:lnTo>
                    <a:pt x="410" y="45"/>
                  </a:lnTo>
                  <a:lnTo>
                    <a:pt x="369" y="47"/>
                  </a:lnTo>
                  <a:lnTo>
                    <a:pt x="332" y="49"/>
                  </a:lnTo>
                  <a:lnTo>
                    <a:pt x="302" y="49"/>
                  </a:lnTo>
                  <a:lnTo>
                    <a:pt x="271" y="49"/>
                  </a:lnTo>
                  <a:lnTo>
                    <a:pt x="233" y="47"/>
                  </a:lnTo>
                  <a:lnTo>
                    <a:pt x="192" y="45"/>
                  </a:lnTo>
                  <a:lnTo>
                    <a:pt x="148" y="39"/>
                  </a:lnTo>
                  <a:lnTo>
                    <a:pt x="127" y="36"/>
                  </a:lnTo>
                  <a:lnTo>
                    <a:pt x="106" y="33"/>
                  </a:lnTo>
                  <a:lnTo>
                    <a:pt x="85" y="29"/>
                  </a:lnTo>
                  <a:lnTo>
                    <a:pt x="66" y="24"/>
                  </a:lnTo>
                  <a:lnTo>
                    <a:pt x="47" y="19"/>
                  </a:lnTo>
                  <a:lnTo>
                    <a:pt x="29" y="14"/>
                  </a:lnTo>
                  <a:lnTo>
                    <a:pt x="14" y="7"/>
                  </a:lnTo>
                  <a:lnTo>
                    <a:pt x="0" y="0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6" y="74"/>
                  </a:lnTo>
                  <a:lnTo>
                    <a:pt x="11" y="79"/>
                  </a:lnTo>
                  <a:lnTo>
                    <a:pt x="20" y="83"/>
                  </a:lnTo>
                  <a:lnTo>
                    <a:pt x="32" y="89"/>
                  </a:lnTo>
                  <a:lnTo>
                    <a:pt x="44" y="94"/>
                  </a:lnTo>
                  <a:lnTo>
                    <a:pt x="59" y="98"/>
                  </a:lnTo>
                  <a:lnTo>
                    <a:pt x="77" y="103"/>
                  </a:lnTo>
                  <a:lnTo>
                    <a:pt x="96" y="107"/>
                  </a:lnTo>
                  <a:lnTo>
                    <a:pt x="117" y="111"/>
                  </a:lnTo>
                  <a:lnTo>
                    <a:pt x="140" y="116"/>
                  </a:lnTo>
                  <a:lnTo>
                    <a:pt x="165" y="118"/>
                  </a:lnTo>
                  <a:lnTo>
                    <a:pt x="190" y="121"/>
                  </a:lnTo>
                  <a:lnTo>
                    <a:pt x="218" y="123"/>
                  </a:lnTo>
                  <a:lnTo>
                    <a:pt x="248" y="124"/>
                  </a:lnTo>
                  <a:lnTo>
                    <a:pt x="278" y="125"/>
                  </a:lnTo>
                  <a:lnTo>
                    <a:pt x="283" y="119"/>
                  </a:lnTo>
                  <a:lnTo>
                    <a:pt x="287" y="112"/>
                  </a:lnTo>
                  <a:lnTo>
                    <a:pt x="292" y="106"/>
                  </a:lnTo>
                  <a:lnTo>
                    <a:pt x="298" y="101"/>
                  </a:lnTo>
                  <a:lnTo>
                    <a:pt x="305" y="94"/>
                  </a:lnTo>
                  <a:lnTo>
                    <a:pt x="313" y="89"/>
                  </a:lnTo>
                  <a:lnTo>
                    <a:pt x="320" y="84"/>
                  </a:lnTo>
                  <a:lnTo>
                    <a:pt x="330" y="79"/>
                  </a:lnTo>
                  <a:lnTo>
                    <a:pt x="350" y="70"/>
                  </a:lnTo>
                  <a:lnTo>
                    <a:pt x="374" y="62"/>
                  </a:lnTo>
                  <a:lnTo>
                    <a:pt x="400" y="55"/>
                  </a:lnTo>
                  <a:lnTo>
                    <a:pt x="429" y="49"/>
                  </a:lnTo>
                  <a:lnTo>
                    <a:pt x="458" y="45"/>
                  </a:lnTo>
                  <a:lnTo>
                    <a:pt x="486" y="40"/>
                  </a:lnTo>
                  <a:lnTo>
                    <a:pt x="514" y="38"/>
                  </a:lnTo>
                  <a:lnTo>
                    <a:pt x="539" y="36"/>
                  </a:lnTo>
                  <a:lnTo>
                    <a:pt x="561" y="35"/>
                  </a:lnTo>
                  <a:lnTo>
                    <a:pt x="580" y="35"/>
                  </a:lnTo>
                  <a:lnTo>
                    <a:pt x="594" y="35"/>
                  </a:lnTo>
                  <a:lnTo>
                    <a:pt x="602" y="34"/>
                  </a:lnTo>
                  <a:lnTo>
                    <a:pt x="60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62">
              <a:extLst>
                <a:ext uri="{FF2B5EF4-FFF2-40B4-BE49-F238E27FC236}">
                  <a16:creationId xmlns="" xmlns:a16="http://schemas.microsoft.com/office/drawing/2014/main" id="{942DAE6B-C83F-4C3B-B8D1-9B749ED02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520825"/>
              <a:ext cx="85725" cy="49213"/>
            </a:xfrm>
            <a:custGeom>
              <a:avLst/>
              <a:gdLst>
                <a:gd name="T0" fmla="*/ 0 w 271"/>
                <a:gd name="T1" fmla="*/ 63 h 153"/>
                <a:gd name="T2" fmla="*/ 0 w 271"/>
                <a:gd name="T3" fmla="*/ 69 h 153"/>
                <a:gd name="T4" fmla="*/ 3 w 271"/>
                <a:gd name="T5" fmla="*/ 75 h 153"/>
                <a:gd name="T6" fmla="*/ 5 w 271"/>
                <a:gd name="T7" fmla="*/ 80 h 153"/>
                <a:gd name="T8" fmla="*/ 7 w 271"/>
                <a:gd name="T9" fmla="*/ 86 h 153"/>
                <a:gd name="T10" fmla="*/ 11 w 271"/>
                <a:gd name="T11" fmla="*/ 90 h 153"/>
                <a:gd name="T12" fmla="*/ 15 w 271"/>
                <a:gd name="T13" fmla="*/ 95 h 153"/>
                <a:gd name="T14" fmla="*/ 21 w 271"/>
                <a:gd name="T15" fmla="*/ 100 h 153"/>
                <a:gd name="T16" fmla="*/ 27 w 271"/>
                <a:gd name="T17" fmla="*/ 104 h 153"/>
                <a:gd name="T18" fmla="*/ 40 w 271"/>
                <a:gd name="T19" fmla="*/ 113 h 153"/>
                <a:gd name="T20" fmla="*/ 56 w 271"/>
                <a:gd name="T21" fmla="*/ 119 h 153"/>
                <a:gd name="T22" fmla="*/ 74 w 271"/>
                <a:gd name="T23" fmla="*/ 125 h 153"/>
                <a:gd name="T24" fmla="*/ 94 w 271"/>
                <a:gd name="T25" fmla="*/ 131 h 153"/>
                <a:gd name="T26" fmla="*/ 114 w 271"/>
                <a:gd name="T27" fmla="*/ 136 h 153"/>
                <a:gd name="T28" fmla="*/ 136 w 271"/>
                <a:gd name="T29" fmla="*/ 140 h 153"/>
                <a:gd name="T30" fmla="*/ 158 w 271"/>
                <a:gd name="T31" fmla="*/ 144 h 153"/>
                <a:gd name="T32" fmla="*/ 182 w 271"/>
                <a:gd name="T33" fmla="*/ 147 h 153"/>
                <a:gd name="T34" fmla="*/ 227 w 271"/>
                <a:gd name="T35" fmla="*/ 151 h 153"/>
                <a:gd name="T36" fmla="*/ 271 w 271"/>
                <a:gd name="T37" fmla="*/ 153 h 153"/>
                <a:gd name="T38" fmla="*/ 271 w 271"/>
                <a:gd name="T39" fmla="*/ 48 h 153"/>
                <a:gd name="T40" fmla="*/ 271 w 271"/>
                <a:gd name="T41" fmla="*/ 48 h 153"/>
                <a:gd name="T42" fmla="*/ 271 w 271"/>
                <a:gd name="T43" fmla="*/ 48 h 153"/>
                <a:gd name="T44" fmla="*/ 237 w 271"/>
                <a:gd name="T45" fmla="*/ 47 h 153"/>
                <a:gd name="T46" fmla="*/ 201 w 271"/>
                <a:gd name="T47" fmla="*/ 45 h 153"/>
                <a:gd name="T48" fmla="*/ 163 w 271"/>
                <a:gd name="T49" fmla="*/ 42 h 153"/>
                <a:gd name="T50" fmla="*/ 126 w 271"/>
                <a:gd name="T51" fmla="*/ 36 h 153"/>
                <a:gd name="T52" fmla="*/ 107 w 271"/>
                <a:gd name="T53" fmla="*/ 33 h 153"/>
                <a:gd name="T54" fmla="*/ 89 w 271"/>
                <a:gd name="T55" fmla="*/ 30 h 153"/>
                <a:gd name="T56" fmla="*/ 71 w 271"/>
                <a:gd name="T57" fmla="*/ 26 h 153"/>
                <a:gd name="T58" fmla="*/ 55 w 271"/>
                <a:gd name="T59" fmla="*/ 21 h 153"/>
                <a:gd name="T60" fmla="*/ 39 w 271"/>
                <a:gd name="T61" fmla="*/ 17 h 153"/>
                <a:gd name="T62" fmla="*/ 25 w 271"/>
                <a:gd name="T63" fmla="*/ 12 h 153"/>
                <a:gd name="T64" fmla="*/ 12 w 271"/>
                <a:gd name="T65" fmla="*/ 5 h 153"/>
                <a:gd name="T66" fmla="*/ 0 w 271"/>
                <a:gd name="T67" fmla="*/ 0 h 153"/>
                <a:gd name="T68" fmla="*/ 0 w 271"/>
                <a:gd name="T69" fmla="*/ 6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153">
                  <a:moveTo>
                    <a:pt x="0" y="63"/>
                  </a:moveTo>
                  <a:lnTo>
                    <a:pt x="0" y="69"/>
                  </a:lnTo>
                  <a:lnTo>
                    <a:pt x="3" y="75"/>
                  </a:lnTo>
                  <a:lnTo>
                    <a:pt x="5" y="80"/>
                  </a:lnTo>
                  <a:lnTo>
                    <a:pt x="7" y="86"/>
                  </a:lnTo>
                  <a:lnTo>
                    <a:pt x="11" y="90"/>
                  </a:lnTo>
                  <a:lnTo>
                    <a:pt x="15" y="95"/>
                  </a:lnTo>
                  <a:lnTo>
                    <a:pt x="21" y="100"/>
                  </a:lnTo>
                  <a:lnTo>
                    <a:pt x="27" y="104"/>
                  </a:lnTo>
                  <a:lnTo>
                    <a:pt x="40" y="113"/>
                  </a:lnTo>
                  <a:lnTo>
                    <a:pt x="56" y="119"/>
                  </a:lnTo>
                  <a:lnTo>
                    <a:pt x="74" y="125"/>
                  </a:lnTo>
                  <a:lnTo>
                    <a:pt x="94" y="131"/>
                  </a:lnTo>
                  <a:lnTo>
                    <a:pt x="114" y="136"/>
                  </a:lnTo>
                  <a:lnTo>
                    <a:pt x="136" y="140"/>
                  </a:lnTo>
                  <a:lnTo>
                    <a:pt x="158" y="144"/>
                  </a:lnTo>
                  <a:lnTo>
                    <a:pt x="182" y="147"/>
                  </a:lnTo>
                  <a:lnTo>
                    <a:pt x="227" y="151"/>
                  </a:lnTo>
                  <a:lnTo>
                    <a:pt x="271" y="153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71" y="48"/>
                  </a:lnTo>
                  <a:lnTo>
                    <a:pt x="237" y="47"/>
                  </a:lnTo>
                  <a:lnTo>
                    <a:pt x="201" y="45"/>
                  </a:lnTo>
                  <a:lnTo>
                    <a:pt x="163" y="42"/>
                  </a:lnTo>
                  <a:lnTo>
                    <a:pt x="126" y="36"/>
                  </a:lnTo>
                  <a:lnTo>
                    <a:pt x="107" y="33"/>
                  </a:lnTo>
                  <a:lnTo>
                    <a:pt x="89" y="30"/>
                  </a:lnTo>
                  <a:lnTo>
                    <a:pt x="71" y="26"/>
                  </a:lnTo>
                  <a:lnTo>
                    <a:pt x="55" y="21"/>
                  </a:lnTo>
                  <a:lnTo>
                    <a:pt x="39" y="17"/>
                  </a:lnTo>
                  <a:lnTo>
                    <a:pt x="25" y="12"/>
                  </a:lnTo>
                  <a:lnTo>
                    <a:pt x="12" y="5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63">
              <a:extLst>
                <a:ext uri="{FF2B5EF4-FFF2-40B4-BE49-F238E27FC236}">
                  <a16:creationId xmlns="" xmlns:a16="http://schemas.microsoft.com/office/drawing/2014/main" id="{CC625ECB-5A03-4839-BF17-A8E2E82B3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988" y="1582738"/>
              <a:ext cx="192088" cy="49213"/>
            </a:xfrm>
            <a:custGeom>
              <a:avLst/>
              <a:gdLst>
                <a:gd name="T0" fmla="*/ 0 w 601"/>
                <a:gd name="T1" fmla="*/ 0 h 155"/>
                <a:gd name="T2" fmla="*/ 0 w 601"/>
                <a:gd name="T3" fmla="*/ 64 h 155"/>
                <a:gd name="T4" fmla="*/ 0 w 601"/>
                <a:gd name="T5" fmla="*/ 71 h 155"/>
                <a:gd name="T6" fmla="*/ 2 w 601"/>
                <a:gd name="T7" fmla="*/ 77 h 155"/>
                <a:gd name="T8" fmla="*/ 4 w 601"/>
                <a:gd name="T9" fmla="*/ 84 h 155"/>
                <a:gd name="T10" fmla="*/ 7 w 601"/>
                <a:gd name="T11" fmla="*/ 89 h 155"/>
                <a:gd name="T12" fmla="*/ 13 w 601"/>
                <a:gd name="T13" fmla="*/ 95 h 155"/>
                <a:gd name="T14" fmla="*/ 18 w 601"/>
                <a:gd name="T15" fmla="*/ 100 h 155"/>
                <a:gd name="T16" fmla="*/ 23 w 601"/>
                <a:gd name="T17" fmla="*/ 104 h 155"/>
                <a:gd name="T18" fmla="*/ 31 w 601"/>
                <a:gd name="T19" fmla="*/ 108 h 155"/>
                <a:gd name="T20" fmla="*/ 47 w 601"/>
                <a:gd name="T21" fmla="*/ 117 h 155"/>
                <a:gd name="T22" fmla="*/ 65 w 601"/>
                <a:gd name="T23" fmla="*/ 125 h 155"/>
                <a:gd name="T24" fmla="*/ 86 w 601"/>
                <a:gd name="T25" fmla="*/ 131 h 155"/>
                <a:gd name="T26" fmla="*/ 108 w 601"/>
                <a:gd name="T27" fmla="*/ 136 h 155"/>
                <a:gd name="T28" fmla="*/ 132 w 601"/>
                <a:gd name="T29" fmla="*/ 142 h 155"/>
                <a:gd name="T30" fmla="*/ 156 w 601"/>
                <a:gd name="T31" fmla="*/ 145 h 155"/>
                <a:gd name="T32" fmla="*/ 181 w 601"/>
                <a:gd name="T33" fmla="*/ 148 h 155"/>
                <a:gd name="T34" fmla="*/ 206 w 601"/>
                <a:gd name="T35" fmla="*/ 151 h 155"/>
                <a:gd name="T36" fmla="*/ 255 w 601"/>
                <a:gd name="T37" fmla="*/ 155 h 155"/>
                <a:gd name="T38" fmla="*/ 300 w 601"/>
                <a:gd name="T39" fmla="*/ 155 h 155"/>
                <a:gd name="T40" fmla="*/ 345 w 601"/>
                <a:gd name="T41" fmla="*/ 155 h 155"/>
                <a:gd name="T42" fmla="*/ 394 w 601"/>
                <a:gd name="T43" fmla="*/ 151 h 155"/>
                <a:gd name="T44" fmla="*/ 420 w 601"/>
                <a:gd name="T45" fmla="*/ 148 h 155"/>
                <a:gd name="T46" fmla="*/ 445 w 601"/>
                <a:gd name="T47" fmla="*/ 145 h 155"/>
                <a:gd name="T48" fmla="*/ 470 w 601"/>
                <a:gd name="T49" fmla="*/ 142 h 155"/>
                <a:gd name="T50" fmla="*/ 493 w 601"/>
                <a:gd name="T51" fmla="*/ 136 h 155"/>
                <a:gd name="T52" fmla="*/ 515 w 601"/>
                <a:gd name="T53" fmla="*/ 131 h 155"/>
                <a:gd name="T54" fmla="*/ 536 w 601"/>
                <a:gd name="T55" fmla="*/ 125 h 155"/>
                <a:gd name="T56" fmla="*/ 554 w 601"/>
                <a:gd name="T57" fmla="*/ 117 h 155"/>
                <a:gd name="T58" fmla="*/ 570 w 601"/>
                <a:gd name="T59" fmla="*/ 108 h 155"/>
                <a:gd name="T60" fmla="*/ 577 w 601"/>
                <a:gd name="T61" fmla="*/ 104 h 155"/>
                <a:gd name="T62" fmla="*/ 583 w 601"/>
                <a:gd name="T63" fmla="*/ 100 h 155"/>
                <a:gd name="T64" fmla="*/ 589 w 601"/>
                <a:gd name="T65" fmla="*/ 95 h 155"/>
                <a:gd name="T66" fmla="*/ 593 w 601"/>
                <a:gd name="T67" fmla="*/ 89 h 155"/>
                <a:gd name="T68" fmla="*/ 597 w 601"/>
                <a:gd name="T69" fmla="*/ 84 h 155"/>
                <a:gd name="T70" fmla="*/ 599 w 601"/>
                <a:gd name="T71" fmla="*/ 77 h 155"/>
                <a:gd name="T72" fmla="*/ 600 w 601"/>
                <a:gd name="T73" fmla="*/ 71 h 155"/>
                <a:gd name="T74" fmla="*/ 601 w 601"/>
                <a:gd name="T75" fmla="*/ 64 h 155"/>
                <a:gd name="T76" fmla="*/ 601 w 601"/>
                <a:gd name="T77" fmla="*/ 0 h 155"/>
                <a:gd name="T78" fmla="*/ 588 w 601"/>
                <a:gd name="T79" fmla="*/ 7 h 155"/>
                <a:gd name="T80" fmla="*/ 573 w 601"/>
                <a:gd name="T81" fmla="*/ 13 h 155"/>
                <a:gd name="T82" fmla="*/ 555 w 601"/>
                <a:gd name="T83" fmla="*/ 19 h 155"/>
                <a:gd name="T84" fmla="*/ 536 w 601"/>
                <a:gd name="T85" fmla="*/ 25 h 155"/>
                <a:gd name="T86" fmla="*/ 517 w 601"/>
                <a:gd name="T87" fmla="*/ 29 h 155"/>
                <a:gd name="T88" fmla="*/ 495 w 601"/>
                <a:gd name="T89" fmla="*/ 33 h 155"/>
                <a:gd name="T90" fmla="*/ 474 w 601"/>
                <a:gd name="T91" fmla="*/ 37 h 155"/>
                <a:gd name="T92" fmla="*/ 452 w 601"/>
                <a:gd name="T93" fmla="*/ 40 h 155"/>
                <a:gd name="T94" fmla="*/ 410 w 601"/>
                <a:gd name="T95" fmla="*/ 44 h 155"/>
                <a:gd name="T96" fmla="*/ 369 w 601"/>
                <a:gd name="T97" fmla="*/ 47 h 155"/>
                <a:gd name="T98" fmla="*/ 331 w 601"/>
                <a:gd name="T99" fmla="*/ 49 h 155"/>
                <a:gd name="T100" fmla="*/ 300 w 601"/>
                <a:gd name="T101" fmla="*/ 49 h 155"/>
                <a:gd name="T102" fmla="*/ 269 w 601"/>
                <a:gd name="T103" fmla="*/ 49 h 155"/>
                <a:gd name="T104" fmla="*/ 233 w 601"/>
                <a:gd name="T105" fmla="*/ 47 h 155"/>
                <a:gd name="T106" fmla="*/ 191 w 601"/>
                <a:gd name="T107" fmla="*/ 44 h 155"/>
                <a:gd name="T108" fmla="*/ 148 w 601"/>
                <a:gd name="T109" fmla="*/ 40 h 155"/>
                <a:gd name="T110" fmla="*/ 126 w 601"/>
                <a:gd name="T111" fmla="*/ 37 h 155"/>
                <a:gd name="T112" fmla="*/ 105 w 601"/>
                <a:gd name="T113" fmla="*/ 33 h 155"/>
                <a:gd name="T114" fmla="*/ 85 w 601"/>
                <a:gd name="T115" fmla="*/ 29 h 155"/>
                <a:gd name="T116" fmla="*/ 64 w 601"/>
                <a:gd name="T117" fmla="*/ 25 h 155"/>
                <a:gd name="T118" fmla="*/ 46 w 601"/>
                <a:gd name="T119" fmla="*/ 19 h 155"/>
                <a:gd name="T120" fmla="*/ 29 w 601"/>
                <a:gd name="T121" fmla="*/ 14 h 155"/>
                <a:gd name="T122" fmla="*/ 13 w 601"/>
                <a:gd name="T123" fmla="*/ 8 h 155"/>
                <a:gd name="T124" fmla="*/ 0 w 601"/>
                <a:gd name="T12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01" h="155">
                  <a:moveTo>
                    <a:pt x="0" y="0"/>
                  </a:moveTo>
                  <a:lnTo>
                    <a:pt x="0" y="64"/>
                  </a:lnTo>
                  <a:lnTo>
                    <a:pt x="0" y="71"/>
                  </a:lnTo>
                  <a:lnTo>
                    <a:pt x="2" y="77"/>
                  </a:lnTo>
                  <a:lnTo>
                    <a:pt x="4" y="84"/>
                  </a:lnTo>
                  <a:lnTo>
                    <a:pt x="7" y="89"/>
                  </a:lnTo>
                  <a:lnTo>
                    <a:pt x="13" y="95"/>
                  </a:lnTo>
                  <a:lnTo>
                    <a:pt x="18" y="100"/>
                  </a:lnTo>
                  <a:lnTo>
                    <a:pt x="23" y="104"/>
                  </a:lnTo>
                  <a:lnTo>
                    <a:pt x="31" y="108"/>
                  </a:lnTo>
                  <a:lnTo>
                    <a:pt x="47" y="117"/>
                  </a:lnTo>
                  <a:lnTo>
                    <a:pt x="65" y="125"/>
                  </a:lnTo>
                  <a:lnTo>
                    <a:pt x="86" y="131"/>
                  </a:lnTo>
                  <a:lnTo>
                    <a:pt x="108" y="136"/>
                  </a:lnTo>
                  <a:lnTo>
                    <a:pt x="132" y="142"/>
                  </a:lnTo>
                  <a:lnTo>
                    <a:pt x="156" y="145"/>
                  </a:lnTo>
                  <a:lnTo>
                    <a:pt x="181" y="148"/>
                  </a:lnTo>
                  <a:lnTo>
                    <a:pt x="206" y="151"/>
                  </a:lnTo>
                  <a:lnTo>
                    <a:pt x="255" y="155"/>
                  </a:lnTo>
                  <a:lnTo>
                    <a:pt x="300" y="155"/>
                  </a:lnTo>
                  <a:lnTo>
                    <a:pt x="345" y="155"/>
                  </a:lnTo>
                  <a:lnTo>
                    <a:pt x="394" y="151"/>
                  </a:lnTo>
                  <a:lnTo>
                    <a:pt x="420" y="148"/>
                  </a:lnTo>
                  <a:lnTo>
                    <a:pt x="445" y="145"/>
                  </a:lnTo>
                  <a:lnTo>
                    <a:pt x="470" y="142"/>
                  </a:lnTo>
                  <a:lnTo>
                    <a:pt x="493" y="136"/>
                  </a:lnTo>
                  <a:lnTo>
                    <a:pt x="515" y="131"/>
                  </a:lnTo>
                  <a:lnTo>
                    <a:pt x="536" y="125"/>
                  </a:lnTo>
                  <a:lnTo>
                    <a:pt x="554" y="117"/>
                  </a:lnTo>
                  <a:lnTo>
                    <a:pt x="570" y="108"/>
                  </a:lnTo>
                  <a:lnTo>
                    <a:pt x="577" y="104"/>
                  </a:lnTo>
                  <a:lnTo>
                    <a:pt x="583" y="100"/>
                  </a:lnTo>
                  <a:lnTo>
                    <a:pt x="589" y="95"/>
                  </a:lnTo>
                  <a:lnTo>
                    <a:pt x="593" y="89"/>
                  </a:lnTo>
                  <a:lnTo>
                    <a:pt x="597" y="84"/>
                  </a:lnTo>
                  <a:lnTo>
                    <a:pt x="599" y="77"/>
                  </a:lnTo>
                  <a:lnTo>
                    <a:pt x="600" y="71"/>
                  </a:lnTo>
                  <a:lnTo>
                    <a:pt x="601" y="64"/>
                  </a:lnTo>
                  <a:lnTo>
                    <a:pt x="601" y="0"/>
                  </a:lnTo>
                  <a:lnTo>
                    <a:pt x="588" y="7"/>
                  </a:lnTo>
                  <a:lnTo>
                    <a:pt x="573" y="13"/>
                  </a:lnTo>
                  <a:lnTo>
                    <a:pt x="555" y="19"/>
                  </a:lnTo>
                  <a:lnTo>
                    <a:pt x="536" y="25"/>
                  </a:lnTo>
                  <a:lnTo>
                    <a:pt x="517" y="29"/>
                  </a:lnTo>
                  <a:lnTo>
                    <a:pt x="495" y="33"/>
                  </a:lnTo>
                  <a:lnTo>
                    <a:pt x="474" y="37"/>
                  </a:lnTo>
                  <a:lnTo>
                    <a:pt x="452" y="40"/>
                  </a:lnTo>
                  <a:lnTo>
                    <a:pt x="410" y="44"/>
                  </a:lnTo>
                  <a:lnTo>
                    <a:pt x="369" y="47"/>
                  </a:lnTo>
                  <a:lnTo>
                    <a:pt x="331" y="49"/>
                  </a:lnTo>
                  <a:lnTo>
                    <a:pt x="300" y="49"/>
                  </a:lnTo>
                  <a:lnTo>
                    <a:pt x="269" y="49"/>
                  </a:lnTo>
                  <a:lnTo>
                    <a:pt x="233" y="47"/>
                  </a:lnTo>
                  <a:lnTo>
                    <a:pt x="191" y="44"/>
                  </a:lnTo>
                  <a:lnTo>
                    <a:pt x="148" y="40"/>
                  </a:lnTo>
                  <a:lnTo>
                    <a:pt x="126" y="37"/>
                  </a:lnTo>
                  <a:lnTo>
                    <a:pt x="105" y="33"/>
                  </a:lnTo>
                  <a:lnTo>
                    <a:pt x="85" y="29"/>
                  </a:lnTo>
                  <a:lnTo>
                    <a:pt x="64" y="25"/>
                  </a:lnTo>
                  <a:lnTo>
                    <a:pt x="46" y="19"/>
                  </a:lnTo>
                  <a:lnTo>
                    <a:pt x="29" y="14"/>
                  </a:lnTo>
                  <a:lnTo>
                    <a:pt x="13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64">
              <a:extLst>
                <a:ext uri="{FF2B5EF4-FFF2-40B4-BE49-F238E27FC236}">
                  <a16:creationId xmlns="" xmlns:a16="http://schemas.microsoft.com/office/drawing/2014/main" id="{0CB4AD6A-0E1E-42CC-8204-5D5FC70C4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988" y="1549400"/>
              <a:ext cx="192088" cy="39688"/>
            </a:xfrm>
            <a:custGeom>
              <a:avLst/>
              <a:gdLst>
                <a:gd name="T0" fmla="*/ 0 w 601"/>
                <a:gd name="T1" fmla="*/ 65 h 125"/>
                <a:gd name="T2" fmla="*/ 1 w 601"/>
                <a:gd name="T3" fmla="*/ 70 h 125"/>
                <a:gd name="T4" fmla="*/ 5 w 601"/>
                <a:gd name="T5" fmla="*/ 75 h 125"/>
                <a:gd name="T6" fmla="*/ 22 w 601"/>
                <a:gd name="T7" fmla="*/ 85 h 125"/>
                <a:gd name="T8" fmla="*/ 49 w 601"/>
                <a:gd name="T9" fmla="*/ 94 h 125"/>
                <a:gd name="T10" fmla="*/ 86 w 601"/>
                <a:gd name="T11" fmla="*/ 104 h 125"/>
                <a:gd name="T12" fmla="*/ 130 w 601"/>
                <a:gd name="T13" fmla="*/ 113 h 125"/>
                <a:gd name="T14" fmla="*/ 181 w 601"/>
                <a:gd name="T15" fmla="*/ 119 h 125"/>
                <a:gd name="T16" fmla="*/ 238 w 601"/>
                <a:gd name="T17" fmla="*/ 124 h 125"/>
                <a:gd name="T18" fmla="*/ 300 w 601"/>
                <a:gd name="T19" fmla="*/ 125 h 125"/>
                <a:gd name="T20" fmla="*/ 362 w 601"/>
                <a:gd name="T21" fmla="*/ 124 h 125"/>
                <a:gd name="T22" fmla="*/ 420 w 601"/>
                <a:gd name="T23" fmla="*/ 119 h 125"/>
                <a:gd name="T24" fmla="*/ 471 w 601"/>
                <a:gd name="T25" fmla="*/ 113 h 125"/>
                <a:gd name="T26" fmla="*/ 516 w 601"/>
                <a:gd name="T27" fmla="*/ 104 h 125"/>
                <a:gd name="T28" fmla="*/ 551 w 601"/>
                <a:gd name="T29" fmla="*/ 94 h 125"/>
                <a:gd name="T30" fmla="*/ 579 w 601"/>
                <a:gd name="T31" fmla="*/ 85 h 125"/>
                <a:gd name="T32" fmla="*/ 595 w 601"/>
                <a:gd name="T33" fmla="*/ 75 h 125"/>
                <a:gd name="T34" fmla="*/ 600 w 601"/>
                <a:gd name="T35" fmla="*/ 70 h 125"/>
                <a:gd name="T36" fmla="*/ 601 w 601"/>
                <a:gd name="T37" fmla="*/ 65 h 125"/>
                <a:gd name="T38" fmla="*/ 589 w 601"/>
                <a:gd name="T39" fmla="*/ 6 h 125"/>
                <a:gd name="T40" fmla="*/ 560 w 601"/>
                <a:gd name="T41" fmla="*/ 18 h 125"/>
                <a:gd name="T42" fmla="*/ 524 w 601"/>
                <a:gd name="T43" fmla="*/ 28 h 125"/>
                <a:gd name="T44" fmla="*/ 486 w 601"/>
                <a:gd name="T45" fmla="*/ 35 h 125"/>
                <a:gd name="T46" fmla="*/ 422 w 601"/>
                <a:gd name="T47" fmla="*/ 44 h 125"/>
                <a:gd name="T48" fmla="*/ 339 w 601"/>
                <a:gd name="T49" fmla="*/ 49 h 125"/>
                <a:gd name="T50" fmla="*/ 261 w 601"/>
                <a:gd name="T51" fmla="*/ 49 h 125"/>
                <a:gd name="T52" fmla="*/ 178 w 601"/>
                <a:gd name="T53" fmla="*/ 44 h 125"/>
                <a:gd name="T54" fmla="*/ 116 w 601"/>
                <a:gd name="T55" fmla="*/ 35 h 125"/>
                <a:gd name="T56" fmla="*/ 77 w 601"/>
                <a:gd name="T57" fmla="*/ 28 h 125"/>
                <a:gd name="T58" fmla="*/ 42 w 601"/>
                <a:gd name="T59" fmla="*/ 18 h 125"/>
                <a:gd name="T60" fmla="*/ 12 w 601"/>
                <a:gd name="T61" fmla="*/ 6 h 125"/>
                <a:gd name="T62" fmla="*/ 0 w 601"/>
                <a:gd name="T6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1" h="125">
                  <a:moveTo>
                    <a:pt x="0" y="0"/>
                  </a:moveTo>
                  <a:lnTo>
                    <a:pt x="0" y="65"/>
                  </a:lnTo>
                  <a:lnTo>
                    <a:pt x="0" y="67"/>
                  </a:lnTo>
                  <a:lnTo>
                    <a:pt x="1" y="70"/>
                  </a:lnTo>
                  <a:lnTo>
                    <a:pt x="3" y="72"/>
                  </a:lnTo>
                  <a:lnTo>
                    <a:pt x="5" y="75"/>
                  </a:lnTo>
                  <a:lnTo>
                    <a:pt x="13" y="79"/>
                  </a:lnTo>
                  <a:lnTo>
                    <a:pt x="22" y="85"/>
                  </a:lnTo>
                  <a:lnTo>
                    <a:pt x="34" y="90"/>
                  </a:lnTo>
                  <a:lnTo>
                    <a:pt x="49" y="94"/>
                  </a:lnTo>
                  <a:lnTo>
                    <a:pt x="66" y="100"/>
                  </a:lnTo>
                  <a:lnTo>
                    <a:pt x="86" y="104"/>
                  </a:lnTo>
                  <a:lnTo>
                    <a:pt x="107" y="108"/>
                  </a:lnTo>
                  <a:lnTo>
                    <a:pt x="130" y="113"/>
                  </a:lnTo>
                  <a:lnTo>
                    <a:pt x="154" y="117"/>
                  </a:lnTo>
                  <a:lnTo>
                    <a:pt x="181" y="119"/>
                  </a:lnTo>
                  <a:lnTo>
                    <a:pt x="209" y="122"/>
                  </a:lnTo>
                  <a:lnTo>
                    <a:pt x="238" y="124"/>
                  </a:lnTo>
                  <a:lnTo>
                    <a:pt x="269" y="125"/>
                  </a:lnTo>
                  <a:lnTo>
                    <a:pt x="300" y="125"/>
                  </a:lnTo>
                  <a:lnTo>
                    <a:pt x="332" y="125"/>
                  </a:lnTo>
                  <a:lnTo>
                    <a:pt x="362" y="124"/>
                  </a:lnTo>
                  <a:lnTo>
                    <a:pt x="392" y="122"/>
                  </a:lnTo>
                  <a:lnTo>
                    <a:pt x="420" y="119"/>
                  </a:lnTo>
                  <a:lnTo>
                    <a:pt x="446" y="117"/>
                  </a:lnTo>
                  <a:lnTo>
                    <a:pt x="471" y="113"/>
                  </a:lnTo>
                  <a:lnTo>
                    <a:pt x="494" y="108"/>
                  </a:lnTo>
                  <a:lnTo>
                    <a:pt x="516" y="104"/>
                  </a:lnTo>
                  <a:lnTo>
                    <a:pt x="535" y="100"/>
                  </a:lnTo>
                  <a:lnTo>
                    <a:pt x="551" y="94"/>
                  </a:lnTo>
                  <a:lnTo>
                    <a:pt x="566" y="90"/>
                  </a:lnTo>
                  <a:lnTo>
                    <a:pt x="579" y="85"/>
                  </a:lnTo>
                  <a:lnTo>
                    <a:pt x="589" y="79"/>
                  </a:lnTo>
                  <a:lnTo>
                    <a:pt x="595" y="75"/>
                  </a:lnTo>
                  <a:lnTo>
                    <a:pt x="598" y="72"/>
                  </a:lnTo>
                  <a:lnTo>
                    <a:pt x="600" y="70"/>
                  </a:lnTo>
                  <a:lnTo>
                    <a:pt x="601" y="67"/>
                  </a:lnTo>
                  <a:lnTo>
                    <a:pt x="601" y="65"/>
                  </a:lnTo>
                  <a:lnTo>
                    <a:pt x="601" y="0"/>
                  </a:lnTo>
                  <a:lnTo>
                    <a:pt x="589" y="6"/>
                  </a:lnTo>
                  <a:lnTo>
                    <a:pt x="575" y="12"/>
                  </a:lnTo>
                  <a:lnTo>
                    <a:pt x="560" y="18"/>
                  </a:lnTo>
                  <a:lnTo>
                    <a:pt x="542" y="22"/>
                  </a:lnTo>
                  <a:lnTo>
                    <a:pt x="524" y="28"/>
                  </a:lnTo>
                  <a:lnTo>
                    <a:pt x="505" y="31"/>
                  </a:lnTo>
                  <a:lnTo>
                    <a:pt x="486" y="35"/>
                  </a:lnTo>
                  <a:lnTo>
                    <a:pt x="464" y="39"/>
                  </a:lnTo>
                  <a:lnTo>
                    <a:pt x="422" y="44"/>
                  </a:lnTo>
                  <a:lnTo>
                    <a:pt x="381" y="47"/>
                  </a:lnTo>
                  <a:lnTo>
                    <a:pt x="339" y="49"/>
                  </a:lnTo>
                  <a:lnTo>
                    <a:pt x="300" y="50"/>
                  </a:lnTo>
                  <a:lnTo>
                    <a:pt x="261" y="49"/>
                  </a:lnTo>
                  <a:lnTo>
                    <a:pt x="221" y="47"/>
                  </a:lnTo>
                  <a:lnTo>
                    <a:pt x="178" y="44"/>
                  </a:lnTo>
                  <a:lnTo>
                    <a:pt x="136" y="39"/>
                  </a:lnTo>
                  <a:lnTo>
                    <a:pt x="116" y="35"/>
                  </a:lnTo>
                  <a:lnTo>
                    <a:pt x="95" y="32"/>
                  </a:lnTo>
                  <a:lnTo>
                    <a:pt x="77" y="28"/>
                  </a:lnTo>
                  <a:lnTo>
                    <a:pt x="59" y="22"/>
                  </a:lnTo>
                  <a:lnTo>
                    <a:pt x="42" y="18"/>
                  </a:lnTo>
                  <a:lnTo>
                    <a:pt x="26" y="13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65">
              <a:extLst>
                <a:ext uri="{FF2B5EF4-FFF2-40B4-BE49-F238E27FC236}">
                  <a16:creationId xmlns="" xmlns:a16="http://schemas.microsoft.com/office/drawing/2014/main" id="{50C2785A-B31C-48D1-BD06-415D64504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1344613"/>
              <a:ext cx="190500" cy="49213"/>
            </a:xfrm>
            <a:custGeom>
              <a:avLst/>
              <a:gdLst>
                <a:gd name="T0" fmla="*/ 337 w 602"/>
                <a:gd name="T1" fmla="*/ 151 h 152"/>
                <a:gd name="T2" fmla="*/ 403 w 602"/>
                <a:gd name="T3" fmla="*/ 147 h 152"/>
                <a:gd name="T4" fmla="*/ 458 w 602"/>
                <a:gd name="T5" fmla="*/ 141 h 152"/>
                <a:gd name="T6" fmla="*/ 506 w 602"/>
                <a:gd name="T7" fmla="*/ 132 h 152"/>
                <a:gd name="T8" fmla="*/ 544 w 602"/>
                <a:gd name="T9" fmla="*/ 122 h 152"/>
                <a:gd name="T10" fmla="*/ 572 w 602"/>
                <a:gd name="T11" fmla="*/ 112 h 152"/>
                <a:gd name="T12" fmla="*/ 591 w 602"/>
                <a:gd name="T13" fmla="*/ 102 h 152"/>
                <a:gd name="T14" fmla="*/ 601 w 602"/>
                <a:gd name="T15" fmla="*/ 95 h 152"/>
                <a:gd name="T16" fmla="*/ 602 w 602"/>
                <a:gd name="T17" fmla="*/ 85 h 152"/>
                <a:gd name="T18" fmla="*/ 599 w 602"/>
                <a:gd name="T19" fmla="*/ 74 h 152"/>
                <a:gd name="T20" fmla="*/ 591 w 602"/>
                <a:gd name="T21" fmla="*/ 65 h 152"/>
                <a:gd name="T22" fmla="*/ 582 w 602"/>
                <a:gd name="T23" fmla="*/ 55 h 152"/>
                <a:gd name="T24" fmla="*/ 561 w 602"/>
                <a:gd name="T25" fmla="*/ 42 h 152"/>
                <a:gd name="T26" fmla="*/ 527 w 602"/>
                <a:gd name="T27" fmla="*/ 28 h 152"/>
                <a:gd name="T28" fmla="*/ 484 w 602"/>
                <a:gd name="T29" fmla="*/ 18 h 152"/>
                <a:gd name="T30" fmla="*/ 436 w 602"/>
                <a:gd name="T31" fmla="*/ 9 h 152"/>
                <a:gd name="T32" fmla="*/ 383 w 602"/>
                <a:gd name="T33" fmla="*/ 4 h 152"/>
                <a:gd name="T34" fmla="*/ 329 w 602"/>
                <a:gd name="T35" fmla="*/ 1 h 152"/>
                <a:gd name="T36" fmla="*/ 274 w 602"/>
                <a:gd name="T37" fmla="*/ 1 h 152"/>
                <a:gd name="T38" fmla="*/ 219 w 602"/>
                <a:gd name="T39" fmla="*/ 4 h 152"/>
                <a:gd name="T40" fmla="*/ 168 w 602"/>
                <a:gd name="T41" fmla="*/ 9 h 152"/>
                <a:gd name="T42" fmla="*/ 118 w 602"/>
                <a:gd name="T43" fmla="*/ 18 h 152"/>
                <a:gd name="T44" fmla="*/ 76 w 602"/>
                <a:gd name="T45" fmla="*/ 28 h 152"/>
                <a:gd name="T46" fmla="*/ 41 w 602"/>
                <a:gd name="T47" fmla="*/ 42 h 152"/>
                <a:gd name="T48" fmla="*/ 21 w 602"/>
                <a:gd name="T49" fmla="*/ 55 h 152"/>
                <a:gd name="T50" fmla="*/ 11 w 602"/>
                <a:gd name="T51" fmla="*/ 65 h 152"/>
                <a:gd name="T52" fmla="*/ 5 w 602"/>
                <a:gd name="T53" fmla="*/ 74 h 152"/>
                <a:gd name="T54" fmla="*/ 0 w 602"/>
                <a:gd name="T55" fmla="*/ 85 h 152"/>
                <a:gd name="T56" fmla="*/ 2 w 602"/>
                <a:gd name="T57" fmla="*/ 95 h 152"/>
                <a:gd name="T58" fmla="*/ 11 w 602"/>
                <a:gd name="T59" fmla="*/ 102 h 152"/>
                <a:gd name="T60" fmla="*/ 30 w 602"/>
                <a:gd name="T61" fmla="*/ 112 h 152"/>
                <a:gd name="T62" fmla="*/ 59 w 602"/>
                <a:gd name="T63" fmla="*/ 122 h 152"/>
                <a:gd name="T64" fmla="*/ 97 w 602"/>
                <a:gd name="T65" fmla="*/ 131 h 152"/>
                <a:gd name="T66" fmla="*/ 144 w 602"/>
                <a:gd name="T67" fmla="*/ 141 h 152"/>
                <a:gd name="T68" fmla="*/ 200 w 602"/>
                <a:gd name="T69" fmla="*/ 147 h 152"/>
                <a:gd name="T70" fmla="*/ 265 w 602"/>
                <a:gd name="T71" fmla="*/ 15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2" h="152">
                  <a:moveTo>
                    <a:pt x="302" y="152"/>
                  </a:moveTo>
                  <a:lnTo>
                    <a:pt x="337" y="151"/>
                  </a:lnTo>
                  <a:lnTo>
                    <a:pt x="370" y="149"/>
                  </a:lnTo>
                  <a:lnTo>
                    <a:pt x="403" y="147"/>
                  </a:lnTo>
                  <a:lnTo>
                    <a:pt x="432" y="144"/>
                  </a:lnTo>
                  <a:lnTo>
                    <a:pt x="458" y="141"/>
                  </a:lnTo>
                  <a:lnTo>
                    <a:pt x="483" y="137"/>
                  </a:lnTo>
                  <a:lnTo>
                    <a:pt x="506" y="132"/>
                  </a:lnTo>
                  <a:lnTo>
                    <a:pt x="526" y="127"/>
                  </a:lnTo>
                  <a:lnTo>
                    <a:pt x="544" y="122"/>
                  </a:lnTo>
                  <a:lnTo>
                    <a:pt x="559" y="117"/>
                  </a:lnTo>
                  <a:lnTo>
                    <a:pt x="572" y="112"/>
                  </a:lnTo>
                  <a:lnTo>
                    <a:pt x="583" y="107"/>
                  </a:lnTo>
                  <a:lnTo>
                    <a:pt x="591" y="102"/>
                  </a:lnTo>
                  <a:lnTo>
                    <a:pt x="598" y="98"/>
                  </a:lnTo>
                  <a:lnTo>
                    <a:pt x="601" y="95"/>
                  </a:lnTo>
                  <a:lnTo>
                    <a:pt x="602" y="92"/>
                  </a:lnTo>
                  <a:lnTo>
                    <a:pt x="602" y="85"/>
                  </a:lnTo>
                  <a:lnTo>
                    <a:pt x="601" y="80"/>
                  </a:lnTo>
                  <a:lnTo>
                    <a:pt x="599" y="74"/>
                  </a:lnTo>
                  <a:lnTo>
                    <a:pt x="596" y="69"/>
                  </a:lnTo>
                  <a:lnTo>
                    <a:pt x="591" y="65"/>
                  </a:lnTo>
                  <a:lnTo>
                    <a:pt x="587" y="59"/>
                  </a:lnTo>
                  <a:lnTo>
                    <a:pt x="582" y="55"/>
                  </a:lnTo>
                  <a:lnTo>
                    <a:pt x="575" y="51"/>
                  </a:lnTo>
                  <a:lnTo>
                    <a:pt x="561" y="42"/>
                  </a:lnTo>
                  <a:lnTo>
                    <a:pt x="545" y="35"/>
                  </a:lnTo>
                  <a:lnTo>
                    <a:pt x="527" y="28"/>
                  </a:lnTo>
                  <a:lnTo>
                    <a:pt x="507" y="23"/>
                  </a:lnTo>
                  <a:lnTo>
                    <a:pt x="484" y="18"/>
                  </a:lnTo>
                  <a:lnTo>
                    <a:pt x="461" y="13"/>
                  </a:lnTo>
                  <a:lnTo>
                    <a:pt x="436" y="9"/>
                  </a:lnTo>
                  <a:lnTo>
                    <a:pt x="409" y="6"/>
                  </a:lnTo>
                  <a:lnTo>
                    <a:pt x="383" y="4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2" y="0"/>
                  </a:lnTo>
                  <a:lnTo>
                    <a:pt x="274" y="1"/>
                  </a:lnTo>
                  <a:lnTo>
                    <a:pt x="247" y="3"/>
                  </a:lnTo>
                  <a:lnTo>
                    <a:pt x="219" y="4"/>
                  </a:lnTo>
                  <a:lnTo>
                    <a:pt x="193" y="6"/>
                  </a:lnTo>
                  <a:lnTo>
                    <a:pt x="168" y="9"/>
                  </a:lnTo>
                  <a:lnTo>
                    <a:pt x="142" y="13"/>
                  </a:lnTo>
                  <a:lnTo>
                    <a:pt x="118" y="18"/>
                  </a:lnTo>
                  <a:lnTo>
                    <a:pt x="97" y="23"/>
                  </a:lnTo>
                  <a:lnTo>
                    <a:pt x="76" y="28"/>
                  </a:lnTo>
                  <a:lnTo>
                    <a:pt x="57" y="35"/>
                  </a:lnTo>
                  <a:lnTo>
                    <a:pt x="41" y="42"/>
                  </a:lnTo>
                  <a:lnTo>
                    <a:pt x="27" y="51"/>
                  </a:lnTo>
                  <a:lnTo>
                    <a:pt x="21" y="55"/>
                  </a:lnTo>
                  <a:lnTo>
                    <a:pt x="15" y="59"/>
                  </a:lnTo>
                  <a:lnTo>
                    <a:pt x="11" y="65"/>
                  </a:lnTo>
                  <a:lnTo>
                    <a:pt x="7" y="69"/>
                  </a:lnTo>
                  <a:lnTo>
                    <a:pt x="5" y="74"/>
                  </a:lnTo>
                  <a:lnTo>
                    <a:pt x="3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2" y="95"/>
                  </a:lnTo>
                  <a:lnTo>
                    <a:pt x="5" y="98"/>
                  </a:lnTo>
                  <a:lnTo>
                    <a:pt x="11" y="102"/>
                  </a:lnTo>
                  <a:lnTo>
                    <a:pt x="20" y="107"/>
                  </a:lnTo>
                  <a:lnTo>
                    <a:pt x="30" y="112"/>
                  </a:lnTo>
                  <a:lnTo>
                    <a:pt x="43" y="117"/>
                  </a:lnTo>
                  <a:lnTo>
                    <a:pt x="59" y="122"/>
                  </a:lnTo>
                  <a:lnTo>
                    <a:pt x="77" y="127"/>
                  </a:lnTo>
                  <a:lnTo>
                    <a:pt x="97" y="131"/>
                  </a:lnTo>
                  <a:lnTo>
                    <a:pt x="119" y="137"/>
                  </a:lnTo>
                  <a:lnTo>
                    <a:pt x="144" y="141"/>
                  </a:lnTo>
                  <a:lnTo>
                    <a:pt x="171" y="144"/>
                  </a:lnTo>
                  <a:lnTo>
                    <a:pt x="200" y="147"/>
                  </a:lnTo>
                  <a:lnTo>
                    <a:pt x="232" y="149"/>
                  </a:lnTo>
                  <a:lnTo>
                    <a:pt x="265" y="151"/>
                  </a:lnTo>
                  <a:lnTo>
                    <a:pt x="302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6980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E9DDAC0-D07E-4F7A-90C5-94E016044356}"/>
              </a:ext>
            </a:extLst>
          </p:cNvPr>
          <p:cNvSpPr txBox="1"/>
          <p:nvPr/>
        </p:nvSpPr>
        <p:spPr>
          <a:xfrm>
            <a:off x="289810" y="252918"/>
            <a:ext cx="11612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  <a:cs typeface="Segoe UI" panose="020B0502040204020203" pitchFamily="34" charset="0"/>
              </a:rPr>
              <a:t>BUSINESS POWERPOINT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3305B8-9826-4BA5-9A15-7D20D86CB3B7}"/>
              </a:ext>
            </a:extLst>
          </p:cNvPr>
          <p:cNvSpPr/>
          <p:nvPr/>
        </p:nvSpPr>
        <p:spPr>
          <a:xfrm>
            <a:off x="7869836" y="0"/>
            <a:ext cx="4322164" cy="2529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146F841B-E651-48B7-B1AA-82FD095A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9064-BD88-4460-B373-B53374D6018C}" type="datetime1">
              <a:rPr lang="en-ID" smtClean="0"/>
              <a:t>21/07/2022</a:t>
            </a:fld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39EB59B-E101-4C4E-85D2-80705456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5</a:t>
            </a:fld>
            <a:endParaRPr lang="en-ID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D87DB5C1-44B5-4F6F-8512-66680353F50D}"/>
              </a:ext>
            </a:extLst>
          </p:cNvPr>
          <p:cNvSpPr/>
          <p:nvPr/>
        </p:nvSpPr>
        <p:spPr>
          <a:xfrm rot="2700000">
            <a:off x="1106486" y="1657863"/>
            <a:ext cx="1295400" cy="129540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900367F-06E7-4E7D-B4F8-341DFE29CCF1}"/>
              </a:ext>
            </a:extLst>
          </p:cNvPr>
          <p:cNvSpPr txBox="1"/>
          <p:nvPr/>
        </p:nvSpPr>
        <p:spPr>
          <a:xfrm>
            <a:off x="585692" y="4032641"/>
            <a:ext cx="2336987" cy="16920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Morbi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="" xmlns:a16="http://schemas.microsoft.com/office/drawing/2014/main" id="{F1E76E0D-B218-455E-B3CD-2ACB3E9960AB}"/>
              </a:ext>
            </a:extLst>
          </p:cNvPr>
          <p:cNvSpPr txBox="1"/>
          <p:nvPr/>
        </p:nvSpPr>
        <p:spPr>
          <a:xfrm>
            <a:off x="585692" y="3681826"/>
            <a:ext cx="2336987" cy="2504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7" name="Rectangle: Rounded Corners 96">
            <a:extLst>
              <a:ext uri="{FF2B5EF4-FFF2-40B4-BE49-F238E27FC236}">
                <a16:creationId xmlns="" xmlns:a16="http://schemas.microsoft.com/office/drawing/2014/main" id="{0B174B31-2466-46F1-A522-A10CC615D465}"/>
              </a:ext>
            </a:extLst>
          </p:cNvPr>
          <p:cNvSpPr/>
          <p:nvPr/>
        </p:nvSpPr>
        <p:spPr>
          <a:xfrm rot="2700000">
            <a:off x="4001029" y="1657863"/>
            <a:ext cx="12954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TextBox 97">
            <a:extLst>
              <a:ext uri="{FF2B5EF4-FFF2-40B4-BE49-F238E27FC236}">
                <a16:creationId xmlns="" xmlns:a16="http://schemas.microsoft.com/office/drawing/2014/main" id="{D5CA51DA-3E9F-4656-B242-CE75B56B7E21}"/>
              </a:ext>
            </a:extLst>
          </p:cNvPr>
          <p:cNvSpPr txBox="1"/>
          <p:nvPr/>
        </p:nvSpPr>
        <p:spPr>
          <a:xfrm>
            <a:off x="3480235" y="4032641"/>
            <a:ext cx="2336987" cy="16920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Morbi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5368FC40-FBEE-432E-9288-A1E409756465}"/>
              </a:ext>
            </a:extLst>
          </p:cNvPr>
          <p:cNvSpPr txBox="1"/>
          <p:nvPr/>
        </p:nvSpPr>
        <p:spPr>
          <a:xfrm>
            <a:off x="3480235" y="3681826"/>
            <a:ext cx="2336987" cy="2504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00" name="Rectangle: Rounded Corners 99">
            <a:extLst>
              <a:ext uri="{FF2B5EF4-FFF2-40B4-BE49-F238E27FC236}">
                <a16:creationId xmlns="" xmlns:a16="http://schemas.microsoft.com/office/drawing/2014/main" id="{1A071333-EEC6-4E86-A5CA-68C6F18366A2}"/>
              </a:ext>
            </a:extLst>
          </p:cNvPr>
          <p:cNvSpPr/>
          <p:nvPr/>
        </p:nvSpPr>
        <p:spPr>
          <a:xfrm rot="2700000">
            <a:off x="6895572" y="1657863"/>
            <a:ext cx="1295400" cy="129540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="" xmlns:a16="http://schemas.microsoft.com/office/drawing/2014/main" id="{2CE36523-89CD-4369-99C1-78D90C56A1E0}"/>
              </a:ext>
            </a:extLst>
          </p:cNvPr>
          <p:cNvSpPr txBox="1"/>
          <p:nvPr/>
        </p:nvSpPr>
        <p:spPr>
          <a:xfrm>
            <a:off x="6374778" y="4032641"/>
            <a:ext cx="2336987" cy="16920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Morbi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62BA8940-2B41-476A-BC0C-66417E84A0D8}"/>
              </a:ext>
            </a:extLst>
          </p:cNvPr>
          <p:cNvSpPr txBox="1"/>
          <p:nvPr/>
        </p:nvSpPr>
        <p:spPr>
          <a:xfrm>
            <a:off x="6374778" y="3681826"/>
            <a:ext cx="2336987" cy="2504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="" xmlns:a16="http://schemas.microsoft.com/office/drawing/2014/main" id="{8EDB8500-8A52-481A-970D-56B075AADCBB}"/>
              </a:ext>
            </a:extLst>
          </p:cNvPr>
          <p:cNvSpPr/>
          <p:nvPr/>
        </p:nvSpPr>
        <p:spPr>
          <a:xfrm rot="2700000">
            <a:off x="9790115" y="1657863"/>
            <a:ext cx="1295400" cy="1295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5EDCFA6E-E8DB-44C7-96E5-2529EF53863E}"/>
              </a:ext>
            </a:extLst>
          </p:cNvPr>
          <p:cNvSpPr txBox="1"/>
          <p:nvPr/>
        </p:nvSpPr>
        <p:spPr>
          <a:xfrm>
            <a:off x="9269321" y="4032641"/>
            <a:ext cx="2336987" cy="16920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Morbi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="" xmlns:a16="http://schemas.microsoft.com/office/drawing/2014/main" id="{BC1A0E39-9C04-4162-BA9B-C5B6CA81CC23}"/>
              </a:ext>
            </a:extLst>
          </p:cNvPr>
          <p:cNvSpPr txBox="1"/>
          <p:nvPr/>
        </p:nvSpPr>
        <p:spPr>
          <a:xfrm>
            <a:off x="9269321" y="3681826"/>
            <a:ext cx="2336987" cy="2504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414CA702-9FF9-4FF2-82AD-159A7A1FB426}"/>
              </a:ext>
            </a:extLst>
          </p:cNvPr>
          <p:cNvGrpSpPr/>
          <p:nvPr/>
        </p:nvGrpSpPr>
        <p:grpSpPr>
          <a:xfrm>
            <a:off x="10195050" y="2062798"/>
            <a:ext cx="485530" cy="485530"/>
            <a:chOff x="4319588" y="2492375"/>
            <a:chExt cx="287338" cy="287338"/>
          </a:xfrm>
          <a:solidFill>
            <a:schemeClr val="tx1"/>
          </a:solidFill>
        </p:grpSpPr>
        <p:sp>
          <p:nvSpPr>
            <p:cNvPr id="19" name="Freeform 372">
              <a:extLst>
                <a:ext uri="{FF2B5EF4-FFF2-40B4-BE49-F238E27FC236}">
                  <a16:creationId xmlns="" xmlns:a16="http://schemas.microsoft.com/office/drawing/2014/main" id="{8016BBE9-997B-4A5F-B9DD-D86797534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73">
              <a:extLst>
                <a:ext uri="{FF2B5EF4-FFF2-40B4-BE49-F238E27FC236}">
                  <a16:creationId xmlns="" xmlns:a16="http://schemas.microsoft.com/office/drawing/2014/main" id="{D07BCF8B-C868-402A-A90E-65BE2FA63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9069C72E-A090-4E7D-8611-51BCB1145E00}"/>
              </a:ext>
            </a:extLst>
          </p:cNvPr>
          <p:cNvGrpSpPr/>
          <p:nvPr/>
        </p:nvGrpSpPr>
        <p:grpSpPr>
          <a:xfrm>
            <a:off x="4407306" y="2062798"/>
            <a:ext cx="482846" cy="485530"/>
            <a:chOff x="3746500" y="1344613"/>
            <a:chExt cx="285750" cy="287338"/>
          </a:xfrm>
          <a:solidFill>
            <a:schemeClr val="tx1"/>
          </a:solidFill>
        </p:grpSpPr>
        <p:sp>
          <p:nvSpPr>
            <p:cNvPr id="22" name="Freeform 497">
              <a:extLst>
                <a:ext uri="{FF2B5EF4-FFF2-40B4-BE49-F238E27FC236}">
                  <a16:creationId xmlns="" xmlns:a16="http://schemas.microsoft.com/office/drawing/2014/main" id="{90AF7C84-802F-4643-AD7D-2B43088F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98">
              <a:extLst>
                <a:ext uri="{FF2B5EF4-FFF2-40B4-BE49-F238E27FC236}">
                  <a16:creationId xmlns="" xmlns:a16="http://schemas.microsoft.com/office/drawing/2014/main" id="{9A471A7B-1BD9-4C18-99C5-A743EF5D1F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99">
              <a:extLst>
                <a:ext uri="{FF2B5EF4-FFF2-40B4-BE49-F238E27FC236}">
                  <a16:creationId xmlns="" xmlns:a16="http://schemas.microsoft.com/office/drawing/2014/main" id="{3D1D2D6B-7829-4808-BF6F-5948831CD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00">
              <a:extLst>
                <a:ext uri="{FF2B5EF4-FFF2-40B4-BE49-F238E27FC236}">
                  <a16:creationId xmlns="" xmlns:a16="http://schemas.microsoft.com/office/drawing/2014/main" id="{53932FA2-FD7D-4501-84F5-8E2038A00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01">
              <a:extLst>
                <a:ext uri="{FF2B5EF4-FFF2-40B4-BE49-F238E27FC236}">
                  <a16:creationId xmlns="" xmlns:a16="http://schemas.microsoft.com/office/drawing/2014/main" id="{F8D72CAE-01DD-4E82-931C-9E9F6DA94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02">
              <a:extLst>
                <a:ext uri="{FF2B5EF4-FFF2-40B4-BE49-F238E27FC236}">
                  <a16:creationId xmlns="" xmlns:a16="http://schemas.microsoft.com/office/drawing/2014/main" id="{EE3A9CE0-A4C6-4D27-A8DB-CC9724454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03">
              <a:extLst>
                <a:ext uri="{FF2B5EF4-FFF2-40B4-BE49-F238E27FC236}">
                  <a16:creationId xmlns="" xmlns:a16="http://schemas.microsoft.com/office/drawing/2014/main" id="{DC814AAA-615C-493F-A309-077BBFD20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04">
              <a:extLst>
                <a:ext uri="{FF2B5EF4-FFF2-40B4-BE49-F238E27FC236}">
                  <a16:creationId xmlns="" xmlns:a16="http://schemas.microsoft.com/office/drawing/2014/main" id="{01BF5657-C290-4DE7-B853-F8E0AC19F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C62BA7B9-C736-4663-B9C9-BEAB21C09981}"/>
              </a:ext>
            </a:extLst>
          </p:cNvPr>
          <p:cNvGrpSpPr/>
          <p:nvPr/>
        </p:nvGrpSpPr>
        <p:grpSpPr>
          <a:xfrm>
            <a:off x="7301849" y="2062798"/>
            <a:ext cx="482846" cy="485530"/>
            <a:chOff x="2025650" y="4786313"/>
            <a:chExt cx="285750" cy="287338"/>
          </a:xfrm>
          <a:solidFill>
            <a:schemeClr val="bg1"/>
          </a:solidFill>
        </p:grpSpPr>
        <p:sp>
          <p:nvSpPr>
            <p:cNvPr id="31" name="Freeform 565">
              <a:extLst>
                <a:ext uri="{FF2B5EF4-FFF2-40B4-BE49-F238E27FC236}">
                  <a16:creationId xmlns="" xmlns:a16="http://schemas.microsoft.com/office/drawing/2014/main" id="{632C1AB7-5A86-4A09-BA7B-2A2930EB35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66">
              <a:extLst>
                <a:ext uri="{FF2B5EF4-FFF2-40B4-BE49-F238E27FC236}">
                  <a16:creationId xmlns="" xmlns:a16="http://schemas.microsoft.com/office/drawing/2014/main" id="{5DD38772-E5F1-4AC9-B4AD-156CBF48C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51B1FE25-50EE-4095-98AA-F6B5C0AD44A1}"/>
              </a:ext>
            </a:extLst>
          </p:cNvPr>
          <p:cNvGrpSpPr/>
          <p:nvPr/>
        </p:nvGrpSpPr>
        <p:grpSpPr>
          <a:xfrm>
            <a:off x="1520811" y="2064140"/>
            <a:ext cx="466752" cy="482846"/>
            <a:chOff x="7605713" y="1906588"/>
            <a:chExt cx="276225" cy="285750"/>
          </a:xfrm>
          <a:solidFill>
            <a:schemeClr val="bg1"/>
          </a:solidFill>
        </p:grpSpPr>
        <p:sp>
          <p:nvSpPr>
            <p:cNvPr id="34" name="Freeform 3100">
              <a:extLst>
                <a:ext uri="{FF2B5EF4-FFF2-40B4-BE49-F238E27FC236}">
                  <a16:creationId xmlns="" xmlns:a16="http://schemas.microsoft.com/office/drawing/2014/main" id="{91671977-79E4-44C0-93D4-120590B92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6988" y="1906588"/>
              <a:ext cx="68263" cy="100013"/>
            </a:xfrm>
            <a:custGeom>
              <a:avLst/>
              <a:gdLst>
                <a:gd name="T0" fmla="*/ 175 w 175"/>
                <a:gd name="T1" fmla="*/ 225 h 251"/>
                <a:gd name="T2" fmla="*/ 76 w 175"/>
                <a:gd name="T3" fmla="*/ 7 h 251"/>
                <a:gd name="T4" fmla="*/ 74 w 175"/>
                <a:gd name="T5" fmla="*/ 3 h 251"/>
                <a:gd name="T6" fmla="*/ 71 w 175"/>
                <a:gd name="T7" fmla="*/ 1 h 251"/>
                <a:gd name="T8" fmla="*/ 68 w 175"/>
                <a:gd name="T9" fmla="*/ 0 h 251"/>
                <a:gd name="T10" fmla="*/ 65 w 175"/>
                <a:gd name="T11" fmla="*/ 0 h 251"/>
                <a:gd name="T12" fmla="*/ 0 w 175"/>
                <a:gd name="T13" fmla="*/ 0 h 251"/>
                <a:gd name="T14" fmla="*/ 112 w 175"/>
                <a:gd name="T15" fmla="*/ 251 h 251"/>
                <a:gd name="T16" fmla="*/ 126 w 175"/>
                <a:gd name="T17" fmla="*/ 244 h 251"/>
                <a:gd name="T18" fmla="*/ 141 w 175"/>
                <a:gd name="T19" fmla="*/ 235 h 251"/>
                <a:gd name="T20" fmla="*/ 158 w 175"/>
                <a:gd name="T21" fmla="*/ 229 h 251"/>
                <a:gd name="T22" fmla="*/ 175 w 175"/>
                <a:gd name="T23" fmla="*/ 225 h 251"/>
                <a:gd name="T24" fmla="*/ 175 w 175"/>
                <a:gd name="T25" fmla="*/ 22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5" h="251">
                  <a:moveTo>
                    <a:pt x="175" y="225"/>
                  </a:moveTo>
                  <a:lnTo>
                    <a:pt x="76" y="7"/>
                  </a:lnTo>
                  <a:lnTo>
                    <a:pt x="74" y="3"/>
                  </a:lnTo>
                  <a:lnTo>
                    <a:pt x="71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0" y="0"/>
                  </a:lnTo>
                  <a:lnTo>
                    <a:pt x="112" y="251"/>
                  </a:lnTo>
                  <a:lnTo>
                    <a:pt x="126" y="244"/>
                  </a:lnTo>
                  <a:lnTo>
                    <a:pt x="141" y="235"/>
                  </a:lnTo>
                  <a:lnTo>
                    <a:pt x="158" y="229"/>
                  </a:lnTo>
                  <a:lnTo>
                    <a:pt x="175" y="225"/>
                  </a:lnTo>
                  <a:lnTo>
                    <a:pt x="17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101">
              <a:extLst>
                <a:ext uri="{FF2B5EF4-FFF2-40B4-BE49-F238E27FC236}">
                  <a16:creationId xmlns="" xmlns:a16="http://schemas.microsoft.com/office/drawing/2014/main" id="{4F160E8C-D6AF-4C07-BDC4-B6D46B9C0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5713" y="1906588"/>
              <a:ext cx="77788" cy="125413"/>
            </a:xfrm>
            <a:custGeom>
              <a:avLst/>
              <a:gdLst>
                <a:gd name="T0" fmla="*/ 194 w 194"/>
                <a:gd name="T1" fmla="*/ 265 h 316"/>
                <a:gd name="T2" fmla="*/ 75 w 194"/>
                <a:gd name="T3" fmla="*/ 0 h 316"/>
                <a:gd name="T4" fmla="*/ 12 w 194"/>
                <a:gd name="T5" fmla="*/ 0 h 316"/>
                <a:gd name="T6" fmla="*/ 9 w 194"/>
                <a:gd name="T7" fmla="*/ 0 h 316"/>
                <a:gd name="T8" fmla="*/ 6 w 194"/>
                <a:gd name="T9" fmla="*/ 1 h 316"/>
                <a:gd name="T10" fmla="*/ 4 w 194"/>
                <a:gd name="T11" fmla="*/ 2 h 316"/>
                <a:gd name="T12" fmla="*/ 2 w 194"/>
                <a:gd name="T13" fmla="*/ 5 h 316"/>
                <a:gd name="T14" fmla="*/ 0 w 194"/>
                <a:gd name="T15" fmla="*/ 8 h 316"/>
                <a:gd name="T16" fmla="*/ 0 w 194"/>
                <a:gd name="T17" fmla="*/ 11 h 316"/>
                <a:gd name="T18" fmla="*/ 0 w 194"/>
                <a:gd name="T19" fmla="*/ 14 h 316"/>
                <a:gd name="T20" fmla="*/ 0 w 194"/>
                <a:gd name="T21" fmla="*/ 16 h 316"/>
                <a:gd name="T22" fmla="*/ 140 w 194"/>
                <a:gd name="T23" fmla="*/ 316 h 316"/>
                <a:gd name="T24" fmla="*/ 153 w 194"/>
                <a:gd name="T25" fmla="*/ 302 h 316"/>
                <a:gd name="T26" fmla="*/ 165 w 194"/>
                <a:gd name="T27" fmla="*/ 289 h 316"/>
                <a:gd name="T28" fmla="*/ 179 w 194"/>
                <a:gd name="T29" fmla="*/ 276 h 316"/>
                <a:gd name="T30" fmla="*/ 194 w 194"/>
                <a:gd name="T31" fmla="*/ 265 h 316"/>
                <a:gd name="T32" fmla="*/ 194 w 194"/>
                <a:gd name="T33" fmla="*/ 26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4" h="316">
                  <a:moveTo>
                    <a:pt x="194" y="265"/>
                  </a:moveTo>
                  <a:lnTo>
                    <a:pt x="75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140" y="316"/>
                  </a:lnTo>
                  <a:lnTo>
                    <a:pt x="153" y="302"/>
                  </a:lnTo>
                  <a:lnTo>
                    <a:pt x="165" y="289"/>
                  </a:lnTo>
                  <a:lnTo>
                    <a:pt x="179" y="276"/>
                  </a:lnTo>
                  <a:lnTo>
                    <a:pt x="194" y="265"/>
                  </a:lnTo>
                  <a:lnTo>
                    <a:pt x="194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102">
              <a:extLst>
                <a:ext uri="{FF2B5EF4-FFF2-40B4-BE49-F238E27FC236}">
                  <a16:creationId xmlns="" xmlns:a16="http://schemas.microsoft.com/office/drawing/2014/main" id="{D565A0B2-E23D-4E99-8D98-1232648C2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0" y="1906588"/>
              <a:ext cx="77788" cy="125413"/>
            </a:xfrm>
            <a:custGeom>
              <a:avLst/>
              <a:gdLst>
                <a:gd name="T0" fmla="*/ 192 w 194"/>
                <a:gd name="T1" fmla="*/ 5 h 316"/>
                <a:gd name="T2" fmla="*/ 189 w 194"/>
                <a:gd name="T3" fmla="*/ 2 h 316"/>
                <a:gd name="T4" fmla="*/ 187 w 194"/>
                <a:gd name="T5" fmla="*/ 1 h 316"/>
                <a:gd name="T6" fmla="*/ 185 w 194"/>
                <a:gd name="T7" fmla="*/ 0 h 316"/>
                <a:gd name="T8" fmla="*/ 181 w 194"/>
                <a:gd name="T9" fmla="*/ 0 h 316"/>
                <a:gd name="T10" fmla="*/ 118 w 194"/>
                <a:gd name="T11" fmla="*/ 0 h 316"/>
                <a:gd name="T12" fmla="*/ 0 w 194"/>
                <a:gd name="T13" fmla="*/ 265 h 316"/>
                <a:gd name="T14" fmla="*/ 15 w 194"/>
                <a:gd name="T15" fmla="*/ 276 h 316"/>
                <a:gd name="T16" fmla="*/ 29 w 194"/>
                <a:gd name="T17" fmla="*/ 289 h 316"/>
                <a:gd name="T18" fmla="*/ 42 w 194"/>
                <a:gd name="T19" fmla="*/ 302 h 316"/>
                <a:gd name="T20" fmla="*/ 54 w 194"/>
                <a:gd name="T21" fmla="*/ 316 h 316"/>
                <a:gd name="T22" fmla="*/ 193 w 194"/>
                <a:gd name="T23" fmla="*/ 16 h 316"/>
                <a:gd name="T24" fmla="*/ 193 w 194"/>
                <a:gd name="T25" fmla="*/ 14 h 316"/>
                <a:gd name="T26" fmla="*/ 194 w 194"/>
                <a:gd name="T27" fmla="*/ 11 h 316"/>
                <a:gd name="T28" fmla="*/ 193 w 194"/>
                <a:gd name="T29" fmla="*/ 8 h 316"/>
                <a:gd name="T30" fmla="*/ 192 w 194"/>
                <a:gd name="T31" fmla="*/ 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4" h="316">
                  <a:moveTo>
                    <a:pt x="192" y="5"/>
                  </a:moveTo>
                  <a:lnTo>
                    <a:pt x="189" y="2"/>
                  </a:lnTo>
                  <a:lnTo>
                    <a:pt x="187" y="1"/>
                  </a:lnTo>
                  <a:lnTo>
                    <a:pt x="185" y="0"/>
                  </a:lnTo>
                  <a:lnTo>
                    <a:pt x="181" y="0"/>
                  </a:lnTo>
                  <a:lnTo>
                    <a:pt x="118" y="0"/>
                  </a:lnTo>
                  <a:lnTo>
                    <a:pt x="0" y="265"/>
                  </a:lnTo>
                  <a:lnTo>
                    <a:pt x="15" y="276"/>
                  </a:lnTo>
                  <a:lnTo>
                    <a:pt x="29" y="289"/>
                  </a:lnTo>
                  <a:lnTo>
                    <a:pt x="42" y="302"/>
                  </a:lnTo>
                  <a:lnTo>
                    <a:pt x="54" y="316"/>
                  </a:lnTo>
                  <a:lnTo>
                    <a:pt x="193" y="16"/>
                  </a:lnTo>
                  <a:lnTo>
                    <a:pt x="193" y="14"/>
                  </a:lnTo>
                  <a:lnTo>
                    <a:pt x="194" y="11"/>
                  </a:lnTo>
                  <a:lnTo>
                    <a:pt x="193" y="8"/>
                  </a:lnTo>
                  <a:lnTo>
                    <a:pt x="19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103">
              <a:extLst>
                <a:ext uri="{FF2B5EF4-FFF2-40B4-BE49-F238E27FC236}">
                  <a16:creationId xmlns="" xmlns:a16="http://schemas.microsoft.com/office/drawing/2014/main" id="{1E4BD7DE-31E7-4AF7-A956-55CB841B7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1906588"/>
              <a:ext cx="69850" cy="100013"/>
            </a:xfrm>
            <a:custGeom>
              <a:avLst/>
              <a:gdLst>
                <a:gd name="T0" fmla="*/ 176 w 176"/>
                <a:gd name="T1" fmla="*/ 0 h 251"/>
                <a:gd name="T2" fmla="*/ 110 w 176"/>
                <a:gd name="T3" fmla="*/ 0 h 251"/>
                <a:gd name="T4" fmla="*/ 107 w 176"/>
                <a:gd name="T5" fmla="*/ 0 h 251"/>
                <a:gd name="T6" fmla="*/ 103 w 176"/>
                <a:gd name="T7" fmla="*/ 1 h 251"/>
                <a:gd name="T8" fmla="*/ 101 w 176"/>
                <a:gd name="T9" fmla="*/ 3 h 251"/>
                <a:gd name="T10" fmla="*/ 99 w 176"/>
                <a:gd name="T11" fmla="*/ 7 h 251"/>
                <a:gd name="T12" fmla="*/ 0 w 176"/>
                <a:gd name="T13" fmla="*/ 225 h 251"/>
                <a:gd name="T14" fmla="*/ 16 w 176"/>
                <a:gd name="T15" fmla="*/ 229 h 251"/>
                <a:gd name="T16" fmla="*/ 33 w 176"/>
                <a:gd name="T17" fmla="*/ 235 h 251"/>
                <a:gd name="T18" fmla="*/ 49 w 176"/>
                <a:gd name="T19" fmla="*/ 244 h 251"/>
                <a:gd name="T20" fmla="*/ 63 w 176"/>
                <a:gd name="T21" fmla="*/ 251 h 251"/>
                <a:gd name="T22" fmla="*/ 176 w 176"/>
                <a:gd name="T23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251">
                  <a:moveTo>
                    <a:pt x="176" y="0"/>
                  </a:moveTo>
                  <a:lnTo>
                    <a:pt x="110" y="0"/>
                  </a:lnTo>
                  <a:lnTo>
                    <a:pt x="107" y="0"/>
                  </a:lnTo>
                  <a:lnTo>
                    <a:pt x="103" y="1"/>
                  </a:lnTo>
                  <a:lnTo>
                    <a:pt x="101" y="3"/>
                  </a:lnTo>
                  <a:lnTo>
                    <a:pt x="99" y="7"/>
                  </a:lnTo>
                  <a:lnTo>
                    <a:pt x="0" y="225"/>
                  </a:lnTo>
                  <a:lnTo>
                    <a:pt x="16" y="229"/>
                  </a:lnTo>
                  <a:lnTo>
                    <a:pt x="33" y="235"/>
                  </a:lnTo>
                  <a:lnTo>
                    <a:pt x="49" y="244"/>
                  </a:lnTo>
                  <a:lnTo>
                    <a:pt x="63" y="251"/>
                  </a:lnTo>
                  <a:lnTo>
                    <a:pt x="1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104">
              <a:extLst>
                <a:ext uri="{FF2B5EF4-FFF2-40B4-BE49-F238E27FC236}">
                  <a16:creationId xmlns="" xmlns:a16="http://schemas.microsoft.com/office/drawing/2014/main" id="{69CBDAA3-01ED-4F09-904F-D5B085272A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8575" y="2001838"/>
              <a:ext cx="190500" cy="190500"/>
            </a:xfrm>
            <a:custGeom>
              <a:avLst/>
              <a:gdLst>
                <a:gd name="T0" fmla="*/ 306 w 479"/>
                <a:gd name="T1" fmla="*/ 265 h 479"/>
                <a:gd name="T2" fmla="*/ 341 w 479"/>
                <a:gd name="T3" fmla="*/ 373 h 479"/>
                <a:gd name="T4" fmla="*/ 337 w 479"/>
                <a:gd name="T5" fmla="*/ 377 h 479"/>
                <a:gd name="T6" fmla="*/ 334 w 479"/>
                <a:gd name="T7" fmla="*/ 377 h 479"/>
                <a:gd name="T8" fmla="*/ 240 w 479"/>
                <a:gd name="T9" fmla="*/ 319 h 479"/>
                <a:gd name="T10" fmla="*/ 143 w 479"/>
                <a:gd name="T11" fmla="*/ 377 h 479"/>
                <a:gd name="T12" fmla="*/ 138 w 479"/>
                <a:gd name="T13" fmla="*/ 373 h 479"/>
                <a:gd name="T14" fmla="*/ 172 w 479"/>
                <a:gd name="T15" fmla="*/ 265 h 479"/>
                <a:gd name="T16" fmla="*/ 102 w 479"/>
                <a:gd name="T17" fmla="*/ 206 h 479"/>
                <a:gd name="T18" fmla="*/ 104 w 479"/>
                <a:gd name="T19" fmla="*/ 199 h 479"/>
                <a:gd name="T20" fmla="*/ 187 w 479"/>
                <a:gd name="T21" fmla="*/ 197 h 479"/>
                <a:gd name="T22" fmla="*/ 236 w 479"/>
                <a:gd name="T23" fmla="*/ 103 h 479"/>
                <a:gd name="T24" fmla="*/ 242 w 479"/>
                <a:gd name="T25" fmla="*/ 103 h 479"/>
                <a:gd name="T26" fmla="*/ 291 w 479"/>
                <a:gd name="T27" fmla="*/ 197 h 479"/>
                <a:gd name="T28" fmla="*/ 374 w 479"/>
                <a:gd name="T29" fmla="*/ 199 h 479"/>
                <a:gd name="T30" fmla="*/ 377 w 479"/>
                <a:gd name="T31" fmla="*/ 206 h 479"/>
                <a:gd name="T32" fmla="*/ 240 w 479"/>
                <a:gd name="T33" fmla="*/ 0 h 479"/>
                <a:gd name="T34" fmla="*/ 215 w 479"/>
                <a:gd name="T35" fmla="*/ 1 h 479"/>
                <a:gd name="T36" fmla="*/ 191 w 479"/>
                <a:gd name="T37" fmla="*/ 5 h 479"/>
                <a:gd name="T38" fmla="*/ 146 w 479"/>
                <a:gd name="T39" fmla="*/ 19 h 479"/>
                <a:gd name="T40" fmla="*/ 105 w 479"/>
                <a:gd name="T41" fmla="*/ 42 h 479"/>
                <a:gd name="T42" fmla="*/ 70 w 479"/>
                <a:gd name="T43" fmla="*/ 70 h 479"/>
                <a:gd name="T44" fmla="*/ 41 w 479"/>
                <a:gd name="T45" fmla="*/ 106 h 479"/>
                <a:gd name="T46" fmla="*/ 19 w 479"/>
                <a:gd name="T47" fmla="*/ 146 h 479"/>
                <a:gd name="T48" fmla="*/ 4 w 479"/>
                <a:gd name="T49" fmla="*/ 191 h 479"/>
                <a:gd name="T50" fmla="*/ 1 w 479"/>
                <a:gd name="T51" fmla="*/ 215 h 479"/>
                <a:gd name="T52" fmla="*/ 0 w 479"/>
                <a:gd name="T53" fmla="*/ 240 h 479"/>
                <a:gd name="T54" fmla="*/ 1 w 479"/>
                <a:gd name="T55" fmla="*/ 264 h 479"/>
                <a:gd name="T56" fmla="*/ 4 w 479"/>
                <a:gd name="T57" fmla="*/ 288 h 479"/>
                <a:gd name="T58" fmla="*/ 19 w 479"/>
                <a:gd name="T59" fmla="*/ 333 h 479"/>
                <a:gd name="T60" fmla="*/ 41 w 479"/>
                <a:gd name="T61" fmla="*/ 373 h 479"/>
                <a:gd name="T62" fmla="*/ 70 w 479"/>
                <a:gd name="T63" fmla="*/ 409 h 479"/>
                <a:gd name="T64" fmla="*/ 105 w 479"/>
                <a:gd name="T65" fmla="*/ 438 h 479"/>
                <a:gd name="T66" fmla="*/ 146 w 479"/>
                <a:gd name="T67" fmla="*/ 460 h 479"/>
                <a:gd name="T68" fmla="*/ 191 w 479"/>
                <a:gd name="T69" fmla="*/ 475 h 479"/>
                <a:gd name="T70" fmla="*/ 215 w 479"/>
                <a:gd name="T71" fmla="*/ 478 h 479"/>
                <a:gd name="T72" fmla="*/ 240 w 479"/>
                <a:gd name="T73" fmla="*/ 479 h 479"/>
                <a:gd name="T74" fmla="*/ 264 w 479"/>
                <a:gd name="T75" fmla="*/ 478 h 479"/>
                <a:gd name="T76" fmla="*/ 287 w 479"/>
                <a:gd name="T77" fmla="*/ 475 h 479"/>
                <a:gd name="T78" fmla="*/ 333 w 479"/>
                <a:gd name="T79" fmla="*/ 460 h 479"/>
                <a:gd name="T80" fmla="*/ 373 w 479"/>
                <a:gd name="T81" fmla="*/ 438 h 479"/>
                <a:gd name="T82" fmla="*/ 409 w 479"/>
                <a:gd name="T83" fmla="*/ 409 h 479"/>
                <a:gd name="T84" fmla="*/ 437 w 479"/>
                <a:gd name="T85" fmla="*/ 373 h 479"/>
                <a:gd name="T86" fmla="*/ 460 w 479"/>
                <a:gd name="T87" fmla="*/ 333 h 479"/>
                <a:gd name="T88" fmla="*/ 474 w 479"/>
                <a:gd name="T89" fmla="*/ 288 h 479"/>
                <a:gd name="T90" fmla="*/ 478 w 479"/>
                <a:gd name="T91" fmla="*/ 264 h 479"/>
                <a:gd name="T92" fmla="*/ 479 w 479"/>
                <a:gd name="T93" fmla="*/ 240 h 479"/>
                <a:gd name="T94" fmla="*/ 478 w 479"/>
                <a:gd name="T95" fmla="*/ 215 h 479"/>
                <a:gd name="T96" fmla="*/ 474 w 479"/>
                <a:gd name="T97" fmla="*/ 191 h 479"/>
                <a:gd name="T98" fmla="*/ 460 w 479"/>
                <a:gd name="T99" fmla="*/ 146 h 479"/>
                <a:gd name="T100" fmla="*/ 437 w 479"/>
                <a:gd name="T101" fmla="*/ 106 h 479"/>
                <a:gd name="T102" fmla="*/ 409 w 479"/>
                <a:gd name="T103" fmla="*/ 70 h 479"/>
                <a:gd name="T104" fmla="*/ 373 w 479"/>
                <a:gd name="T105" fmla="*/ 42 h 479"/>
                <a:gd name="T106" fmla="*/ 333 w 479"/>
                <a:gd name="T107" fmla="*/ 19 h 479"/>
                <a:gd name="T108" fmla="*/ 287 w 479"/>
                <a:gd name="T109" fmla="*/ 5 h 479"/>
                <a:gd name="T110" fmla="*/ 264 w 479"/>
                <a:gd name="T111" fmla="*/ 1 h 479"/>
                <a:gd name="T112" fmla="*/ 240 w 479"/>
                <a:gd name="T113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9" h="479">
                  <a:moveTo>
                    <a:pt x="375" y="208"/>
                  </a:moveTo>
                  <a:lnTo>
                    <a:pt x="306" y="265"/>
                  </a:lnTo>
                  <a:lnTo>
                    <a:pt x="341" y="370"/>
                  </a:lnTo>
                  <a:lnTo>
                    <a:pt x="341" y="373"/>
                  </a:lnTo>
                  <a:lnTo>
                    <a:pt x="339" y="376"/>
                  </a:lnTo>
                  <a:lnTo>
                    <a:pt x="337" y="377"/>
                  </a:lnTo>
                  <a:lnTo>
                    <a:pt x="335" y="377"/>
                  </a:lnTo>
                  <a:lnTo>
                    <a:pt x="334" y="377"/>
                  </a:lnTo>
                  <a:lnTo>
                    <a:pt x="331" y="377"/>
                  </a:lnTo>
                  <a:lnTo>
                    <a:pt x="240" y="319"/>
                  </a:lnTo>
                  <a:lnTo>
                    <a:pt x="147" y="377"/>
                  </a:lnTo>
                  <a:lnTo>
                    <a:pt x="143" y="377"/>
                  </a:lnTo>
                  <a:lnTo>
                    <a:pt x="140" y="376"/>
                  </a:lnTo>
                  <a:lnTo>
                    <a:pt x="138" y="373"/>
                  </a:lnTo>
                  <a:lnTo>
                    <a:pt x="138" y="370"/>
                  </a:lnTo>
                  <a:lnTo>
                    <a:pt x="172" y="265"/>
                  </a:lnTo>
                  <a:lnTo>
                    <a:pt x="104" y="208"/>
                  </a:lnTo>
                  <a:lnTo>
                    <a:pt x="102" y="206"/>
                  </a:lnTo>
                  <a:lnTo>
                    <a:pt x="102" y="202"/>
                  </a:lnTo>
                  <a:lnTo>
                    <a:pt x="104" y="199"/>
                  </a:lnTo>
                  <a:lnTo>
                    <a:pt x="108" y="197"/>
                  </a:lnTo>
                  <a:lnTo>
                    <a:pt x="187" y="197"/>
                  </a:lnTo>
                  <a:lnTo>
                    <a:pt x="234" y="105"/>
                  </a:lnTo>
                  <a:lnTo>
                    <a:pt x="236" y="103"/>
                  </a:lnTo>
                  <a:lnTo>
                    <a:pt x="240" y="102"/>
                  </a:lnTo>
                  <a:lnTo>
                    <a:pt x="242" y="103"/>
                  </a:lnTo>
                  <a:lnTo>
                    <a:pt x="245" y="105"/>
                  </a:lnTo>
                  <a:lnTo>
                    <a:pt x="291" y="197"/>
                  </a:lnTo>
                  <a:lnTo>
                    <a:pt x="371" y="197"/>
                  </a:lnTo>
                  <a:lnTo>
                    <a:pt x="374" y="199"/>
                  </a:lnTo>
                  <a:lnTo>
                    <a:pt x="377" y="202"/>
                  </a:lnTo>
                  <a:lnTo>
                    <a:pt x="377" y="206"/>
                  </a:lnTo>
                  <a:lnTo>
                    <a:pt x="375" y="208"/>
                  </a:lnTo>
                  <a:close/>
                  <a:moveTo>
                    <a:pt x="240" y="0"/>
                  </a:moveTo>
                  <a:lnTo>
                    <a:pt x="227" y="0"/>
                  </a:lnTo>
                  <a:lnTo>
                    <a:pt x="215" y="1"/>
                  </a:lnTo>
                  <a:lnTo>
                    <a:pt x="203" y="2"/>
                  </a:lnTo>
                  <a:lnTo>
                    <a:pt x="191" y="5"/>
                  </a:lnTo>
                  <a:lnTo>
                    <a:pt x="168" y="11"/>
                  </a:lnTo>
                  <a:lnTo>
                    <a:pt x="146" y="19"/>
                  </a:lnTo>
                  <a:lnTo>
                    <a:pt x="126" y="30"/>
                  </a:lnTo>
                  <a:lnTo>
                    <a:pt x="105" y="42"/>
                  </a:lnTo>
                  <a:lnTo>
                    <a:pt x="88" y="55"/>
                  </a:lnTo>
                  <a:lnTo>
                    <a:pt x="70" y="70"/>
                  </a:lnTo>
                  <a:lnTo>
                    <a:pt x="54" y="88"/>
                  </a:lnTo>
                  <a:lnTo>
                    <a:pt x="41" y="106"/>
                  </a:lnTo>
                  <a:lnTo>
                    <a:pt x="29" y="126"/>
                  </a:lnTo>
                  <a:lnTo>
                    <a:pt x="19" y="146"/>
                  </a:lnTo>
                  <a:lnTo>
                    <a:pt x="10" y="169"/>
                  </a:lnTo>
                  <a:lnTo>
                    <a:pt x="4" y="191"/>
                  </a:lnTo>
                  <a:lnTo>
                    <a:pt x="2" y="203"/>
                  </a:lnTo>
                  <a:lnTo>
                    <a:pt x="1" y="215"/>
                  </a:lnTo>
                  <a:lnTo>
                    <a:pt x="0" y="227"/>
                  </a:lnTo>
                  <a:lnTo>
                    <a:pt x="0" y="240"/>
                  </a:lnTo>
                  <a:lnTo>
                    <a:pt x="0" y="252"/>
                  </a:lnTo>
                  <a:lnTo>
                    <a:pt x="1" y="264"/>
                  </a:lnTo>
                  <a:lnTo>
                    <a:pt x="2" y="276"/>
                  </a:lnTo>
                  <a:lnTo>
                    <a:pt x="4" y="288"/>
                  </a:lnTo>
                  <a:lnTo>
                    <a:pt x="10" y="310"/>
                  </a:lnTo>
                  <a:lnTo>
                    <a:pt x="19" y="333"/>
                  </a:lnTo>
                  <a:lnTo>
                    <a:pt x="29" y="353"/>
                  </a:lnTo>
                  <a:lnTo>
                    <a:pt x="41" y="373"/>
                  </a:lnTo>
                  <a:lnTo>
                    <a:pt x="54" y="392"/>
                  </a:lnTo>
                  <a:lnTo>
                    <a:pt x="70" y="409"/>
                  </a:lnTo>
                  <a:lnTo>
                    <a:pt x="88" y="425"/>
                  </a:lnTo>
                  <a:lnTo>
                    <a:pt x="105" y="438"/>
                  </a:lnTo>
                  <a:lnTo>
                    <a:pt x="126" y="451"/>
                  </a:lnTo>
                  <a:lnTo>
                    <a:pt x="146" y="460"/>
                  </a:lnTo>
                  <a:lnTo>
                    <a:pt x="168" y="469"/>
                  </a:lnTo>
                  <a:lnTo>
                    <a:pt x="191" y="475"/>
                  </a:lnTo>
                  <a:lnTo>
                    <a:pt x="203" y="477"/>
                  </a:lnTo>
                  <a:lnTo>
                    <a:pt x="215" y="478"/>
                  </a:lnTo>
                  <a:lnTo>
                    <a:pt x="227" y="479"/>
                  </a:lnTo>
                  <a:lnTo>
                    <a:pt x="240" y="479"/>
                  </a:lnTo>
                  <a:lnTo>
                    <a:pt x="252" y="479"/>
                  </a:lnTo>
                  <a:lnTo>
                    <a:pt x="264" y="478"/>
                  </a:lnTo>
                  <a:lnTo>
                    <a:pt x="276" y="477"/>
                  </a:lnTo>
                  <a:lnTo>
                    <a:pt x="287" y="475"/>
                  </a:lnTo>
                  <a:lnTo>
                    <a:pt x="310" y="469"/>
                  </a:lnTo>
                  <a:lnTo>
                    <a:pt x="333" y="460"/>
                  </a:lnTo>
                  <a:lnTo>
                    <a:pt x="353" y="451"/>
                  </a:lnTo>
                  <a:lnTo>
                    <a:pt x="373" y="438"/>
                  </a:lnTo>
                  <a:lnTo>
                    <a:pt x="392" y="425"/>
                  </a:lnTo>
                  <a:lnTo>
                    <a:pt x="409" y="409"/>
                  </a:lnTo>
                  <a:lnTo>
                    <a:pt x="424" y="392"/>
                  </a:lnTo>
                  <a:lnTo>
                    <a:pt x="437" y="373"/>
                  </a:lnTo>
                  <a:lnTo>
                    <a:pt x="450" y="353"/>
                  </a:lnTo>
                  <a:lnTo>
                    <a:pt x="460" y="333"/>
                  </a:lnTo>
                  <a:lnTo>
                    <a:pt x="468" y="310"/>
                  </a:lnTo>
                  <a:lnTo>
                    <a:pt x="474" y="288"/>
                  </a:lnTo>
                  <a:lnTo>
                    <a:pt x="477" y="276"/>
                  </a:lnTo>
                  <a:lnTo>
                    <a:pt x="478" y="264"/>
                  </a:lnTo>
                  <a:lnTo>
                    <a:pt x="479" y="252"/>
                  </a:lnTo>
                  <a:lnTo>
                    <a:pt x="479" y="240"/>
                  </a:lnTo>
                  <a:lnTo>
                    <a:pt x="479" y="227"/>
                  </a:lnTo>
                  <a:lnTo>
                    <a:pt x="478" y="215"/>
                  </a:lnTo>
                  <a:lnTo>
                    <a:pt x="477" y="203"/>
                  </a:lnTo>
                  <a:lnTo>
                    <a:pt x="474" y="191"/>
                  </a:lnTo>
                  <a:lnTo>
                    <a:pt x="468" y="169"/>
                  </a:lnTo>
                  <a:lnTo>
                    <a:pt x="460" y="146"/>
                  </a:lnTo>
                  <a:lnTo>
                    <a:pt x="450" y="126"/>
                  </a:lnTo>
                  <a:lnTo>
                    <a:pt x="437" y="106"/>
                  </a:lnTo>
                  <a:lnTo>
                    <a:pt x="424" y="88"/>
                  </a:lnTo>
                  <a:lnTo>
                    <a:pt x="409" y="70"/>
                  </a:lnTo>
                  <a:lnTo>
                    <a:pt x="392" y="55"/>
                  </a:lnTo>
                  <a:lnTo>
                    <a:pt x="373" y="42"/>
                  </a:lnTo>
                  <a:lnTo>
                    <a:pt x="353" y="30"/>
                  </a:lnTo>
                  <a:lnTo>
                    <a:pt x="333" y="19"/>
                  </a:lnTo>
                  <a:lnTo>
                    <a:pt x="310" y="11"/>
                  </a:lnTo>
                  <a:lnTo>
                    <a:pt x="287" y="5"/>
                  </a:lnTo>
                  <a:lnTo>
                    <a:pt x="276" y="2"/>
                  </a:lnTo>
                  <a:lnTo>
                    <a:pt x="264" y="1"/>
                  </a:lnTo>
                  <a:lnTo>
                    <a:pt x="252" y="0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6851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E9DDAC0-D07E-4F7A-90C5-94E016044356}"/>
              </a:ext>
            </a:extLst>
          </p:cNvPr>
          <p:cNvSpPr txBox="1"/>
          <p:nvPr/>
        </p:nvSpPr>
        <p:spPr>
          <a:xfrm>
            <a:off x="289810" y="252918"/>
            <a:ext cx="11612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  <a:cs typeface="Segoe UI" panose="020B0502040204020203" pitchFamily="34" charset="0"/>
              </a:rPr>
              <a:t>BUSINESS POWERPOINT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3305B8-9826-4BA5-9A15-7D20D86CB3B7}"/>
              </a:ext>
            </a:extLst>
          </p:cNvPr>
          <p:cNvSpPr/>
          <p:nvPr/>
        </p:nvSpPr>
        <p:spPr>
          <a:xfrm>
            <a:off x="7869836" y="0"/>
            <a:ext cx="4322164" cy="2529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146F841B-E651-48B7-B1AA-82FD095A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9064-BD88-4460-B373-B53374D6018C}" type="datetime1">
              <a:rPr lang="en-ID" smtClean="0"/>
              <a:t>21/07/2022</a:t>
            </a:fld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39EB59B-E101-4C4E-85D2-80705456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6</a:t>
            </a:fld>
            <a:endParaRPr lang="en-ID"/>
          </a:p>
        </p:txBody>
      </p:sp>
      <p:sp>
        <p:nvSpPr>
          <p:cNvPr id="2" name="Rectangle: Top Corners Rounded 1">
            <a:extLst>
              <a:ext uri="{FF2B5EF4-FFF2-40B4-BE49-F238E27FC236}">
                <a16:creationId xmlns="" xmlns:a16="http://schemas.microsoft.com/office/drawing/2014/main" id="{8F0BA38D-E3EF-45E2-B866-0666B7E55CC8}"/>
              </a:ext>
            </a:extLst>
          </p:cNvPr>
          <p:cNvSpPr/>
          <p:nvPr/>
        </p:nvSpPr>
        <p:spPr>
          <a:xfrm>
            <a:off x="1217964" y="1237901"/>
            <a:ext cx="2507572" cy="609600"/>
          </a:xfrm>
          <a:prstGeom prst="round2Same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LOREM IPSUM</a:t>
            </a:r>
            <a:endParaRPr lang="en-ID" sz="2400" dirty="0">
              <a:latin typeface="+mj-lt"/>
            </a:endParaRPr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="" xmlns:a16="http://schemas.microsoft.com/office/drawing/2014/main" id="{A8C71824-FB8B-4193-B7EC-7F3FAEC3F2CD}"/>
              </a:ext>
            </a:extLst>
          </p:cNvPr>
          <p:cNvSpPr/>
          <p:nvPr/>
        </p:nvSpPr>
        <p:spPr>
          <a:xfrm>
            <a:off x="3940753" y="1237901"/>
            <a:ext cx="2507572" cy="609600"/>
          </a:xfrm>
          <a:prstGeom prst="round2Same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+mj-lt"/>
              </a:rPr>
              <a:t>LOREM IPSUM</a:t>
            </a:r>
            <a:endParaRPr lang="en-ID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="" xmlns:a16="http://schemas.microsoft.com/office/drawing/2014/main" id="{C85B2A6B-0CC4-44D1-B61A-E1DD1FF4C4AB}"/>
              </a:ext>
            </a:extLst>
          </p:cNvPr>
          <p:cNvSpPr/>
          <p:nvPr/>
        </p:nvSpPr>
        <p:spPr>
          <a:xfrm>
            <a:off x="6663542" y="1237901"/>
            <a:ext cx="2507572" cy="609600"/>
          </a:xfrm>
          <a:prstGeom prst="round2Same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LOREM IPSUM</a:t>
            </a:r>
            <a:endParaRPr lang="en-ID" sz="2400" dirty="0">
              <a:latin typeface="+mj-lt"/>
            </a:endParaRPr>
          </a:p>
        </p:txBody>
      </p:sp>
      <p:sp>
        <p:nvSpPr>
          <p:cNvPr id="21" name="Rectangle: Top Corners Rounded 20">
            <a:extLst>
              <a:ext uri="{FF2B5EF4-FFF2-40B4-BE49-F238E27FC236}">
                <a16:creationId xmlns="" xmlns:a16="http://schemas.microsoft.com/office/drawing/2014/main" id="{09031C45-E044-425F-ADEE-2AD9DDF03D65}"/>
              </a:ext>
            </a:extLst>
          </p:cNvPr>
          <p:cNvSpPr/>
          <p:nvPr/>
        </p:nvSpPr>
        <p:spPr>
          <a:xfrm>
            <a:off x="9386330" y="1237901"/>
            <a:ext cx="2507572" cy="609600"/>
          </a:xfrm>
          <a:prstGeom prst="round2Same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+mj-lt"/>
              </a:rPr>
              <a:t>LOREM IPSUM</a:t>
            </a:r>
            <a:endParaRPr lang="en-ID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F0A25B69-1488-451D-BD8E-0623F5AC37D8}"/>
              </a:ext>
            </a:extLst>
          </p:cNvPr>
          <p:cNvSpPr/>
          <p:nvPr/>
        </p:nvSpPr>
        <p:spPr>
          <a:xfrm>
            <a:off x="298099" y="1937874"/>
            <a:ext cx="704648" cy="13384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CC9F901-1BBE-48E5-AA25-3DB05CF9701D}"/>
              </a:ext>
            </a:extLst>
          </p:cNvPr>
          <p:cNvSpPr/>
          <p:nvPr/>
        </p:nvSpPr>
        <p:spPr>
          <a:xfrm>
            <a:off x="298099" y="3366740"/>
            <a:ext cx="704648" cy="13384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74B517A3-EA11-4E03-B951-9F6D81DE9694}"/>
              </a:ext>
            </a:extLst>
          </p:cNvPr>
          <p:cNvSpPr/>
          <p:nvPr/>
        </p:nvSpPr>
        <p:spPr>
          <a:xfrm>
            <a:off x="298099" y="4795607"/>
            <a:ext cx="704648" cy="13384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01002FF-815B-447D-B2BA-0846B59EE06B}"/>
              </a:ext>
            </a:extLst>
          </p:cNvPr>
          <p:cNvSpPr txBox="1"/>
          <p:nvPr/>
        </p:nvSpPr>
        <p:spPr>
          <a:xfrm>
            <a:off x="1217964" y="2248400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820E0108-CF02-4E95-AA55-BC28CAF2F3F4}"/>
              </a:ext>
            </a:extLst>
          </p:cNvPr>
          <p:cNvSpPr txBox="1"/>
          <p:nvPr/>
        </p:nvSpPr>
        <p:spPr>
          <a:xfrm>
            <a:off x="3940753" y="2248400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2D891FC1-D9DA-4FC3-8478-791958FD4955}"/>
              </a:ext>
            </a:extLst>
          </p:cNvPr>
          <p:cNvSpPr txBox="1"/>
          <p:nvPr/>
        </p:nvSpPr>
        <p:spPr>
          <a:xfrm>
            <a:off x="6663542" y="2248400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D385EA8D-E6B8-4B1A-A1F7-27E83CAA1098}"/>
              </a:ext>
            </a:extLst>
          </p:cNvPr>
          <p:cNvSpPr txBox="1"/>
          <p:nvPr/>
        </p:nvSpPr>
        <p:spPr>
          <a:xfrm>
            <a:off x="9386330" y="2248400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5D1D6FAB-1676-4729-B279-F51324C306D5}"/>
              </a:ext>
            </a:extLst>
          </p:cNvPr>
          <p:cNvSpPr txBox="1"/>
          <p:nvPr/>
        </p:nvSpPr>
        <p:spPr>
          <a:xfrm>
            <a:off x="1217964" y="3677268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12CE75EB-3786-40BE-9AA8-943869D64492}"/>
              </a:ext>
            </a:extLst>
          </p:cNvPr>
          <p:cNvSpPr txBox="1"/>
          <p:nvPr/>
        </p:nvSpPr>
        <p:spPr>
          <a:xfrm>
            <a:off x="3940753" y="3677268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F02B799F-CF66-4B60-8D82-7F6E5FE1FD56}"/>
              </a:ext>
            </a:extLst>
          </p:cNvPr>
          <p:cNvSpPr txBox="1"/>
          <p:nvPr/>
        </p:nvSpPr>
        <p:spPr>
          <a:xfrm>
            <a:off x="6663542" y="3677268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07FA629C-2978-41BE-B4DC-81E648C7BCFA}"/>
              </a:ext>
            </a:extLst>
          </p:cNvPr>
          <p:cNvSpPr txBox="1"/>
          <p:nvPr/>
        </p:nvSpPr>
        <p:spPr>
          <a:xfrm>
            <a:off x="9386330" y="3677268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FC62811D-990B-4524-B64D-79B8321C4412}"/>
              </a:ext>
            </a:extLst>
          </p:cNvPr>
          <p:cNvSpPr txBox="1"/>
          <p:nvPr/>
        </p:nvSpPr>
        <p:spPr>
          <a:xfrm>
            <a:off x="1217964" y="5106134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6A1BD224-7176-4DBA-99C1-EE6C9DEE1A15}"/>
              </a:ext>
            </a:extLst>
          </p:cNvPr>
          <p:cNvSpPr txBox="1"/>
          <p:nvPr/>
        </p:nvSpPr>
        <p:spPr>
          <a:xfrm>
            <a:off x="3940753" y="5106134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5298AFDB-E28E-498B-9FD0-A44E865E4467}"/>
              </a:ext>
            </a:extLst>
          </p:cNvPr>
          <p:cNvSpPr txBox="1"/>
          <p:nvPr/>
        </p:nvSpPr>
        <p:spPr>
          <a:xfrm>
            <a:off x="6663542" y="5106134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D48A1E74-A333-47DE-8278-65EDACE9EB46}"/>
              </a:ext>
            </a:extLst>
          </p:cNvPr>
          <p:cNvSpPr txBox="1"/>
          <p:nvPr/>
        </p:nvSpPr>
        <p:spPr>
          <a:xfrm>
            <a:off x="9386330" y="5106134"/>
            <a:ext cx="2507572" cy="71744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pulvinar. 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19434C64-8D94-4E19-B967-DCB0CFD810FD}"/>
              </a:ext>
            </a:extLst>
          </p:cNvPr>
          <p:cNvCxnSpPr>
            <a:cxnSpLocks/>
          </p:cNvCxnSpPr>
          <p:nvPr/>
        </p:nvCxnSpPr>
        <p:spPr>
          <a:xfrm>
            <a:off x="1488015" y="3321555"/>
            <a:ext cx="101358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76A969B6-7A5E-45EE-89AE-CDBB3FBF0F6F}"/>
              </a:ext>
            </a:extLst>
          </p:cNvPr>
          <p:cNvCxnSpPr>
            <a:cxnSpLocks/>
          </p:cNvCxnSpPr>
          <p:nvPr/>
        </p:nvCxnSpPr>
        <p:spPr>
          <a:xfrm>
            <a:off x="1488015" y="4750421"/>
            <a:ext cx="101358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75C3E454-FA67-4FA9-A35E-3DA7F150A8A1}"/>
              </a:ext>
            </a:extLst>
          </p:cNvPr>
          <p:cNvGrpSpPr/>
          <p:nvPr/>
        </p:nvGrpSpPr>
        <p:grpSpPr>
          <a:xfrm>
            <a:off x="524800" y="3909667"/>
            <a:ext cx="251246" cy="252642"/>
            <a:chOff x="3746500" y="1344613"/>
            <a:chExt cx="285750" cy="287338"/>
          </a:xfrm>
          <a:solidFill>
            <a:schemeClr val="bg1"/>
          </a:solidFill>
        </p:grpSpPr>
        <p:sp>
          <p:nvSpPr>
            <p:cNvPr id="28" name="Freeform 497">
              <a:extLst>
                <a:ext uri="{FF2B5EF4-FFF2-40B4-BE49-F238E27FC236}">
                  <a16:creationId xmlns="" xmlns:a16="http://schemas.microsoft.com/office/drawing/2014/main" id="{5795F0D5-9369-441F-9BAD-FC34CA79F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98">
              <a:extLst>
                <a:ext uri="{FF2B5EF4-FFF2-40B4-BE49-F238E27FC236}">
                  <a16:creationId xmlns="" xmlns:a16="http://schemas.microsoft.com/office/drawing/2014/main" id="{E4119506-4AB4-45E1-BD26-ECF0A825DE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99">
              <a:extLst>
                <a:ext uri="{FF2B5EF4-FFF2-40B4-BE49-F238E27FC236}">
                  <a16:creationId xmlns="" xmlns:a16="http://schemas.microsoft.com/office/drawing/2014/main" id="{A071F55E-466C-4849-A51E-1476315EA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00">
              <a:extLst>
                <a:ext uri="{FF2B5EF4-FFF2-40B4-BE49-F238E27FC236}">
                  <a16:creationId xmlns="" xmlns:a16="http://schemas.microsoft.com/office/drawing/2014/main" id="{F4DD6BB3-0046-4248-9485-903EC2D8A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01">
              <a:extLst>
                <a:ext uri="{FF2B5EF4-FFF2-40B4-BE49-F238E27FC236}">
                  <a16:creationId xmlns="" xmlns:a16="http://schemas.microsoft.com/office/drawing/2014/main" id="{0B5DB04D-4601-4DE7-8D05-3858703D0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02">
              <a:extLst>
                <a:ext uri="{FF2B5EF4-FFF2-40B4-BE49-F238E27FC236}">
                  <a16:creationId xmlns="" xmlns:a16="http://schemas.microsoft.com/office/drawing/2014/main" id="{213C7445-0F5F-43CC-9633-9148246B9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03">
              <a:extLst>
                <a:ext uri="{FF2B5EF4-FFF2-40B4-BE49-F238E27FC236}">
                  <a16:creationId xmlns="" xmlns:a16="http://schemas.microsoft.com/office/drawing/2014/main" id="{36D4BBCA-320C-490B-8BAD-577BD0920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04">
              <a:extLst>
                <a:ext uri="{FF2B5EF4-FFF2-40B4-BE49-F238E27FC236}">
                  <a16:creationId xmlns="" xmlns:a16="http://schemas.microsoft.com/office/drawing/2014/main" id="{F8503E04-E8C0-458B-9DBB-7039CF2D7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="" xmlns:a16="http://schemas.microsoft.com/office/drawing/2014/main" id="{09A21056-2CE2-487B-9F57-A677C4332E7B}"/>
              </a:ext>
            </a:extLst>
          </p:cNvPr>
          <p:cNvGrpSpPr/>
          <p:nvPr/>
        </p:nvGrpSpPr>
        <p:grpSpPr>
          <a:xfrm>
            <a:off x="524800" y="5338533"/>
            <a:ext cx="251246" cy="252642"/>
            <a:chOff x="2025650" y="4786313"/>
            <a:chExt cx="285750" cy="287338"/>
          </a:xfrm>
          <a:solidFill>
            <a:schemeClr val="bg1"/>
          </a:solidFill>
        </p:grpSpPr>
        <p:sp>
          <p:nvSpPr>
            <p:cNvPr id="49" name="Freeform 565">
              <a:extLst>
                <a:ext uri="{FF2B5EF4-FFF2-40B4-BE49-F238E27FC236}">
                  <a16:creationId xmlns="" xmlns:a16="http://schemas.microsoft.com/office/drawing/2014/main" id="{5900E701-99C0-4E0C-847C-F41B1D63B8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66">
              <a:extLst>
                <a:ext uri="{FF2B5EF4-FFF2-40B4-BE49-F238E27FC236}">
                  <a16:creationId xmlns="" xmlns:a16="http://schemas.microsoft.com/office/drawing/2014/main" id="{4327951A-DE45-4904-9006-F45C8D56F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F52FDB60-E522-4F3E-A7EB-A3E2748C2604}"/>
              </a:ext>
            </a:extLst>
          </p:cNvPr>
          <p:cNvGrpSpPr/>
          <p:nvPr/>
        </p:nvGrpSpPr>
        <p:grpSpPr>
          <a:xfrm>
            <a:off x="528987" y="2481498"/>
            <a:ext cx="242872" cy="251246"/>
            <a:chOff x="7605713" y="1906588"/>
            <a:chExt cx="276225" cy="285750"/>
          </a:xfrm>
          <a:solidFill>
            <a:schemeClr val="bg1"/>
          </a:solidFill>
        </p:grpSpPr>
        <p:sp>
          <p:nvSpPr>
            <p:cNvPr id="52" name="Freeform 3100">
              <a:extLst>
                <a:ext uri="{FF2B5EF4-FFF2-40B4-BE49-F238E27FC236}">
                  <a16:creationId xmlns="" xmlns:a16="http://schemas.microsoft.com/office/drawing/2014/main" id="{2E81C46C-3154-45D5-BCF8-8C232808F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6988" y="1906588"/>
              <a:ext cx="68263" cy="100013"/>
            </a:xfrm>
            <a:custGeom>
              <a:avLst/>
              <a:gdLst>
                <a:gd name="T0" fmla="*/ 175 w 175"/>
                <a:gd name="T1" fmla="*/ 225 h 251"/>
                <a:gd name="T2" fmla="*/ 76 w 175"/>
                <a:gd name="T3" fmla="*/ 7 h 251"/>
                <a:gd name="T4" fmla="*/ 74 w 175"/>
                <a:gd name="T5" fmla="*/ 3 h 251"/>
                <a:gd name="T6" fmla="*/ 71 w 175"/>
                <a:gd name="T7" fmla="*/ 1 h 251"/>
                <a:gd name="T8" fmla="*/ 68 w 175"/>
                <a:gd name="T9" fmla="*/ 0 h 251"/>
                <a:gd name="T10" fmla="*/ 65 w 175"/>
                <a:gd name="T11" fmla="*/ 0 h 251"/>
                <a:gd name="T12" fmla="*/ 0 w 175"/>
                <a:gd name="T13" fmla="*/ 0 h 251"/>
                <a:gd name="T14" fmla="*/ 112 w 175"/>
                <a:gd name="T15" fmla="*/ 251 h 251"/>
                <a:gd name="T16" fmla="*/ 126 w 175"/>
                <a:gd name="T17" fmla="*/ 244 h 251"/>
                <a:gd name="T18" fmla="*/ 141 w 175"/>
                <a:gd name="T19" fmla="*/ 235 h 251"/>
                <a:gd name="T20" fmla="*/ 158 w 175"/>
                <a:gd name="T21" fmla="*/ 229 h 251"/>
                <a:gd name="T22" fmla="*/ 175 w 175"/>
                <a:gd name="T23" fmla="*/ 225 h 251"/>
                <a:gd name="T24" fmla="*/ 175 w 175"/>
                <a:gd name="T25" fmla="*/ 22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5" h="251">
                  <a:moveTo>
                    <a:pt x="175" y="225"/>
                  </a:moveTo>
                  <a:lnTo>
                    <a:pt x="76" y="7"/>
                  </a:lnTo>
                  <a:lnTo>
                    <a:pt x="74" y="3"/>
                  </a:lnTo>
                  <a:lnTo>
                    <a:pt x="71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0" y="0"/>
                  </a:lnTo>
                  <a:lnTo>
                    <a:pt x="112" y="251"/>
                  </a:lnTo>
                  <a:lnTo>
                    <a:pt x="126" y="244"/>
                  </a:lnTo>
                  <a:lnTo>
                    <a:pt x="141" y="235"/>
                  </a:lnTo>
                  <a:lnTo>
                    <a:pt x="158" y="229"/>
                  </a:lnTo>
                  <a:lnTo>
                    <a:pt x="175" y="225"/>
                  </a:lnTo>
                  <a:lnTo>
                    <a:pt x="17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101">
              <a:extLst>
                <a:ext uri="{FF2B5EF4-FFF2-40B4-BE49-F238E27FC236}">
                  <a16:creationId xmlns="" xmlns:a16="http://schemas.microsoft.com/office/drawing/2014/main" id="{DEEFD8C5-786E-4276-8370-15B71BD98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5713" y="1906588"/>
              <a:ext cx="77788" cy="125413"/>
            </a:xfrm>
            <a:custGeom>
              <a:avLst/>
              <a:gdLst>
                <a:gd name="T0" fmla="*/ 194 w 194"/>
                <a:gd name="T1" fmla="*/ 265 h 316"/>
                <a:gd name="T2" fmla="*/ 75 w 194"/>
                <a:gd name="T3" fmla="*/ 0 h 316"/>
                <a:gd name="T4" fmla="*/ 12 w 194"/>
                <a:gd name="T5" fmla="*/ 0 h 316"/>
                <a:gd name="T6" fmla="*/ 9 w 194"/>
                <a:gd name="T7" fmla="*/ 0 h 316"/>
                <a:gd name="T8" fmla="*/ 6 w 194"/>
                <a:gd name="T9" fmla="*/ 1 h 316"/>
                <a:gd name="T10" fmla="*/ 4 w 194"/>
                <a:gd name="T11" fmla="*/ 2 h 316"/>
                <a:gd name="T12" fmla="*/ 2 w 194"/>
                <a:gd name="T13" fmla="*/ 5 h 316"/>
                <a:gd name="T14" fmla="*/ 0 w 194"/>
                <a:gd name="T15" fmla="*/ 8 h 316"/>
                <a:gd name="T16" fmla="*/ 0 w 194"/>
                <a:gd name="T17" fmla="*/ 11 h 316"/>
                <a:gd name="T18" fmla="*/ 0 w 194"/>
                <a:gd name="T19" fmla="*/ 14 h 316"/>
                <a:gd name="T20" fmla="*/ 0 w 194"/>
                <a:gd name="T21" fmla="*/ 16 h 316"/>
                <a:gd name="T22" fmla="*/ 140 w 194"/>
                <a:gd name="T23" fmla="*/ 316 h 316"/>
                <a:gd name="T24" fmla="*/ 153 w 194"/>
                <a:gd name="T25" fmla="*/ 302 h 316"/>
                <a:gd name="T26" fmla="*/ 165 w 194"/>
                <a:gd name="T27" fmla="*/ 289 h 316"/>
                <a:gd name="T28" fmla="*/ 179 w 194"/>
                <a:gd name="T29" fmla="*/ 276 h 316"/>
                <a:gd name="T30" fmla="*/ 194 w 194"/>
                <a:gd name="T31" fmla="*/ 265 h 316"/>
                <a:gd name="T32" fmla="*/ 194 w 194"/>
                <a:gd name="T33" fmla="*/ 26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4" h="316">
                  <a:moveTo>
                    <a:pt x="194" y="265"/>
                  </a:moveTo>
                  <a:lnTo>
                    <a:pt x="75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140" y="316"/>
                  </a:lnTo>
                  <a:lnTo>
                    <a:pt x="153" y="302"/>
                  </a:lnTo>
                  <a:lnTo>
                    <a:pt x="165" y="289"/>
                  </a:lnTo>
                  <a:lnTo>
                    <a:pt x="179" y="276"/>
                  </a:lnTo>
                  <a:lnTo>
                    <a:pt x="194" y="265"/>
                  </a:lnTo>
                  <a:lnTo>
                    <a:pt x="194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02">
              <a:extLst>
                <a:ext uri="{FF2B5EF4-FFF2-40B4-BE49-F238E27FC236}">
                  <a16:creationId xmlns="" xmlns:a16="http://schemas.microsoft.com/office/drawing/2014/main" id="{24691699-7095-4BDB-AD51-12DE771E1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0" y="1906588"/>
              <a:ext cx="77788" cy="125413"/>
            </a:xfrm>
            <a:custGeom>
              <a:avLst/>
              <a:gdLst>
                <a:gd name="T0" fmla="*/ 192 w 194"/>
                <a:gd name="T1" fmla="*/ 5 h 316"/>
                <a:gd name="T2" fmla="*/ 189 w 194"/>
                <a:gd name="T3" fmla="*/ 2 h 316"/>
                <a:gd name="T4" fmla="*/ 187 w 194"/>
                <a:gd name="T5" fmla="*/ 1 h 316"/>
                <a:gd name="T6" fmla="*/ 185 w 194"/>
                <a:gd name="T7" fmla="*/ 0 h 316"/>
                <a:gd name="T8" fmla="*/ 181 w 194"/>
                <a:gd name="T9" fmla="*/ 0 h 316"/>
                <a:gd name="T10" fmla="*/ 118 w 194"/>
                <a:gd name="T11" fmla="*/ 0 h 316"/>
                <a:gd name="T12" fmla="*/ 0 w 194"/>
                <a:gd name="T13" fmla="*/ 265 h 316"/>
                <a:gd name="T14" fmla="*/ 15 w 194"/>
                <a:gd name="T15" fmla="*/ 276 h 316"/>
                <a:gd name="T16" fmla="*/ 29 w 194"/>
                <a:gd name="T17" fmla="*/ 289 h 316"/>
                <a:gd name="T18" fmla="*/ 42 w 194"/>
                <a:gd name="T19" fmla="*/ 302 h 316"/>
                <a:gd name="T20" fmla="*/ 54 w 194"/>
                <a:gd name="T21" fmla="*/ 316 h 316"/>
                <a:gd name="T22" fmla="*/ 193 w 194"/>
                <a:gd name="T23" fmla="*/ 16 h 316"/>
                <a:gd name="T24" fmla="*/ 193 w 194"/>
                <a:gd name="T25" fmla="*/ 14 h 316"/>
                <a:gd name="T26" fmla="*/ 194 w 194"/>
                <a:gd name="T27" fmla="*/ 11 h 316"/>
                <a:gd name="T28" fmla="*/ 193 w 194"/>
                <a:gd name="T29" fmla="*/ 8 h 316"/>
                <a:gd name="T30" fmla="*/ 192 w 194"/>
                <a:gd name="T31" fmla="*/ 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4" h="316">
                  <a:moveTo>
                    <a:pt x="192" y="5"/>
                  </a:moveTo>
                  <a:lnTo>
                    <a:pt x="189" y="2"/>
                  </a:lnTo>
                  <a:lnTo>
                    <a:pt x="187" y="1"/>
                  </a:lnTo>
                  <a:lnTo>
                    <a:pt x="185" y="0"/>
                  </a:lnTo>
                  <a:lnTo>
                    <a:pt x="181" y="0"/>
                  </a:lnTo>
                  <a:lnTo>
                    <a:pt x="118" y="0"/>
                  </a:lnTo>
                  <a:lnTo>
                    <a:pt x="0" y="265"/>
                  </a:lnTo>
                  <a:lnTo>
                    <a:pt x="15" y="276"/>
                  </a:lnTo>
                  <a:lnTo>
                    <a:pt x="29" y="289"/>
                  </a:lnTo>
                  <a:lnTo>
                    <a:pt x="42" y="302"/>
                  </a:lnTo>
                  <a:lnTo>
                    <a:pt x="54" y="316"/>
                  </a:lnTo>
                  <a:lnTo>
                    <a:pt x="193" y="16"/>
                  </a:lnTo>
                  <a:lnTo>
                    <a:pt x="193" y="14"/>
                  </a:lnTo>
                  <a:lnTo>
                    <a:pt x="194" y="11"/>
                  </a:lnTo>
                  <a:lnTo>
                    <a:pt x="193" y="8"/>
                  </a:lnTo>
                  <a:lnTo>
                    <a:pt x="19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103">
              <a:extLst>
                <a:ext uri="{FF2B5EF4-FFF2-40B4-BE49-F238E27FC236}">
                  <a16:creationId xmlns="" xmlns:a16="http://schemas.microsoft.com/office/drawing/2014/main" id="{C38ED882-AECD-4F17-8462-CA930CB23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1906588"/>
              <a:ext cx="69850" cy="100013"/>
            </a:xfrm>
            <a:custGeom>
              <a:avLst/>
              <a:gdLst>
                <a:gd name="T0" fmla="*/ 176 w 176"/>
                <a:gd name="T1" fmla="*/ 0 h 251"/>
                <a:gd name="T2" fmla="*/ 110 w 176"/>
                <a:gd name="T3" fmla="*/ 0 h 251"/>
                <a:gd name="T4" fmla="*/ 107 w 176"/>
                <a:gd name="T5" fmla="*/ 0 h 251"/>
                <a:gd name="T6" fmla="*/ 103 w 176"/>
                <a:gd name="T7" fmla="*/ 1 h 251"/>
                <a:gd name="T8" fmla="*/ 101 w 176"/>
                <a:gd name="T9" fmla="*/ 3 h 251"/>
                <a:gd name="T10" fmla="*/ 99 w 176"/>
                <a:gd name="T11" fmla="*/ 7 h 251"/>
                <a:gd name="T12" fmla="*/ 0 w 176"/>
                <a:gd name="T13" fmla="*/ 225 h 251"/>
                <a:gd name="T14" fmla="*/ 16 w 176"/>
                <a:gd name="T15" fmla="*/ 229 h 251"/>
                <a:gd name="T16" fmla="*/ 33 w 176"/>
                <a:gd name="T17" fmla="*/ 235 h 251"/>
                <a:gd name="T18" fmla="*/ 49 w 176"/>
                <a:gd name="T19" fmla="*/ 244 h 251"/>
                <a:gd name="T20" fmla="*/ 63 w 176"/>
                <a:gd name="T21" fmla="*/ 251 h 251"/>
                <a:gd name="T22" fmla="*/ 176 w 176"/>
                <a:gd name="T23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251">
                  <a:moveTo>
                    <a:pt x="176" y="0"/>
                  </a:moveTo>
                  <a:lnTo>
                    <a:pt x="110" y="0"/>
                  </a:lnTo>
                  <a:lnTo>
                    <a:pt x="107" y="0"/>
                  </a:lnTo>
                  <a:lnTo>
                    <a:pt x="103" y="1"/>
                  </a:lnTo>
                  <a:lnTo>
                    <a:pt x="101" y="3"/>
                  </a:lnTo>
                  <a:lnTo>
                    <a:pt x="99" y="7"/>
                  </a:lnTo>
                  <a:lnTo>
                    <a:pt x="0" y="225"/>
                  </a:lnTo>
                  <a:lnTo>
                    <a:pt x="16" y="229"/>
                  </a:lnTo>
                  <a:lnTo>
                    <a:pt x="33" y="235"/>
                  </a:lnTo>
                  <a:lnTo>
                    <a:pt x="49" y="244"/>
                  </a:lnTo>
                  <a:lnTo>
                    <a:pt x="63" y="251"/>
                  </a:lnTo>
                  <a:lnTo>
                    <a:pt x="1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104">
              <a:extLst>
                <a:ext uri="{FF2B5EF4-FFF2-40B4-BE49-F238E27FC236}">
                  <a16:creationId xmlns="" xmlns:a16="http://schemas.microsoft.com/office/drawing/2014/main" id="{DEE0ED2E-59E5-4FD4-8219-F832C293A7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8575" y="2001838"/>
              <a:ext cx="190500" cy="190500"/>
            </a:xfrm>
            <a:custGeom>
              <a:avLst/>
              <a:gdLst>
                <a:gd name="T0" fmla="*/ 306 w 479"/>
                <a:gd name="T1" fmla="*/ 265 h 479"/>
                <a:gd name="T2" fmla="*/ 341 w 479"/>
                <a:gd name="T3" fmla="*/ 373 h 479"/>
                <a:gd name="T4" fmla="*/ 337 w 479"/>
                <a:gd name="T5" fmla="*/ 377 h 479"/>
                <a:gd name="T6" fmla="*/ 334 w 479"/>
                <a:gd name="T7" fmla="*/ 377 h 479"/>
                <a:gd name="T8" fmla="*/ 240 w 479"/>
                <a:gd name="T9" fmla="*/ 319 h 479"/>
                <a:gd name="T10" fmla="*/ 143 w 479"/>
                <a:gd name="T11" fmla="*/ 377 h 479"/>
                <a:gd name="T12" fmla="*/ 138 w 479"/>
                <a:gd name="T13" fmla="*/ 373 h 479"/>
                <a:gd name="T14" fmla="*/ 172 w 479"/>
                <a:gd name="T15" fmla="*/ 265 h 479"/>
                <a:gd name="T16" fmla="*/ 102 w 479"/>
                <a:gd name="T17" fmla="*/ 206 h 479"/>
                <a:gd name="T18" fmla="*/ 104 w 479"/>
                <a:gd name="T19" fmla="*/ 199 h 479"/>
                <a:gd name="T20" fmla="*/ 187 w 479"/>
                <a:gd name="T21" fmla="*/ 197 h 479"/>
                <a:gd name="T22" fmla="*/ 236 w 479"/>
                <a:gd name="T23" fmla="*/ 103 h 479"/>
                <a:gd name="T24" fmla="*/ 242 w 479"/>
                <a:gd name="T25" fmla="*/ 103 h 479"/>
                <a:gd name="T26" fmla="*/ 291 w 479"/>
                <a:gd name="T27" fmla="*/ 197 h 479"/>
                <a:gd name="T28" fmla="*/ 374 w 479"/>
                <a:gd name="T29" fmla="*/ 199 h 479"/>
                <a:gd name="T30" fmla="*/ 377 w 479"/>
                <a:gd name="T31" fmla="*/ 206 h 479"/>
                <a:gd name="T32" fmla="*/ 240 w 479"/>
                <a:gd name="T33" fmla="*/ 0 h 479"/>
                <a:gd name="T34" fmla="*/ 215 w 479"/>
                <a:gd name="T35" fmla="*/ 1 h 479"/>
                <a:gd name="T36" fmla="*/ 191 w 479"/>
                <a:gd name="T37" fmla="*/ 5 h 479"/>
                <a:gd name="T38" fmla="*/ 146 w 479"/>
                <a:gd name="T39" fmla="*/ 19 h 479"/>
                <a:gd name="T40" fmla="*/ 105 w 479"/>
                <a:gd name="T41" fmla="*/ 42 h 479"/>
                <a:gd name="T42" fmla="*/ 70 w 479"/>
                <a:gd name="T43" fmla="*/ 70 h 479"/>
                <a:gd name="T44" fmla="*/ 41 w 479"/>
                <a:gd name="T45" fmla="*/ 106 h 479"/>
                <a:gd name="T46" fmla="*/ 19 w 479"/>
                <a:gd name="T47" fmla="*/ 146 h 479"/>
                <a:gd name="T48" fmla="*/ 4 w 479"/>
                <a:gd name="T49" fmla="*/ 191 h 479"/>
                <a:gd name="T50" fmla="*/ 1 w 479"/>
                <a:gd name="T51" fmla="*/ 215 h 479"/>
                <a:gd name="T52" fmla="*/ 0 w 479"/>
                <a:gd name="T53" fmla="*/ 240 h 479"/>
                <a:gd name="T54" fmla="*/ 1 w 479"/>
                <a:gd name="T55" fmla="*/ 264 h 479"/>
                <a:gd name="T56" fmla="*/ 4 w 479"/>
                <a:gd name="T57" fmla="*/ 288 h 479"/>
                <a:gd name="T58" fmla="*/ 19 w 479"/>
                <a:gd name="T59" fmla="*/ 333 h 479"/>
                <a:gd name="T60" fmla="*/ 41 w 479"/>
                <a:gd name="T61" fmla="*/ 373 h 479"/>
                <a:gd name="T62" fmla="*/ 70 w 479"/>
                <a:gd name="T63" fmla="*/ 409 h 479"/>
                <a:gd name="T64" fmla="*/ 105 w 479"/>
                <a:gd name="T65" fmla="*/ 438 h 479"/>
                <a:gd name="T66" fmla="*/ 146 w 479"/>
                <a:gd name="T67" fmla="*/ 460 h 479"/>
                <a:gd name="T68" fmla="*/ 191 w 479"/>
                <a:gd name="T69" fmla="*/ 475 h 479"/>
                <a:gd name="T70" fmla="*/ 215 w 479"/>
                <a:gd name="T71" fmla="*/ 478 h 479"/>
                <a:gd name="T72" fmla="*/ 240 w 479"/>
                <a:gd name="T73" fmla="*/ 479 h 479"/>
                <a:gd name="T74" fmla="*/ 264 w 479"/>
                <a:gd name="T75" fmla="*/ 478 h 479"/>
                <a:gd name="T76" fmla="*/ 287 w 479"/>
                <a:gd name="T77" fmla="*/ 475 h 479"/>
                <a:gd name="T78" fmla="*/ 333 w 479"/>
                <a:gd name="T79" fmla="*/ 460 h 479"/>
                <a:gd name="T80" fmla="*/ 373 w 479"/>
                <a:gd name="T81" fmla="*/ 438 h 479"/>
                <a:gd name="T82" fmla="*/ 409 w 479"/>
                <a:gd name="T83" fmla="*/ 409 h 479"/>
                <a:gd name="T84" fmla="*/ 437 w 479"/>
                <a:gd name="T85" fmla="*/ 373 h 479"/>
                <a:gd name="T86" fmla="*/ 460 w 479"/>
                <a:gd name="T87" fmla="*/ 333 h 479"/>
                <a:gd name="T88" fmla="*/ 474 w 479"/>
                <a:gd name="T89" fmla="*/ 288 h 479"/>
                <a:gd name="T90" fmla="*/ 478 w 479"/>
                <a:gd name="T91" fmla="*/ 264 h 479"/>
                <a:gd name="T92" fmla="*/ 479 w 479"/>
                <a:gd name="T93" fmla="*/ 240 h 479"/>
                <a:gd name="T94" fmla="*/ 478 w 479"/>
                <a:gd name="T95" fmla="*/ 215 h 479"/>
                <a:gd name="T96" fmla="*/ 474 w 479"/>
                <a:gd name="T97" fmla="*/ 191 h 479"/>
                <a:gd name="T98" fmla="*/ 460 w 479"/>
                <a:gd name="T99" fmla="*/ 146 h 479"/>
                <a:gd name="T100" fmla="*/ 437 w 479"/>
                <a:gd name="T101" fmla="*/ 106 h 479"/>
                <a:gd name="T102" fmla="*/ 409 w 479"/>
                <a:gd name="T103" fmla="*/ 70 h 479"/>
                <a:gd name="T104" fmla="*/ 373 w 479"/>
                <a:gd name="T105" fmla="*/ 42 h 479"/>
                <a:gd name="T106" fmla="*/ 333 w 479"/>
                <a:gd name="T107" fmla="*/ 19 h 479"/>
                <a:gd name="T108" fmla="*/ 287 w 479"/>
                <a:gd name="T109" fmla="*/ 5 h 479"/>
                <a:gd name="T110" fmla="*/ 264 w 479"/>
                <a:gd name="T111" fmla="*/ 1 h 479"/>
                <a:gd name="T112" fmla="*/ 240 w 479"/>
                <a:gd name="T113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9" h="479">
                  <a:moveTo>
                    <a:pt x="375" y="208"/>
                  </a:moveTo>
                  <a:lnTo>
                    <a:pt x="306" y="265"/>
                  </a:lnTo>
                  <a:lnTo>
                    <a:pt x="341" y="370"/>
                  </a:lnTo>
                  <a:lnTo>
                    <a:pt x="341" y="373"/>
                  </a:lnTo>
                  <a:lnTo>
                    <a:pt x="339" y="376"/>
                  </a:lnTo>
                  <a:lnTo>
                    <a:pt x="337" y="377"/>
                  </a:lnTo>
                  <a:lnTo>
                    <a:pt x="335" y="377"/>
                  </a:lnTo>
                  <a:lnTo>
                    <a:pt x="334" y="377"/>
                  </a:lnTo>
                  <a:lnTo>
                    <a:pt x="331" y="377"/>
                  </a:lnTo>
                  <a:lnTo>
                    <a:pt x="240" y="319"/>
                  </a:lnTo>
                  <a:lnTo>
                    <a:pt x="147" y="377"/>
                  </a:lnTo>
                  <a:lnTo>
                    <a:pt x="143" y="377"/>
                  </a:lnTo>
                  <a:lnTo>
                    <a:pt x="140" y="376"/>
                  </a:lnTo>
                  <a:lnTo>
                    <a:pt x="138" y="373"/>
                  </a:lnTo>
                  <a:lnTo>
                    <a:pt x="138" y="370"/>
                  </a:lnTo>
                  <a:lnTo>
                    <a:pt x="172" y="265"/>
                  </a:lnTo>
                  <a:lnTo>
                    <a:pt x="104" y="208"/>
                  </a:lnTo>
                  <a:lnTo>
                    <a:pt x="102" y="206"/>
                  </a:lnTo>
                  <a:lnTo>
                    <a:pt x="102" y="202"/>
                  </a:lnTo>
                  <a:lnTo>
                    <a:pt x="104" y="199"/>
                  </a:lnTo>
                  <a:lnTo>
                    <a:pt x="108" y="197"/>
                  </a:lnTo>
                  <a:lnTo>
                    <a:pt x="187" y="197"/>
                  </a:lnTo>
                  <a:lnTo>
                    <a:pt x="234" y="105"/>
                  </a:lnTo>
                  <a:lnTo>
                    <a:pt x="236" y="103"/>
                  </a:lnTo>
                  <a:lnTo>
                    <a:pt x="240" y="102"/>
                  </a:lnTo>
                  <a:lnTo>
                    <a:pt x="242" y="103"/>
                  </a:lnTo>
                  <a:lnTo>
                    <a:pt x="245" y="105"/>
                  </a:lnTo>
                  <a:lnTo>
                    <a:pt x="291" y="197"/>
                  </a:lnTo>
                  <a:lnTo>
                    <a:pt x="371" y="197"/>
                  </a:lnTo>
                  <a:lnTo>
                    <a:pt x="374" y="199"/>
                  </a:lnTo>
                  <a:lnTo>
                    <a:pt x="377" y="202"/>
                  </a:lnTo>
                  <a:lnTo>
                    <a:pt x="377" y="206"/>
                  </a:lnTo>
                  <a:lnTo>
                    <a:pt x="375" y="208"/>
                  </a:lnTo>
                  <a:close/>
                  <a:moveTo>
                    <a:pt x="240" y="0"/>
                  </a:moveTo>
                  <a:lnTo>
                    <a:pt x="227" y="0"/>
                  </a:lnTo>
                  <a:lnTo>
                    <a:pt x="215" y="1"/>
                  </a:lnTo>
                  <a:lnTo>
                    <a:pt x="203" y="2"/>
                  </a:lnTo>
                  <a:lnTo>
                    <a:pt x="191" y="5"/>
                  </a:lnTo>
                  <a:lnTo>
                    <a:pt x="168" y="11"/>
                  </a:lnTo>
                  <a:lnTo>
                    <a:pt x="146" y="19"/>
                  </a:lnTo>
                  <a:lnTo>
                    <a:pt x="126" y="30"/>
                  </a:lnTo>
                  <a:lnTo>
                    <a:pt x="105" y="42"/>
                  </a:lnTo>
                  <a:lnTo>
                    <a:pt x="88" y="55"/>
                  </a:lnTo>
                  <a:lnTo>
                    <a:pt x="70" y="70"/>
                  </a:lnTo>
                  <a:lnTo>
                    <a:pt x="54" y="88"/>
                  </a:lnTo>
                  <a:lnTo>
                    <a:pt x="41" y="106"/>
                  </a:lnTo>
                  <a:lnTo>
                    <a:pt x="29" y="126"/>
                  </a:lnTo>
                  <a:lnTo>
                    <a:pt x="19" y="146"/>
                  </a:lnTo>
                  <a:lnTo>
                    <a:pt x="10" y="169"/>
                  </a:lnTo>
                  <a:lnTo>
                    <a:pt x="4" y="191"/>
                  </a:lnTo>
                  <a:lnTo>
                    <a:pt x="2" y="203"/>
                  </a:lnTo>
                  <a:lnTo>
                    <a:pt x="1" y="215"/>
                  </a:lnTo>
                  <a:lnTo>
                    <a:pt x="0" y="227"/>
                  </a:lnTo>
                  <a:lnTo>
                    <a:pt x="0" y="240"/>
                  </a:lnTo>
                  <a:lnTo>
                    <a:pt x="0" y="252"/>
                  </a:lnTo>
                  <a:lnTo>
                    <a:pt x="1" y="264"/>
                  </a:lnTo>
                  <a:lnTo>
                    <a:pt x="2" y="276"/>
                  </a:lnTo>
                  <a:lnTo>
                    <a:pt x="4" y="288"/>
                  </a:lnTo>
                  <a:lnTo>
                    <a:pt x="10" y="310"/>
                  </a:lnTo>
                  <a:lnTo>
                    <a:pt x="19" y="333"/>
                  </a:lnTo>
                  <a:lnTo>
                    <a:pt x="29" y="353"/>
                  </a:lnTo>
                  <a:lnTo>
                    <a:pt x="41" y="373"/>
                  </a:lnTo>
                  <a:lnTo>
                    <a:pt x="54" y="392"/>
                  </a:lnTo>
                  <a:lnTo>
                    <a:pt x="70" y="409"/>
                  </a:lnTo>
                  <a:lnTo>
                    <a:pt x="88" y="425"/>
                  </a:lnTo>
                  <a:lnTo>
                    <a:pt x="105" y="438"/>
                  </a:lnTo>
                  <a:lnTo>
                    <a:pt x="126" y="451"/>
                  </a:lnTo>
                  <a:lnTo>
                    <a:pt x="146" y="460"/>
                  </a:lnTo>
                  <a:lnTo>
                    <a:pt x="168" y="469"/>
                  </a:lnTo>
                  <a:lnTo>
                    <a:pt x="191" y="475"/>
                  </a:lnTo>
                  <a:lnTo>
                    <a:pt x="203" y="477"/>
                  </a:lnTo>
                  <a:lnTo>
                    <a:pt x="215" y="478"/>
                  </a:lnTo>
                  <a:lnTo>
                    <a:pt x="227" y="479"/>
                  </a:lnTo>
                  <a:lnTo>
                    <a:pt x="240" y="479"/>
                  </a:lnTo>
                  <a:lnTo>
                    <a:pt x="252" y="479"/>
                  </a:lnTo>
                  <a:lnTo>
                    <a:pt x="264" y="478"/>
                  </a:lnTo>
                  <a:lnTo>
                    <a:pt x="276" y="477"/>
                  </a:lnTo>
                  <a:lnTo>
                    <a:pt x="287" y="475"/>
                  </a:lnTo>
                  <a:lnTo>
                    <a:pt x="310" y="469"/>
                  </a:lnTo>
                  <a:lnTo>
                    <a:pt x="333" y="460"/>
                  </a:lnTo>
                  <a:lnTo>
                    <a:pt x="353" y="451"/>
                  </a:lnTo>
                  <a:lnTo>
                    <a:pt x="373" y="438"/>
                  </a:lnTo>
                  <a:lnTo>
                    <a:pt x="392" y="425"/>
                  </a:lnTo>
                  <a:lnTo>
                    <a:pt x="409" y="409"/>
                  </a:lnTo>
                  <a:lnTo>
                    <a:pt x="424" y="392"/>
                  </a:lnTo>
                  <a:lnTo>
                    <a:pt x="437" y="373"/>
                  </a:lnTo>
                  <a:lnTo>
                    <a:pt x="450" y="353"/>
                  </a:lnTo>
                  <a:lnTo>
                    <a:pt x="460" y="333"/>
                  </a:lnTo>
                  <a:lnTo>
                    <a:pt x="468" y="310"/>
                  </a:lnTo>
                  <a:lnTo>
                    <a:pt x="474" y="288"/>
                  </a:lnTo>
                  <a:lnTo>
                    <a:pt x="477" y="276"/>
                  </a:lnTo>
                  <a:lnTo>
                    <a:pt x="478" y="264"/>
                  </a:lnTo>
                  <a:lnTo>
                    <a:pt x="479" y="252"/>
                  </a:lnTo>
                  <a:lnTo>
                    <a:pt x="479" y="240"/>
                  </a:lnTo>
                  <a:lnTo>
                    <a:pt x="479" y="227"/>
                  </a:lnTo>
                  <a:lnTo>
                    <a:pt x="478" y="215"/>
                  </a:lnTo>
                  <a:lnTo>
                    <a:pt x="477" y="203"/>
                  </a:lnTo>
                  <a:lnTo>
                    <a:pt x="474" y="191"/>
                  </a:lnTo>
                  <a:lnTo>
                    <a:pt x="468" y="169"/>
                  </a:lnTo>
                  <a:lnTo>
                    <a:pt x="460" y="146"/>
                  </a:lnTo>
                  <a:lnTo>
                    <a:pt x="450" y="126"/>
                  </a:lnTo>
                  <a:lnTo>
                    <a:pt x="437" y="106"/>
                  </a:lnTo>
                  <a:lnTo>
                    <a:pt x="424" y="88"/>
                  </a:lnTo>
                  <a:lnTo>
                    <a:pt x="409" y="70"/>
                  </a:lnTo>
                  <a:lnTo>
                    <a:pt x="392" y="55"/>
                  </a:lnTo>
                  <a:lnTo>
                    <a:pt x="373" y="42"/>
                  </a:lnTo>
                  <a:lnTo>
                    <a:pt x="353" y="30"/>
                  </a:lnTo>
                  <a:lnTo>
                    <a:pt x="333" y="19"/>
                  </a:lnTo>
                  <a:lnTo>
                    <a:pt x="310" y="11"/>
                  </a:lnTo>
                  <a:lnTo>
                    <a:pt x="287" y="5"/>
                  </a:lnTo>
                  <a:lnTo>
                    <a:pt x="276" y="2"/>
                  </a:lnTo>
                  <a:lnTo>
                    <a:pt x="264" y="1"/>
                  </a:lnTo>
                  <a:lnTo>
                    <a:pt x="252" y="0"/>
                  </a:lnTo>
                  <a:lnTo>
                    <a:pt x="2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4816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26">
            <a:extLst>
              <a:ext uri="{FF2B5EF4-FFF2-40B4-BE49-F238E27FC236}">
                <a16:creationId xmlns="" xmlns:a16="http://schemas.microsoft.com/office/drawing/2014/main" id="{12CCCF1A-A088-4E8A-A237-305111DF85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6681192"/>
              </p:ext>
            </p:extLst>
          </p:nvPr>
        </p:nvGraphicFramePr>
        <p:xfrm>
          <a:off x="789382" y="1276817"/>
          <a:ext cx="3986148" cy="3699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Chart 44">
            <a:extLst>
              <a:ext uri="{FF2B5EF4-FFF2-40B4-BE49-F238E27FC236}">
                <a16:creationId xmlns="" xmlns:a16="http://schemas.microsoft.com/office/drawing/2014/main" id="{8F43F9A5-42FA-4781-BBF2-A4E6C8F139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0885966"/>
              </p:ext>
            </p:extLst>
          </p:nvPr>
        </p:nvGraphicFramePr>
        <p:xfrm>
          <a:off x="7416470" y="1276817"/>
          <a:ext cx="3986148" cy="3699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0" name="Oval 49">
            <a:extLst>
              <a:ext uri="{FF2B5EF4-FFF2-40B4-BE49-F238E27FC236}">
                <a16:creationId xmlns="" xmlns:a16="http://schemas.microsoft.com/office/drawing/2014/main" id="{1966DBDF-A03E-4DA3-A75C-4DD259ACBFE9}"/>
              </a:ext>
            </a:extLst>
          </p:cNvPr>
          <p:cNvSpPr/>
          <p:nvPr/>
        </p:nvSpPr>
        <p:spPr>
          <a:xfrm>
            <a:off x="8437994" y="2154962"/>
            <a:ext cx="1943100" cy="19431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+mj-lt"/>
              </a:rPr>
              <a:t>CONS</a:t>
            </a:r>
            <a:endParaRPr lang="en-ID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="" xmlns:a16="http://schemas.microsoft.com/office/drawing/2014/main" id="{F45FD39A-CC46-4455-A940-8DD0773EFCB7}"/>
              </a:ext>
            </a:extLst>
          </p:cNvPr>
          <p:cNvSpPr/>
          <p:nvPr/>
        </p:nvSpPr>
        <p:spPr>
          <a:xfrm>
            <a:off x="1810905" y="2154962"/>
            <a:ext cx="1943100" cy="19431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+mj-lt"/>
              </a:rPr>
              <a:t>PROS</a:t>
            </a:r>
            <a:endParaRPr lang="en-ID" sz="4000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E9DDAC0-D07E-4F7A-90C5-94E016044356}"/>
              </a:ext>
            </a:extLst>
          </p:cNvPr>
          <p:cNvSpPr txBox="1"/>
          <p:nvPr/>
        </p:nvSpPr>
        <p:spPr>
          <a:xfrm>
            <a:off x="289810" y="252918"/>
            <a:ext cx="11612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  <a:cs typeface="Segoe UI" panose="020B0502040204020203" pitchFamily="34" charset="0"/>
              </a:rPr>
              <a:t>BUSINESS POWERPOINT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3305B8-9826-4BA5-9A15-7D20D86CB3B7}"/>
              </a:ext>
            </a:extLst>
          </p:cNvPr>
          <p:cNvSpPr/>
          <p:nvPr/>
        </p:nvSpPr>
        <p:spPr>
          <a:xfrm>
            <a:off x="7869836" y="0"/>
            <a:ext cx="4322164" cy="2529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146F841B-E651-48B7-B1AA-82FD095A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9064-BD88-4460-B373-B53374D6018C}" type="datetime1">
              <a:rPr lang="en-ID" smtClean="0"/>
              <a:t>21/07/2022</a:t>
            </a:fld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39EB59B-E101-4C4E-85D2-80705456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7</a:t>
            </a:fld>
            <a:endParaRPr lang="en-ID"/>
          </a:p>
        </p:txBody>
      </p:sp>
      <p:sp>
        <p:nvSpPr>
          <p:cNvPr id="22" name="Freeform 5">
            <a:extLst>
              <a:ext uri="{FF2B5EF4-FFF2-40B4-BE49-F238E27FC236}">
                <a16:creationId xmlns="" xmlns:a16="http://schemas.microsoft.com/office/drawing/2014/main" id="{0E2E80DF-545B-4239-90B7-7010692B5669}"/>
              </a:ext>
            </a:extLst>
          </p:cNvPr>
          <p:cNvSpPr>
            <a:spLocks noEditPoints="1"/>
          </p:cNvSpPr>
          <p:nvPr/>
        </p:nvSpPr>
        <p:spPr bwMode="auto">
          <a:xfrm>
            <a:off x="5308292" y="1126471"/>
            <a:ext cx="1575416" cy="4012562"/>
          </a:xfrm>
          <a:custGeom>
            <a:avLst/>
            <a:gdLst>
              <a:gd name="T0" fmla="*/ 303 w 347"/>
              <a:gd name="T1" fmla="*/ 147 h 889"/>
              <a:gd name="T2" fmla="*/ 280 w 347"/>
              <a:gd name="T3" fmla="*/ 130 h 889"/>
              <a:gd name="T4" fmla="*/ 240 w 347"/>
              <a:gd name="T5" fmla="*/ 104 h 889"/>
              <a:gd name="T6" fmla="*/ 232 w 347"/>
              <a:gd name="T7" fmla="*/ 75 h 889"/>
              <a:gd name="T8" fmla="*/ 204 w 347"/>
              <a:gd name="T9" fmla="*/ 59 h 889"/>
              <a:gd name="T10" fmla="*/ 189 w 347"/>
              <a:gd name="T11" fmla="*/ 14 h 889"/>
              <a:gd name="T12" fmla="*/ 177 w 347"/>
              <a:gd name="T13" fmla="*/ 1 h 889"/>
              <a:gd name="T14" fmla="*/ 161 w 347"/>
              <a:gd name="T15" fmla="*/ 3 h 889"/>
              <a:gd name="T16" fmla="*/ 138 w 347"/>
              <a:gd name="T17" fmla="*/ 6 h 889"/>
              <a:gd name="T18" fmla="*/ 130 w 347"/>
              <a:gd name="T19" fmla="*/ 10 h 889"/>
              <a:gd name="T20" fmla="*/ 116 w 347"/>
              <a:gd name="T21" fmla="*/ 24 h 889"/>
              <a:gd name="T22" fmla="*/ 114 w 347"/>
              <a:gd name="T23" fmla="*/ 34 h 889"/>
              <a:gd name="T24" fmla="*/ 114 w 347"/>
              <a:gd name="T25" fmla="*/ 68 h 889"/>
              <a:gd name="T26" fmla="*/ 115 w 347"/>
              <a:gd name="T27" fmla="*/ 85 h 889"/>
              <a:gd name="T28" fmla="*/ 132 w 347"/>
              <a:gd name="T29" fmla="*/ 127 h 889"/>
              <a:gd name="T30" fmla="*/ 53 w 347"/>
              <a:gd name="T31" fmla="*/ 181 h 889"/>
              <a:gd name="T32" fmla="*/ 16 w 347"/>
              <a:gd name="T33" fmla="*/ 292 h 889"/>
              <a:gd name="T34" fmla="*/ 5 w 347"/>
              <a:gd name="T35" fmla="*/ 333 h 889"/>
              <a:gd name="T36" fmla="*/ 0 w 347"/>
              <a:gd name="T37" fmla="*/ 384 h 889"/>
              <a:gd name="T38" fmla="*/ 22 w 347"/>
              <a:gd name="T39" fmla="*/ 437 h 889"/>
              <a:gd name="T40" fmla="*/ 52 w 347"/>
              <a:gd name="T41" fmla="*/ 433 h 889"/>
              <a:gd name="T42" fmla="*/ 70 w 347"/>
              <a:gd name="T43" fmla="*/ 467 h 889"/>
              <a:gd name="T44" fmla="*/ 105 w 347"/>
              <a:gd name="T45" fmla="*/ 636 h 889"/>
              <a:gd name="T46" fmla="*/ 113 w 347"/>
              <a:gd name="T47" fmla="*/ 701 h 889"/>
              <a:gd name="T48" fmla="*/ 128 w 347"/>
              <a:gd name="T49" fmla="*/ 838 h 889"/>
              <a:gd name="T50" fmla="*/ 114 w 347"/>
              <a:gd name="T51" fmla="*/ 854 h 889"/>
              <a:gd name="T52" fmla="*/ 98 w 347"/>
              <a:gd name="T53" fmla="*/ 866 h 889"/>
              <a:gd name="T54" fmla="*/ 189 w 347"/>
              <a:gd name="T55" fmla="*/ 882 h 889"/>
              <a:gd name="T56" fmla="*/ 190 w 347"/>
              <a:gd name="T57" fmla="*/ 852 h 889"/>
              <a:gd name="T58" fmla="*/ 186 w 347"/>
              <a:gd name="T59" fmla="*/ 744 h 889"/>
              <a:gd name="T60" fmla="*/ 181 w 347"/>
              <a:gd name="T61" fmla="*/ 666 h 889"/>
              <a:gd name="T62" fmla="*/ 174 w 347"/>
              <a:gd name="T63" fmla="*/ 592 h 889"/>
              <a:gd name="T64" fmla="*/ 166 w 347"/>
              <a:gd name="T65" fmla="*/ 520 h 889"/>
              <a:gd name="T66" fmla="*/ 170 w 347"/>
              <a:gd name="T67" fmla="*/ 487 h 889"/>
              <a:gd name="T68" fmla="*/ 196 w 347"/>
              <a:gd name="T69" fmla="*/ 618 h 889"/>
              <a:gd name="T70" fmla="*/ 216 w 347"/>
              <a:gd name="T71" fmla="*/ 718 h 889"/>
              <a:gd name="T72" fmla="*/ 236 w 347"/>
              <a:gd name="T73" fmla="*/ 821 h 889"/>
              <a:gd name="T74" fmla="*/ 259 w 347"/>
              <a:gd name="T75" fmla="*/ 860 h 889"/>
              <a:gd name="T76" fmla="*/ 267 w 347"/>
              <a:gd name="T77" fmla="*/ 879 h 889"/>
              <a:gd name="T78" fmla="*/ 320 w 347"/>
              <a:gd name="T79" fmla="*/ 880 h 889"/>
              <a:gd name="T80" fmla="*/ 312 w 347"/>
              <a:gd name="T81" fmla="*/ 862 h 889"/>
              <a:gd name="T82" fmla="*/ 317 w 347"/>
              <a:gd name="T83" fmla="*/ 809 h 889"/>
              <a:gd name="T84" fmla="*/ 298 w 347"/>
              <a:gd name="T85" fmla="*/ 722 h 889"/>
              <a:gd name="T86" fmla="*/ 287 w 347"/>
              <a:gd name="T87" fmla="*/ 669 h 889"/>
              <a:gd name="T88" fmla="*/ 279 w 347"/>
              <a:gd name="T89" fmla="*/ 638 h 889"/>
              <a:gd name="T90" fmla="*/ 275 w 347"/>
              <a:gd name="T91" fmla="*/ 612 h 889"/>
              <a:gd name="T92" fmla="*/ 268 w 347"/>
              <a:gd name="T93" fmla="*/ 514 h 889"/>
              <a:gd name="T94" fmla="*/ 315 w 347"/>
              <a:gd name="T95" fmla="*/ 447 h 889"/>
              <a:gd name="T96" fmla="*/ 265 w 347"/>
              <a:gd name="T97" fmla="*/ 284 h 889"/>
              <a:gd name="T98" fmla="*/ 303 w 347"/>
              <a:gd name="T99" fmla="*/ 224 h 889"/>
              <a:gd name="T100" fmla="*/ 343 w 347"/>
              <a:gd name="T101" fmla="*/ 197 h 889"/>
              <a:gd name="T102" fmla="*/ 191 w 347"/>
              <a:gd name="T103" fmla="*/ 117 h 889"/>
              <a:gd name="T104" fmla="*/ 199 w 347"/>
              <a:gd name="T105" fmla="*/ 115 h 889"/>
              <a:gd name="T106" fmla="*/ 216 w 347"/>
              <a:gd name="T107" fmla="*/ 88 h 889"/>
              <a:gd name="T108" fmla="*/ 211 w 347"/>
              <a:gd name="T109" fmla="*/ 105 h 889"/>
              <a:gd name="T110" fmla="*/ 217 w 347"/>
              <a:gd name="T111" fmla="*/ 123 h 889"/>
              <a:gd name="T112" fmla="*/ 201 w 347"/>
              <a:gd name="T113" fmla="*/ 118 h 889"/>
              <a:gd name="T114" fmla="*/ 217 w 347"/>
              <a:gd name="T115" fmla="*/ 123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7" h="889">
                <a:moveTo>
                  <a:pt x="319" y="159"/>
                </a:moveTo>
                <a:cubicBezTo>
                  <a:pt x="319" y="159"/>
                  <a:pt x="317" y="156"/>
                  <a:pt x="314" y="153"/>
                </a:cubicBezTo>
                <a:cubicBezTo>
                  <a:pt x="310" y="150"/>
                  <a:pt x="306" y="146"/>
                  <a:pt x="303" y="147"/>
                </a:cubicBezTo>
                <a:cubicBezTo>
                  <a:pt x="299" y="147"/>
                  <a:pt x="298" y="144"/>
                  <a:pt x="295" y="141"/>
                </a:cubicBezTo>
                <a:cubicBezTo>
                  <a:pt x="292" y="139"/>
                  <a:pt x="292" y="140"/>
                  <a:pt x="288" y="137"/>
                </a:cubicBezTo>
                <a:cubicBezTo>
                  <a:pt x="284" y="134"/>
                  <a:pt x="283" y="133"/>
                  <a:pt x="280" y="130"/>
                </a:cubicBezTo>
                <a:cubicBezTo>
                  <a:pt x="277" y="127"/>
                  <a:pt x="278" y="125"/>
                  <a:pt x="274" y="125"/>
                </a:cubicBezTo>
                <a:cubicBezTo>
                  <a:pt x="270" y="125"/>
                  <a:pt x="269" y="123"/>
                  <a:pt x="262" y="123"/>
                </a:cubicBezTo>
                <a:cubicBezTo>
                  <a:pt x="262" y="123"/>
                  <a:pt x="242" y="106"/>
                  <a:pt x="240" y="104"/>
                </a:cubicBezTo>
                <a:cubicBezTo>
                  <a:pt x="238" y="101"/>
                  <a:pt x="239" y="87"/>
                  <a:pt x="239" y="83"/>
                </a:cubicBezTo>
                <a:cubicBezTo>
                  <a:pt x="239" y="79"/>
                  <a:pt x="236" y="77"/>
                  <a:pt x="234" y="77"/>
                </a:cubicBezTo>
                <a:cubicBezTo>
                  <a:pt x="233" y="77"/>
                  <a:pt x="234" y="75"/>
                  <a:pt x="232" y="75"/>
                </a:cubicBezTo>
                <a:cubicBezTo>
                  <a:pt x="229" y="75"/>
                  <a:pt x="221" y="72"/>
                  <a:pt x="214" y="66"/>
                </a:cubicBezTo>
                <a:cubicBezTo>
                  <a:pt x="208" y="60"/>
                  <a:pt x="209" y="62"/>
                  <a:pt x="208" y="63"/>
                </a:cubicBezTo>
                <a:cubicBezTo>
                  <a:pt x="206" y="63"/>
                  <a:pt x="204" y="61"/>
                  <a:pt x="204" y="59"/>
                </a:cubicBezTo>
                <a:cubicBezTo>
                  <a:pt x="204" y="58"/>
                  <a:pt x="205" y="35"/>
                  <a:pt x="202" y="31"/>
                </a:cubicBezTo>
                <a:cubicBezTo>
                  <a:pt x="202" y="31"/>
                  <a:pt x="200" y="26"/>
                  <a:pt x="196" y="22"/>
                </a:cubicBezTo>
                <a:cubicBezTo>
                  <a:pt x="193" y="17"/>
                  <a:pt x="189" y="16"/>
                  <a:pt x="189" y="14"/>
                </a:cubicBezTo>
                <a:cubicBezTo>
                  <a:pt x="190" y="13"/>
                  <a:pt x="186" y="13"/>
                  <a:pt x="184" y="11"/>
                </a:cubicBezTo>
                <a:cubicBezTo>
                  <a:pt x="182" y="9"/>
                  <a:pt x="178" y="10"/>
                  <a:pt x="178" y="8"/>
                </a:cubicBezTo>
                <a:cubicBezTo>
                  <a:pt x="178" y="6"/>
                  <a:pt x="177" y="1"/>
                  <a:pt x="177" y="1"/>
                </a:cubicBezTo>
                <a:cubicBezTo>
                  <a:pt x="177" y="1"/>
                  <a:pt x="177" y="10"/>
                  <a:pt x="176" y="9"/>
                </a:cubicBezTo>
                <a:cubicBezTo>
                  <a:pt x="175" y="9"/>
                  <a:pt x="167" y="3"/>
                  <a:pt x="163" y="0"/>
                </a:cubicBezTo>
                <a:cubicBezTo>
                  <a:pt x="164" y="1"/>
                  <a:pt x="164" y="2"/>
                  <a:pt x="161" y="3"/>
                </a:cubicBezTo>
                <a:cubicBezTo>
                  <a:pt x="161" y="3"/>
                  <a:pt x="145" y="6"/>
                  <a:pt x="141" y="5"/>
                </a:cubicBezTo>
                <a:cubicBezTo>
                  <a:pt x="138" y="5"/>
                  <a:pt x="132" y="4"/>
                  <a:pt x="133" y="5"/>
                </a:cubicBezTo>
                <a:cubicBezTo>
                  <a:pt x="135" y="6"/>
                  <a:pt x="137" y="6"/>
                  <a:pt x="138" y="6"/>
                </a:cubicBezTo>
                <a:cubicBezTo>
                  <a:pt x="139" y="7"/>
                  <a:pt x="134" y="7"/>
                  <a:pt x="130" y="7"/>
                </a:cubicBezTo>
                <a:cubicBezTo>
                  <a:pt x="126" y="8"/>
                  <a:pt x="124" y="8"/>
                  <a:pt x="122" y="7"/>
                </a:cubicBezTo>
                <a:cubicBezTo>
                  <a:pt x="122" y="7"/>
                  <a:pt x="127" y="10"/>
                  <a:pt x="130" y="10"/>
                </a:cubicBezTo>
                <a:cubicBezTo>
                  <a:pt x="133" y="9"/>
                  <a:pt x="120" y="14"/>
                  <a:pt x="117" y="14"/>
                </a:cubicBezTo>
                <a:cubicBezTo>
                  <a:pt x="113" y="15"/>
                  <a:pt x="118" y="17"/>
                  <a:pt x="120" y="16"/>
                </a:cubicBezTo>
                <a:cubicBezTo>
                  <a:pt x="122" y="16"/>
                  <a:pt x="118" y="23"/>
                  <a:pt x="116" y="24"/>
                </a:cubicBezTo>
                <a:cubicBezTo>
                  <a:pt x="114" y="25"/>
                  <a:pt x="109" y="29"/>
                  <a:pt x="109" y="29"/>
                </a:cubicBezTo>
                <a:cubicBezTo>
                  <a:pt x="109" y="29"/>
                  <a:pt x="114" y="28"/>
                  <a:pt x="115" y="27"/>
                </a:cubicBezTo>
                <a:cubicBezTo>
                  <a:pt x="116" y="26"/>
                  <a:pt x="116" y="31"/>
                  <a:pt x="114" y="34"/>
                </a:cubicBezTo>
                <a:cubicBezTo>
                  <a:pt x="111" y="38"/>
                  <a:pt x="109" y="48"/>
                  <a:pt x="110" y="53"/>
                </a:cubicBezTo>
                <a:cubicBezTo>
                  <a:pt x="111" y="58"/>
                  <a:pt x="114" y="64"/>
                  <a:pt x="114" y="66"/>
                </a:cubicBezTo>
                <a:cubicBezTo>
                  <a:pt x="114" y="68"/>
                  <a:pt x="114" y="68"/>
                  <a:pt x="114" y="68"/>
                </a:cubicBezTo>
                <a:cubicBezTo>
                  <a:pt x="114" y="68"/>
                  <a:pt x="112" y="71"/>
                  <a:pt x="110" y="73"/>
                </a:cubicBezTo>
                <a:cubicBezTo>
                  <a:pt x="108" y="74"/>
                  <a:pt x="111" y="80"/>
                  <a:pt x="112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5" y="85"/>
                  <a:pt x="112" y="89"/>
                  <a:pt x="115" y="99"/>
                </a:cubicBezTo>
                <a:cubicBezTo>
                  <a:pt x="119" y="108"/>
                  <a:pt x="120" y="113"/>
                  <a:pt x="121" y="117"/>
                </a:cubicBezTo>
                <a:cubicBezTo>
                  <a:pt x="121" y="120"/>
                  <a:pt x="126" y="127"/>
                  <a:pt x="132" y="127"/>
                </a:cubicBezTo>
                <a:cubicBezTo>
                  <a:pt x="132" y="127"/>
                  <a:pt x="133" y="135"/>
                  <a:pt x="133" y="136"/>
                </a:cubicBezTo>
                <a:cubicBezTo>
                  <a:pt x="132" y="138"/>
                  <a:pt x="119" y="147"/>
                  <a:pt x="112" y="151"/>
                </a:cubicBezTo>
                <a:cubicBezTo>
                  <a:pt x="105" y="156"/>
                  <a:pt x="61" y="175"/>
                  <a:pt x="53" y="181"/>
                </a:cubicBezTo>
                <a:cubicBezTo>
                  <a:pt x="45" y="187"/>
                  <a:pt x="43" y="197"/>
                  <a:pt x="40" y="206"/>
                </a:cubicBezTo>
                <a:cubicBezTo>
                  <a:pt x="36" y="216"/>
                  <a:pt x="24" y="256"/>
                  <a:pt x="22" y="265"/>
                </a:cubicBezTo>
                <a:cubicBezTo>
                  <a:pt x="19" y="273"/>
                  <a:pt x="17" y="291"/>
                  <a:pt x="16" y="292"/>
                </a:cubicBezTo>
                <a:cubicBezTo>
                  <a:pt x="16" y="293"/>
                  <a:pt x="9" y="299"/>
                  <a:pt x="8" y="306"/>
                </a:cubicBezTo>
                <a:cubicBezTo>
                  <a:pt x="6" y="314"/>
                  <a:pt x="0" y="314"/>
                  <a:pt x="0" y="317"/>
                </a:cubicBezTo>
                <a:cubicBezTo>
                  <a:pt x="0" y="320"/>
                  <a:pt x="4" y="329"/>
                  <a:pt x="5" y="333"/>
                </a:cubicBezTo>
                <a:cubicBezTo>
                  <a:pt x="6" y="337"/>
                  <a:pt x="1" y="337"/>
                  <a:pt x="2" y="349"/>
                </a:cubicBezTo>
                <a:cubicBezTo>
                  <a:pt x="2" y="361"/>
                  <a:pt x="3" y="359"/>
                  <a:pt x="2" y="364"/>
                </a:cubicBezTo>
                <a:cubicBezTo>
                  <a:pt x="1" y="368"/>
                  <a:pt x="0" y="379"/>
                  <a:pt x="0" y="384"/>
                </a:cubicBezTo>
                <a:cubicBezTo>
                  <a:pt x="1" y="390"/>
                  <a:pt x="0" y="399"/>
                  <a:pt x="3" y="403"/>
                </a:cubicBezTo>
                <a:cubicBezTo>
                  <a:pt x="5" y="408"/>
                  <a:pt x="8" y="416"/>
                  <a:pt x="13" y="421"/>
                </a:cubicBezTo>
                <a:cubicBezTo>
                  <a:pt x="18" y="425"/>
                  <a:pt x="19" y="432"/>
                  <a:pt x="22" y="437"/>
                </a:cubicBezTo>
                <a:cubicBezTo>
                  <a:pt x="26" y="442"/>
                  <a:pt x="26" y="445"/>
                  <a:pt x="30" y="447"/>
                </a:cubicBezTo>
                <a:cubicBezTo>
                  <a:pt x="33" y="449"/>
                  <a:pt x="45" y="447"/>
                  <a:pt x="51" y="444"/>
                </a:cubicBezTo>
                <a:cubicBezTo>
                  <a:pt x="51" y="444"/>
                  <a:pt x="54" y="439"/>
                  <a:pt x="52" y="433"/>
                </a:cubicBezTo>
                <a:cubicBezTo>
                  <a:pt x="52" y="433"/>
                  <a:pt x="55" y="432"/>
                  <a:pt x="58" y="438"/>
                </a:cubicBezTo>
                <a:cubicBezTo>
                  <a:pt x="61" y="444"/>
                  <a:pt x="65" y="447"/>
                  <a:pt x="66" y="452"/>
                </a:cubicBezTo>
                <a:cubicBezTo>
                  <a:pt x="66" y="457"/>
                  <a:pt x="68" y="462"/>
                  <a:pt x="70" y="467"/>
                </a:cubicBezTo>
                <a:cubicBezTo>
                  <a:pt x="73" y="471"/>
                  <a:pt x="70" y="483"/>
                  <a:pt x="75" y="494"/>
                </a:cubicBezTo>
                <a:cubicBezTo>
                  <a:pt x="79" y="506"/>
                  <a:pt x="92" y="612"/>
                  <a:pt x="101" y="627"/>
                </a:cubicBezTo>
                <a:cubicBezTo>
                  <a:pt x="101" y="627"/>
                  <a:pt x="103" y="633"/>
                  <a:pt x="105" y="636"/>
                </a:cubicBezTo>
                <a:cubicBezTo>
                  <a:pt x="106" y="639"/>
                  <a:pt x="106" y="651"/>
                  <a:pt x="105" y="652"/>
                </a:cubicBezTo>
                <a:cubicBezTo>
                  <a:pt x="104" y="653"/>
                  <a:pt x="98" y="664"/>
                  <a:pt x="101" y="674"/>
                </a:cubicBezTo>
                <a:cubicBezTo>
                  <a:pt x="104" y="684"/>
                  <a:pt x="111" y="696"/>
                  <a:pt x="113" y="701"/>
                </a:cubicBezTo>
                <a:cubicBezTo>
                  <a:pt x="114" y="706"/>
                  <a:pt x="117" y="731"/>
                  <a:pt x="118" y="752"/>
                </a:cubicBezTo>
                <a:cubicBezTo>
                  <a:pt x="120" y="772"/>
                  <a:pt x="123" y="811"/>
                  <a:pt x="125" y="823"/>
                </a:cubicBezTo>
                <a:cubicBezTo>
                  <a:pt x="125" y="823"/>
                  <a:pt x="124" y="829"/>
                  <a:pt x="128" y="838"/>
                </a:cubicBezTo>
                <a:cubicBezTo>
                  <a:pt x="132" y="846"/>
                  <a:pt x="130" y="847"/>
                  <a:pt x="129" y="850"/>
                </a:cubicBezTo>
                <a:cubicBezTo>
                  <a:pt x="127" y="853"/>
                  <a:pt x="123" y="853"/>
                  <a:pt x="123" y="853"/>
                </a:cubicBezTo>
                <a:cubicBezTo>
                  <a:pt x="123" y="853"/>
                  <a:pt x="117" y="852"/>
                  <a:pt x="114" y="854"/>
                </a:cubicBezTo>
                <a:cubicBezTo>
                  <a:pt x="111" y="856"/>
                  <a:pt x="108" y="858"/>
                  <a:pt x="106" y="859"/>
                </a:cubicBezTo>
                <a:cubicBezTo>
                  <a:pt x="103" y="859"/>
                  <a:pt x="101" y="860"/>
                  <a:pt x="100" y="861"/>
                </a:cubicBezTo>
                <a:cubicBezTo>
                  <a:pt x="99" y="863"/>
                  <a:pt x="98" y="865"/>
                  <a:pt x="98" y="866"/>
                </a:cubicBezTo>
                <a:cubicBezTo>
                  <a:pt x="98" y="868"/>
                  <a:pt x="84" y="869"/>
                  <a:pt x="82" y="869"/>
                </a:cubicBezTo>
                <a:cubicBezTo>
                  <a:pt x="80" y="869"/>
                  <a:pt x="78" y="880"/>
                  <a:pt x="79" y="882"/>
                </a:cubicBezTo>
                <a:cubicBezTo>
                  <a:pt x="79" y="884"/>
                  <a:pt x="189" y="882"/>
                  <a:pt x="189" y="882"/>
                </a:cubicBezTo>
                <a:cubicBezTo>
                  <a:pt x="189" y="882"/>
                  <a:pt x="189" y="876"/>
                  <a:pt x="191" y="875"/>
                </a:cubicBezTo>
                <a:cubicBezTo>
                  <a:pt x="193" y="875"/>
                  <a:pt x="194" y="871"/>
                  <a:pt x="193" y="869"/>
                </a:cubicBezTo>
                <a:cubicBezTo>
                  <a:pt x="192" y="867"/>
                  <a:pt x="187" y="857"/>
                  <a:pt x="190" y="852"/>
                </a:cubicBezTo>
                <a:cubicBezTo>
                  <a:pt x="194" y="847"/>
                  <a:pt x="199" y="828"/>
                  <a:pt x="193" y="813"/>
                </a:cubicBezTo>
                <a:cubicBezTo>
                  <a:pt x="187" y="798"/>
                  <a:pt x="188" y="769"/>
                  <a:pt x="187" y="760"/>
                </a:cubicBezTo>
                <a:cubicBezTo>
                  <a:pt x="187" y="750"/>
                  <a:pt x="188" y="747"/>
                  <a:pt x="186" y="744"/>
                </a:cubicBezTo>
                <a:cubicBezTo>
                  <a:pt x="184" y="740"/>
                  <a:pt x="184" y="737"/>
                  <a:pt x="184" y="732"/>
                </a:cubicBezTo>
                <a:cubicBezTo>
                  <a:pt x="184" y="727"/>
                  <a:pt x="179" y="684"/>
                  <a:pt x="180" y="680"/>
                </a:cubicBezTo>
                <a:cubicBezTo>
                  <a:pt x="181" y="676"/>
                  <a:pt x="182" y="670"/>
                  <a:pt x="181" y="666"/>
                </a:cubicBezTo>
                <a:cubicBezTo>
                  <a:pt x="181" y="662"/>
                  <a:pt x="176" y="659"/>
                  <a:pt x="177" y="655"/>
                </a:cubicBezTo>
                <a:cubicBezTo>
                  <a:pt x="178" y="651"/>
                  <a:pt x="182" y="638"/>
                  <a:pt x="180" y="626"/>
                </a:cubicBezTo>
                <a:cubicBezTo>
                  <a:pt x="178" y="615"/>
                  <a:pt x="175" y="601"/>
                  <a:pt x="174" y="592"/>
                </a:cubicBezTo>
                <a:cubicBezTo>
                  <a:pt x="173" y="584"/>
                  <a:pt x="170" y="563"/>
                  <a:pt x="170" y="558"/>
                </a:cubicBezTo>
                <a:cubicBezTo>
                  <a:pt x="169" y="553"/>
                  <a:pt x="171" y="539"/>
                  <a:pt x="170" y="535"/>
                </a:cubicBezTo>
                <a:cubicBezTo>
                  <a:pt x="169" y="531"/>
                  <a:pt x="165" y="522"/>
                  <a:pt x="166" y="520"/>
                </a:cubicBezTo>
                <a:cubicBezTo>
                  <a:pt x="166" y="517"/>
                  <a:pt x="167" y="514"/>
                  <a:pt x="167" y="510"/>
                </a:cubicBezTo>
                <a:cubicBezTo>
                  <a:pt x="167" y="506"/>
                  <a:pt x="163" y="489"/>
                  <a:pt x="166" y="488"/>
                </a:cubicBezTo>
                <a:cubicBezTo>
                  <a:pt x="169" y="487"/>
                  <a:pt x="169" y="484"/>
                  <a:pt x="170" y="487"/>
                </a:cubicBezTo>
                <a:cubicBezTo>
                  <a:pt x="171" y="490"/>
                  <a:pt x="181" y="535"/>
                  <a:pt x="181" y="543"/>
                </a:cubicBezTo>
                <a:cubicBezTo>
                  <a:pt x="181" y="550"/>
                  <a:pt x="187" y="573"/>
                  <a:pt x="187" y="577"/>
                </a:cubicBezTo>
                <a:cubicBezTo>
                  <a:pt x="188" y="582"/>
                  <a:pt x="194" y="610"/>
                  <a:pt x="196" y="618"/>
                </a:cubicBezTo>
                <a:cubicBezTo>
                  <a:pt x="197" y="626"/>
                  <a:pt x="199" y="641"/>
                  <a:pt x="201" y="646"/>
                </a:cubicBezTo>
                <a:cubicBezTo>
                  <a:pt x="203" y="650"/>
                  <a:pt x="207" y="667"/>
                  <a:pt x="208" y="674"/>
                </a:cubicBezTo>
                <a:cubicBezTo>
                  <a:pt x="208" y="680"/>
                  <a:pt x="213" y="708"/>
                  <a:pt x="216" y="718"/>
                </a:cubicBezTo>
                <a:cubicBezTo>
                  <a:pt x="219" y="727"/>
                  <a:pt x="223" y="744"/>
                  <a:pt x="224" y="755"/>
                </a:cubicBezTo>
                <a:cubicBezTo>
                  <a:pt x="226" y="766"/>
                  <a:pt x="232" y="784"/>
                  <a:pt x="231" y="793"/>
                </a:cubicBezTo>
                <a:cubicBezTo>
                  <a:pt x="230" y="802"/>
                  <a:pt x="234" y="817"/>
                  <a:pt x="236" y="821"/>
                </a:cubicBezTo>
                <a:cubicBezTo>
                  <a:pt x="239" y="825"/>
                  <a:pt x="252" y="842"/>
                  <a:pt x="253" y="846"/>
                </a:cubicBezTo>
                <a:cubicBezTo>
                  <a:pt x="254" y="851"/>
                  <a:pt x="251" y="853"/>
                  <a:pt x="254" y="855"/>
                </a:cubicBezTo>
                <a:cubicBezTo>
                  <a:pt x="256" y="857"/>
                  <a:pt x="258" y="857"/>
                  <a:pt x="259" y="860"/>
                </a:cubicBezTo>
                <a:cubicBezTo>
                  <a:pt x="260" y="863"/>
                  <a:pt x="260" y="866"/>
                  <a:pt x="262" y="868"/>
                </a:cubicBezTo>
                <a:cubicBezTo>
                  <a:pt x="264" y="870"/>
                  <a:pt x="266" y="872"/>
                  <a:pt x="266" y="874"/>
                </a:cubicBezTo>
                <a:cubicBezTo>
                  <a:pt x="266" y="877"/>
                  <a:pt x="267" y="879"/>
                  <a:pt x="267" y="879"/>
                </a:cubicBezTo>
                <a:cubicBezTo>
                  <a:pt x="267" y="879"/>
                  <a:pt x="266" y="886"/>
                  <a:pt x="269" y="887"/>
                </a:cubicBezTo>
                <a:cubicBezTo>
                  <a:pt x="272" y="889"/>
                  <a:pt x="318" y="889"/>
                  <a:pt x="319" y="889"/>
                </a:cubicBezTo>
                <a:cubicBezTo>
                  <a:pt x="321" y="888"/>
                  <a:pt x="320" y="883"/>
                  <a:pt x="320" y="880"/>
                </a:cubicBezTo>
                <a:cubicBezTo>
                  <a:pt x="320" y="878"/>
                  <a:pt x="318" y="874"/>
                  <a:pt x="317" y="872"/>
                </a:cubicBezTo>
                <a:cubicBezTo>
                  <a:pt x="316" y="870"/>
                  <a:pt x="317" y="870"/>
                  <a:pt x="316" y="868"/>
                </a:cubicBezTo>
                <a:cubicBezTo>
                  <a:pt x="314" y="866"/>
                  <a:pt x="311" y="864"/>
                  <a:pt x="312" y="862"/>
                </a:cubicBezTo>
                <a:cubicBezTo>
                  <a:pt x="312" y="859"/>
                  <a:pt x="315" y="853"/>
                  <a:pt x="315" y="850"/>
                </a:cubicBezTo>
                <a:cubicBezTo>
                  <a:pt x="315" y="848"/>
                  <a:pt x="311" y="846"/>
                  <a:pt x="313" y="842"/>
                </a:cubicBezTo>
                <a:cubicBezTo>
                  <a:pt x="315" y="838"/>
                  <a:pt x="321" y="822"/>
                  <a:pt x="317" y="809"/>
                </a:cubicBezTo>
                <a:cubicBezTo>
                  <a:pt x="313" y="796"/>
                  <a:pt x="309" y="793"/>
                  <a:pt x="308" y="789"/>
                </a:cubicBezTo>
                <a:cubicBezTo>
                  <a:pt x="307" y="785"/>
                  <a:pt x="305" y="772"/>
                  <a:pt x="305" y="772"/>
                </a:cubicBezTo>
                <a:cubicBezTo>
                  <a:pt x="306" y="769"/>
                  <a:pt x="301" y="731"/>
                  <a:pt x="298" y="722"/>
                </a:cubicBezTo>
                <a:cubicBezTo>
                  <a:pt x="296" y="713"/>
                  <a:pt x="293" y="697"/>
                  <a:pt x="293" y="693"/>
                </a:cubicBezTo>
                <a:cubicBezTo>
                  <a:pt x="294" y="689"/>
                  <a:pt x="291" y="680"/>
                  <a:pt x="291" y="678"/>
                </a:cubicBezTo>
                <a:cubicBezTo>
                  <a:pt x="291" y="677"/>
                  <a:pt x="288" y="673"/>
                  <a:pt x="287" y="669"/>
                </a:cubicBezTo>
                <a:cubicBezTo>
                  <a:pt x="285" y="665"/>
                  <a:pt x="283" y="664"/>
                  <a:pt x="284" y="661"/>
                </a:cubicBezTo>
                <a:cubicBezTo>
                  <a:pt x="284" y="658"/>
                  <a:pt x="283" y="650"/>
                  <a:pt x="281" y="648"/>
                </a:cubicBezTo>
                <a:cubicBezTo>
                  <a:pt x="280" y="646"/>
                  <a:pt x="280" y="641"/>
                  <a:pt x="279" y="638"/>
                </a:cubicBezTo>
                <a:cubicBezTo>
                  <a:pt x="279" y="635"/>
                  <a:pt x="279" y="636"/>
                  <a:pt x="277" y="632"/>
                </a:cubicBezTo>
                <a:cubicBezTo>
                  <a:pt x="275" y="628"/>
                  <a:pt x="276" y="626"/>
                  <a:pt x="275" y="622"/>
                </a:cubicBezTo>
                <a:cubicBezTo>
                  <a:pt x="275" y="619"/>
                  <a:pt x="276" y="616"/>
                  <a:pt x="275" y="612"/>
                </a:cubicBezTo>
                <a:cubicBezTo>
                  <a:pt x="274" y="609"/>
                  <a:pt x="271" y="607"/>
                  <a:pt x="270" y="603"/>
                </a:cubicBezTo>
                <a:cubicBezTo>
                  <a:pt x="270" y="599"/>
                  <a:pt x="271" y="573"/>
                  <a:pt x="271" y="564"/>
                </a:cubicBezTo>
                <a:cubicBezTo>
                  <a:pt x="271" y="556"/>
                  <a:pt x="270" y="528"/>
                  <a:pt x="268" y="514"/>
                </a:cubicBezTo>
                <a:cubicBezTo>
                  <a:pt x="267" y="501"/>
                  <a:pt x="264" y="468"/>
                  <a:pt x="264" y="468"/>
                </a:cubicBezTo>
                <a:cubicBezTo>
                  <a:pt x="264" y="468"/>
                  <a:pt x="291" y="455"/>
                  <a:pt x="300" y="453"/>
                </a:cubicBezTo>
                <a:cubicBezTo>
                  <a:pt x="308" y="450"/>
                  <a:pt x="314" y="449"/>
                  <a:pt x="315" y="447"/>
                </a:cubicBezTo>
                <a:cubicBezTo>
                  <a:pt x="315" y="445"/>
                  <a:pt x="287" y="340"/>
                  <a:pt x="284" y="329"/>
                </a:cubicBezTo>
                <a:cubicBezTo>
                  <a:pt x="284" y="329"/>
                  <a:pt x="281" y="327"/>
                  <a:pt x="279" y="327"/>
                </a:cubicBezTo>
                <a:cubicBezTo>
                  <a:pt x="279" y="327"/>
                  <a:pt x="265" y="288"/>
                  <a:pt x="265" y="284"/>
                </a:cubicBezTo>
                <a:cubicBezTo>
                  <a:pt x="265" y="279"/>
                  <a:pt x="281" y="234"/>
                  <a:pt x="287" y="229"/>
                </a:cubicBezTo>
                <a:cubicBezTo>
                  <a:pt x="292" y="224"/>
                  <a:pt x="292" y="225"/>
                  <a:pt x="295" y="225"/>
                </a:cubicBezTo>
                <a:cubicBezTo>
                  <a:pt x="297" y="225"/>
                  <a:pt x="301" y="225"/>
                  <a:pt x="303" y="224"/>
                </a:cubicBezTo>
                <a:cubicBezTo>
                  <a:pt x="306" y="224"/>
                  <a:pt x="318" y="217"/>
                  <a:pt x="318" y="217"/>
                </a:cubicBezTo>
                <a:cubicBezTo>
                  <a:pt x="318" y="217"/>
                  <a:pt x="329" y="208"/>
                  <a:pt x="333" y="206"/>
                </a:cubicBezTo>
                <a:cubicBezTo>
                  <a:pt x="336" y="204"/>
                  <a:pt x="342" y="203"/>
                  <a:pt x="343" y="197"/>
                </a:cubicBezTo>
                <a:cubicBezTo>
                  <a:pt x="345" y="190"/>
                  <a:pt x="347" y="163"/>
                  <a:pt x="319" y="159"/>
                </a:cubicBezTo>
                <a:close/>
                <a:moveTo>
                  <a:pt x="199" y="115"/>
                </a:moveTo>
                <a:cubicBezTo>
                  <a:pt x="199" y="117"/>
                  <a:pt x="192" y="117"/>
                  <a:pt x="191" y="117"/>
                </a:cubicBezTo>
                <a:cubicBezTo>
                  <a:pt x="190" y="117"/>
                  <a:pt x="190" y="102"/>
                  <a:pt x="190" y="102"/>
                </a:cubicBezTo>
                <a:cubicBezTo>
                  <a:pt x="190" y="102"/>
                  <a:pt x="194" y="98"/>
                  <a:pt x="196" y="100"/>
                </a:cubicBezTo>
                <a:cubicBezTo>
                  <a:pt x="197" y="101"/>
                  <a:pt x="199" y="114"/>
                  <a:pt x="199" y="115"/>
                </a:cubicBezTo>
                <a:close/>
                <a:moveTo>
                  <a:pt x="208" y="88"/>
                </a:moveTo>
                <a:cubicBezTo>
                  <a:pt x="207" y="86"/>
                  <a:pt x="210" y="86"/>
                  <a:pt x="210" y="86"/>
                </a:cubicBezTo>
                <a:cubicBezTo>
                  <a:pt x="211" y="85"/>
                  <a:pt x="216" y="88"/>
                  <a:pt x="216" y="88"/>
                </a:cubicBezTo>
                <a:cubicBezTo>
                  <a:pt x="216" y="89"/>
                  <a:pt x="215" y="94"/>
                  <a:pt x="215" y="96"/>
                </a:cubicBezTo>
                <a:cubicBezTo>
                  <a:pt x="215" y="97"/>
                  <a:pt x="215" y="99"/>
                  <a:pt x="215" y="101"/>
                </a:cubicBezTo>
                <a:cubicBezTo>
                  <a:pt x="215" y="103"/>
                  <a:pt x="212" y="104"/>
                  <a:pt x="211" y="105"/>
                </a:cubicBezTo>
                <a:cubicBezTo>
                  <a:pt x="209" y="105"/>
                  <a:pt x="206" y="101"/>
                  <a:pt x="206" y="101"/>
                </a:cubicBezTo>
                <a:cubicBezTo>
                  <a:pt x="206" y="101"/>
                  <a:pt x="208" y="90"/>
                  <a:pt x="208" y="88"/>
                </a:cubicBezTo>
                <a:close/>
                <a:moveTo>
                  <a:pt x="217" y="123"/>
                </a:moveTo>
                <a:cubicBezTo>
                  <a:pt x="216" y="123"/>
                  <a:pt x="213" y="125"/>
                  <a:pt x="213" y="125"/>
                </a:cubicBezTo>
                <a:cubicBezTo>
                  <a:pt x="213" y="125"/>
                  <a:pt x="210" y="124"/>
                  <a:pt x="208" y="123"/>
                </a:cubicBezTo>
                <a:cubicBezTo>
                  <a:pt x="206" y="121"/>
                  <a:pt x="202" y="119"/>
                  <a:pt x="201" y="118"/>
                </a:cubicBezTo>
                <a:cubicBezTo>
                  <a:pt x="201" y="117"/>
                  <a:pt x="206" y="114"/>
                  <a:pt x="206" y="115"/>
                </a:cubicBezTo>
                <a:cubicBezTo>
                  <a:pt x="206" y="117"/>
                  <a:pt x="212" y="120"/>
                  <a:pt x="213" y="121"/>
                </a:cubicBezTo>
                <a:cubicBezTo>
                  <a:pt x="214" y="121"/>
                  <a:pt x="217" y="122"/>
                  <a:pt x="217" y="1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5CADCA1D-807F-482A-B536-9F8FDD52E4BC}"/>
              </a:ext>
            </a:extLst>
          </p:cNvPr>
          <p:cNvSpPr txBox="1"/>
          <p:nvPr/>
        </p:nvSpPr>
        <p:spPr>
          <a:xfrm>
            <a:off x="476252" y="5413138"/>
            <a:ext cx="11239498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Lorem ipsum dolor sit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,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consectetur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adipiscing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elit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Etiam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mattis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pulvinar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Curabitur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vel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a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nisl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convallis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congue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ac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sed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tortor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Morbi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imperdiet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vitae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purus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a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vulputate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.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Nulla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sit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justo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sit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amet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libero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tristique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Segoe UI" panose="020B0502040204020203" pitchFamily="34" charset="0"/>
              </a:rPr>
              <a:t>dignissim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a typeface="Ebrima" panose="02000000000000000000" pitchFamily="2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135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E9DDAC0-D07E-4F7A-90C5-94E016044356}"/>
              </a:ext>
            </a:extLst>
          </p:cNvPr>
          <p:cNvSpPr txBox="1"/>
          <p:nvPr/>
        </p:nvSpPr>
        <p:spPr>
          <a:xfrm>
            <a:off x="289810" y="252918"/>
            <a:ext cx="11612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  <a:cs typeface="Segoe UI" panose="020B0502040204020203" pitchFamily="34" charset="0"/>
              </a:rPr>
              <a:t>BUSINESS POWERPOINT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3305B8-9826-4BA5-9A15-7D20D86CB3B7}"/>
              </a:ext>
            </a:extLst>
          </p:cNvPr>
          <p:cNvSpPr/>
          <p:nvPr/>
        </p:nvSpPr>
        <p:spPr>
          <a:xfrm>
            <a:off x="7869836" y="0"/>
            <a:ext cx="4322164" cy="2529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146F841B-E651-48B7-B1AA-82FD095A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9064-BD88-4460-B373-B53374D6018C}" type="datetime1">
              <a:rPr lang="en-ID" smtClean="0"/>
              <a:t>21/07/2022</a:t>
            </a:fld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39EB59B-E101-4C4E-85D2-80705456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8</a:t>
            </a:fld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8ED1CBBB-0331-4340-82C3-22476FB3E28E}"/>
              </a:ext>
            </a:extLst>
          </p:cNvPr>
          <p:cNvSpPr/>
          <p:nvPr/>
        </p:nvSpPr>
        <p:spPr>
          <a:xfrm>
            <a:off x="701302" y="5549120"/>
            <a:ext cx="21816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b="1" dirty="0">
                <a:latin typeface="+mj-lt"/>
              </a:rPr>
              <a:t>Lorem ipsum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FE3A454-ADB8-47C2-9628-FB1B00234987}"/>
              </a:ext>
            </a:extLst>
          </p:cNvPr>
          <p:cNvSpPr/>
          <p:nvPr/>
        </p:nvSpPr>
        <p:spPr>
          <a:xfrm>
            <a:off x="701303" y="5800371"/>
            <a:ext cx="210879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/>
          </a:p>
        </p:txBody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68E05DAB-D1E5-424C-9780-9E4F990BF530}"/>
              </a:ext>
            </a:extLst>
          </p:cNvPr>
          <p:cNvSpPr/>
          <p:nvPr/>
        </p:nvSpPr>
        <p:spPr>
          <a:xfrm>
            <a:off x="2207580" y="4892794"/>
            <a:ext cx="310432" cy="261399"/>
          </a:xfrm>
          <a:prstGeom prst="triangle">
            <a:avLst>
              <a:gd name="adj" fmla="val 10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D97B0A8B-FB82-46AA-9EAB-8A581BECF8D7}"/>
              </a:ext>
            </a:extLst>
          </p:cNvPr>
          <p:cNvSpPr/>
          <p:nvPr/>
        </p:nvSpPr>
        <p:spPr>
          <a:xfrm>
            <a:off x="336340" y="5213026"/>
            <a:ext cx="2181672" cy="1077689"/>
          </a:xfrm>
          <a:custGeom>
            <a:avLst/>
            <a:gdLst>
              <a:gd name="connsiteX0" fmla="*/ 0 w 1954214"/>
              <a:gd name="connsiteY0" fmla="*/ 0 h 952499"/>
              <a:gd name="connsiteX1" fmla="*/ 150812 w 1954214"/>
              <a:gd name="connsiteY1" fmla="*/ 0 h 952499"/>
              <a:gd name="connsiteX2" fmla="*/ 1954214 w 1954214"/>
              <a:gd name="connsiteY2" fmla="*/ 0 h 952499"/>
              <a:gd name="connsiteX3" fmla="*/ 1954214 w 1954214"/>
              <a:gd name="connsiteY3" fmla="*/ 150812 h 952499"/>
              <a:gd name="connsiteX4" fmla="*/ 150812 w 1954214"/>
              <a:gd name="connsiteY4" fmla="*/ 150812 h 952499"/>
              <a:gd name="connsiteX5" fmla="*/ 150812 w 1954214"/>
              <a:gd name="connsiteY5" fmla="*/ 952499 h 952499"/>
              <a:gd name="connsiteX6" fmla="*/ 0 w 1954214"/>
              <a:gd name="connsiteY6" fmla="*/ 952499 h 952499"/>
              <a:gd name="connsiteX7" fmla="*/ 0 w 1954214"/>
              <a:gd name="connsiteY7" fmla="*/ 150812 h 95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4214" h="952499">
                <a:moveTo>
                  <a:pt x="0" y="0"/>
                </a:moveTo>
                <a:lnTo>
                  <a:pt x="150812" y="0"/>
                </a:lnTo>
                <a:lnTo>
                  <a:pt x="1954214" y="0"/>
                </a:lnTo>
                <a:lnTo>
                  <a:pt x="1954214" y="150812"/>
                </a:lnTo>
                <a:lnTo>
                  <a:pt x="150812" y="150812"/>
                </a:lnTo>
                <a:lnTo>
                  <a:pt x="150812" y="952499"/>
                </a:lnTo>
                <a:lnTo>
                  <a:pt x="0" y="952499"/>
                </a:lnTo>
                <a:lnTo>
                  <a:pt x="0" y="15081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E581606F-0491-461D-94AC-D3A7E656FE51}"/>
              </a:ext>
            </a:extLst>
          </p:cNvPr>
          <p:cNvSpPr/>
          <p:nvPr/>
        </p:nvSpPr>
        <p:spPr>
          <a:xfrm>
            <a:off x="2962130" y="4659447"/>
            <a:ext cx="21816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b="1" dirty="0">
                <a:latin typeface="+mj-lt"/>
              </a:rPr>
              <a:t>Lorem ipsum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77CD9A3E-F243-4E46-96F4-01EF2BE38F75}"/>
              </a:ext>
            </a:extLst>
          </p:cNvPr>
          <p:cNvSpPr/>
          <p:nvPr/>
        </p:nvSpPr>
        <p:spPr>
          <a:xfrm>
            <a:off x="2962131" y="4910698"/>
            <a:ext cx="210879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="" xmlns:a16="http://schemas.microsoft.com/office/drawing/2014/main" id="{B9CDE904-A093-4511-ABC8-9DE7521FB677}"/>
              </a:ext>
            </a:extLst>
          </p:cNvPr>
          <p:cNvSpPr/>
          <p:nvPr/>
        </p:nvSpPr>
        <p:spPr>
          <a:xfrm>
            <a:off x="4468408" y="4003121"/>
            <a:ext cx="310432" cy="261399"/>
          </a:xfrm>
          <a:prstGeom prst="triangle">
            <a:avLst>
              <a:gd name="adj" fmla="val 10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2BF2AA2C-C602-4B71-AB50-E75FBAA74AAB}"/>
              </a:ext>
            </a:extLst>
          </p:cNvPr>
          <p:cNvSpPr/>
          <p:nvPr/>
        </p:nvSpPr>
        <p:spPr>
          <a:xfrm>
            <a:off x="2597168" y="4323353"/>
            <a:ext cx="2181672" cy="1077689"/>
          </a:xfrm>
          <a:custGeom>
            <a:avLst/>
            <a:gdLst>
              <a:gd name="connsiteX0" fmla="*/ 0 w 1954214"/>
              <a:gd name="connsiteY0" fmla="*/ 0 h 952499"/>
              <a:gd name="connsiteX1" fmla="*/ 150812 w 1954214"/>
              <a:gd name="connsiteY1" fmla="*/ 0 h 952499"/>
              <a:gd name="connsiteX2" fmla="*/ 1954214 w 1954214"/>
              <a:gd name="connsiteY2" fmla="*/ 0 h 952499"/>
              <a:gd name="connsiteX3" fmla="*/ 1954214 w 1954214"/>
              <a:gd name="connsiteY3" fmla="*/ 150812 h 952499"/>
              <a:gd name="connsiteX4" fmla="*/ 150812 w 1954214"/>
              <a:gd name="connsiteY4" fmla="*/ 150812 h 952499"/>
              <a:gd name="connsiteX5" fmla="*/ 150812 w 1954214"/>
              <a:gd name="connsiteY5" fmla="*/ 952499 h 952499"/>
              <a:gd name="connsiteX6" fmla="*/ 0 w 1954214"/>
              <a:gd name="connsiteY6" fmla="*/ 952499 h 952499"/>
              <a:gd name="connsiteX7" fmla="*/ 0 w 1954214"/>
              <a:gd name="connsiteY7" fmla="*/ 150812 h 95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4214" h="952499">
                <a:moveTo>
                  <a:pt x="0" y="0"/>
                </a:moveTo>
                <a:lnTo>
                  <a:pt x="150812" y="0"/>
                </a:lnTo>
                <a:lnTo>
                  <a:pt x="1954214" y="0"/>
                </a:lnTo>
                <a:lnTo>
                  <a:pt x="1954214" y="150812"/>
                </a:lnTo>
                <a:lnTo>
                  <a:pt x="150812" y="150812"/>
                </a:lnTo>
                <a:lnTo>
                  <a:pt x="150812" y="952499"/>
                </a:lnTo>
                <a:lnTo>
                  <a:pt x="0" y="952499"/>
                </a:lnTo>
                <a:lnTo>
                  <a:pt x="0" y="150812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D82FEB4D-0CFA-4C15-A8E4-D3050C3106C6}"/>
              </a:ext>
            </a:extLst>
          </p:cNvPr>
          <p:cNvSpPr/>
          <p:nvPr/>
        </p:nvSpPr>
        <p:spPr>
          <a:xfrm>
            <a:off x="5201602" y="3739177"/>
            <a:ext cx="21816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b="1" dirty="0">
                <a:latin typeface="+mj-lt"/>
              </a:rPr>
              <a:t>Lorem ipsum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68B4ABA0-93C1-4B3F-A695-3F2285C64256}"/>
              </a:ext>
            </a:extLst>
          </p:cNvPr>
          <p:cNvSpPr/>
          <p:nvPr/>
        </p:nvSpPr>
        <p:spPr>
          <a:xfrm>
            <a:off x="5201603" y="3990428"/>
            <a:ext cx="210879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/>
          </a:p>
        </p:txBody>
      </p:sp>
      <p:sp>
        <p:nvSpPr>
          <p:cNvPr id="23" name="Isosceles Triangle 22">
            <a:extLst>
              <a:ext uri="{FF2B5EF4-FFF2-40B4-BE49-F238E27FC236}">
                <a16:creationId xmlns="" xmlns:a16="http://schemas.microsoft.com/office/drawing/2014/main" id="{8F272754-621D-4884-AD90-3E6AB2EBA042}"/>
              </a:ext>
            </a:extLst>
          </p:cNvPr>
          <p:cNvSpPr/>
          <p:nvPr/>
        </p:nvSpPr>
        <p:spPr>
          <a:xfrm>
            <a:off x="6707880" y="3082851"/>
            <a:ext cx="310432" cy="26139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5D7D852C-E92A-4941-B47C-89C0D7814CBB}"/>
              </a:ext>
            </a:extLst>
          </p:cNvPr>
          <p:cNvSpPr/>
          <p:nvPr/>
        </p:nvSpPr>
        <p:spPr>
          <a:xfrm>
            <a:off x="4836640" y="3403083"/>
            <a:ext cx="2181672" cy="1077689"/>
          </a:xfrm>
          <a:custGeom>
            <a:avLst/>
            <a:gdLst>
              <a:gd name="connsiteX0" fmla="*/ 0 w 1954214"/>
              <a:gd name="connsiteY0" fmla="*/ 0 h 952499"/>
              <a:gd name="connsiteX1" fmla="*/ 150812 w 1954214"/>
              <a:gd name="connsiteY1" fmla="*/ 0 h 952499"/>
              <a:gd name="connsiteX2" fmla="*/ 1954214 w 1954214"/>
              <a:gd name="connsiteY2" fmla="*/ 0 h 952499"/>
              <a:gd name="connsiteX3" fmla="*/ 1954214 w 1954214"/>
              <a:gd name="connsiteY3" fmla="*/ 150812 h 952499"/>
              <a:gd name="connsiteX4" fmla="*/ 150812 w 1954214"/>
              <a:gd name="connsiteY4" fmla="*/ 150812 h 952499"/>
              <a:gd name="connsiteX5" fmla="*/ 150812 w 1954214"/>
              <a:gd name="connsiteY5" fmla="*/ 952499 h 952499"/>
              <a:gd name="connsiteX6" fmla="*/ 0 w 1954214"/>
              <a:gd name="connsiteY6" fmla="*/ 952499 h 952499"/>
              <a:gd name="connsiteX7" fmla="*/ 0 w 1954214"/>
              <a:gd name="connsiteY7" fmla="*/ 150812 h 95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4214" h="952499">
                <a:moveTo>
                  <a:pt x="0" y="0"/>
                </a:moveTo>
                <a:lnTo>
                  <a:pt x="150812" y="0"/>
                </a:lnTo>
                <a:lnTo>
                  <a:pt x="1954214" y="0"/>
                </a:lnTo>
                <a:lnTo>
                  <a:pt x="1954214" y="150812"/>
                </a:lnTo>
                <a:lnTo>
                  <a:pt x="150812" y="150812"/>
                </a:lnTo>
                <a:lnTo>
                  <a:pt x="150812" y="952499"/>
                </a:lnTo>
                <a:lnTo>
                  <a:pt x="0" y="952499"/>
                </a:lnTo>
                <a:lnTo>
                  <a:pt x="0" y="15081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DFB3D4C5-B89F-44EB-8BEE-F20681BE5F8F}"/>
              </a:ext>
            </a:extLst>
          </p:cNvPr>
          <p:cNvSpPr/>
          <p:nvPr/>
        </p:nvSpPr>
        <p:spPr>
          <a:xfrm>
            <a:off x="7441074" y="2837100"/>
            <a:ext cx="21816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b="1" dirty="0">
                <a:latin typeface="+mj-lt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49EA09AE-95D4-4641-A508-184E6D66D970}"/>
              </a:ext>
            </a:extLst>
          </p:cNvPr>
          <p:cNvSpPr/>
          <p:nvPr/>
        </p:nvSpPr>
        <p:spPr>
          <a:xfrm>
            <a:off x="7441075" y="3088351"/>
            <a:ext cx="210879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/>
          </a:p>
        </p:txBody>
      </p:sp>
      <p:sp>
        <p:nvSpPr>
          <p:cNvPr id="28" name="Isosceles Triangle 27">
            <a:extLst>
              <a:ext uri="{FF2B5EF4-FFF2-40B4-BE49-F238E27FC236}">
                <a16:creationId xmlns="" xmlns:a16="http://schemas.microsoft.com/office/drawing/2014/main" id="{00116AE8-D412-4191-9BF0-20A367F8A84C}"/>
              </a:ext>
            </a:extLst>
          </p:cNvPr>
          <p:cNvSpPr/>
          <p:nvPr/>
        </p:nvSpPr>
        <p:spPr>
          <a:xfrm>
            <a:off x="8947352" y="2180774"/>
            <a:ext cx="310432" cy="261399"/>
          </a:xfrm>
          <a:prstGeom prst="triangle">
            <a:avLst>
              <a:gd name="adj" fmla="val 1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="" xmlns:a16="http://schemas.microsoft.com/office/drawing/2014/main" id="{4AA7AC58-9367-434F-A33C-E50EA3DB56E9}"/>
              </a:ext>
            </a:extLst>
          </p:cNvPr>
          <p:cNvSpPr/>
          <p:nvPr/>
        </p:nvSpPr>
        <p:spPr>
          <a:xfrm>
            <a:off x="7076112" y="2501006"/>
            <a:ext cx="2181672" cy="1077689"/>
          </a:xfrm>
          <a:custGeom>
            <a:avLst/>
            <a:gdLst>
              <a:gd name="connsiteX0" fmla="*/ 0 w 1954214"/>
              <a:gd name="connsiteY0" fmla="*/ 0 h 952499"/>
              <a:gd name="connsiteX1" fmla="*/ 150812 w 1954214"/>
              <a:gd name="connsiteY1" fmla="*/ 0 h 952499"/>
              <a:gd name="connsiteX2" fmla="*/ 1954214 w 1954214"/>
              <a:gd name="connsiteY2" fmla="*/ 0 h 952499"/>
              <a:gd name="connsiteX3" fmla="*/ 1954214 w 1954214"/>
              <a:gd name="connsiteY3" fmla="*/ 150812 h 952499"/>
              <a:gd name="connsiteX4" fmla="*/ 150812 w 1954214"/>
              <a:gd name="connsiteY4" fmla="*/ 150812 h 952499"/>
              <a:gd name="connsiteX5" fmla="*/ 150812 w 1954214"/>
              <a:gd name="connsiteY5" fmla="*/ 952499 h 952499"/>
              <a:gd name="connsiteX6" fmla="*/ 0 w 1954214"/>
              <a:gd name="connsiteY6" fmla="*/ 952499 h 952499"/>
              <a:gd name="connsiteX7" fmla="*/ 0 w 1954214"/>
              <a:gd name="connsiteY7" fmla="*/ 150812 h 95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4214" h="952499">
                <a:moveTo>
                  <a:pt x="0" y="0"/>
                </a:moveTo>
                <a:lnTo>
                  <a:pt x="150812" y="0"/>
                </a:lnTo>
                <a:lnTo>
                  <a:pt x="1954214" y="0"/>
                </a:lnTo>
                <a:lnTo>
                  <a:pt x="1954214" y="150812"/>
                </a:lnTo>
                <a:lnTo>
                  <a:pt x="150812" y="150812"/>
                </a:lnTo>
                <a:lnTo>
                  <a:pt x="150812" y="952499"/>
                </a:lnTo>
                <a:lnTo>
                  <a:pt x="0" y="952499"/>
                </a:lnTo>
                <a:lnTo>
                  <a:pt x="0" y="15081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989EBAB8-31D4-4E45-98AD-27AC4377920D}"/>
              </a:ext>
            </a:extLst>
          </p:cNvPr>
          <p:cNvSpPr/>
          <p:nvPr/>
        </p:nvSpPr>
        <p:spPr>
          <a:xfrm>
            <a:off x="9673989" y="1929523"/>
            <a:ext cx="21816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b="1" dirty="0">
                <a:latin typeface="+mj-lt"/>
              </a:rPr>
              <a:t>Lorem ipsum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C0A350E-4D70-4D20-BDA3-A98FA851CAB6}"/>
              </a:ext>
            </a:extLst>
          </p:cNvPr>
          <p:cNvSpPr/>
          <p:nvPr/>
        </p:nvSpPr>
        <p:spPr>
          <a:xfrm>
            <a:off x="9673990" y="2180774"/>
            <a:ext cx="2108796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/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EDA51B65-BA27-453B-AD96-1F452B23EC43}"/>
              </a:ext>
            </a:extLst>
          </p:cNvPr>
          <p:cNvSpPr/>
          <p:nvPr/>
        </p:nvSpPr>
        <p:spPr>
          <a:xfrm>
            <a:off x="9309026" y="1593429"/>
            <a:ext cx="2403339" cy="1077689"/>
          </a:xfrm>
          <a:custGeom>
            <a:avLst/>
            <a:gdLst>
              <a:gd name="connsiteX0" fmla="*/ 0 w 1954214"/>
              <a:gd name="connsiteY0" fmla="*/ 0 h 952499"/>
              <a:gd name="connsiteX1" fmla="*/ 150812 w 1954214"/>
              <a:gd name="connsiteY1" fmla="*/ 0 h 952499"/>
              <a:gd name="connsiteX2" fmla="*/ 1954214 w 1954214"/>
              <a:gd name="connsiteY2" fmla="*/ 0 h 952499"/>
              <a:gd name="connsiteX3" fmla="*/ 1954214 w 1954214"/>
              <a:gd name="connsiteY3" fmla="*/ 150812 h 952499"/>
              <a:gd name="connsiteX4" fmla="*/ 150812 w 1954214"/>
              <a:gd name="connsiteY4" fmla="*/ 150812 h 952499"/>
              <a:gd name="connsiteX5" fmla="*/ 150812 w 1954214"/>
              <a:gd name="connsiteY5" fmla="*/ 952499 h 952499"/>
              <a:gd name="connsiteX6" fmla="*/ 0 w 1954214"/>
              <a:gd name="connsiteY6" fmla="*/ 952499 h 952499"/>
              <a:gd name="connsiteX7" fmla="*/ 0 w 1954214"/>
              <a:gd name="connsiteY7" fmla="*/ 150812 h 95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4214" h="952499">
                <a:moveTo>
                  <a:pt x="0" y="0"/>
                </a:moveTo>
                <a:lnTo>
                  <a:pt x="150812" y="0"/>
                </a:lnTo>
                <a:lnTo>
                  <a:pt x="1954214" y="0"/>
                </a:lnTo>
                <a:lnTo>
                  <a:pt x="1954214" y="150812"/>
                </a:lnTo>
                <a:lnTo>
                  <a:pt x="150812" y="150812"/>
                </a:lnTo>
                <a:lnTo>
                  <a:pt x="150812" y="952499"/>
                </a:lnTo>
                <a:lnTo>
                  <a:pt x="0" y="952499"/>
                </a:lnTo>
                <a:lnTo>
                  <a:pt x="0" y="15081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6F6EFBFB-DA6A-4F9E-B286-0D43ED209F95}"/>
              </a:ext>
            </a:extLst>
          </p:cNvPr>
          <p:cNvSpPr>
            <a:spLocks/>
          </p:cNvSpPr>
          <p:nvPr/>
        </p:nvSpPr>
        <p:spPr bwMode="auto">
          <a:xfrm>
            <a:off x="355666" y="4671762"/>
            <a:ext cx="345636" cy="380870"/>
          </a:xfrm>
          <a:custGeom>
            <a:avLst/>
            <a:gdLst>
              <a:gd name="connsiteX0" fmla="*/ 314051 w 880832"/>
              <a:gd name="connsiteY0" fmla="*/ 623700 h 970626"/>
              <a:gd name="connsiteX1" fmla="*/ 302651 w 880832"/>
              <a:gd name="connsiteY1" fmla="*/ 635700 h 970626"/>
              <a:gd name="connsiteX2" fmla="*/ 314051 w 880832"/>
              <a:gd name="connsiteY2" fmla="*/ 647699 h 970626"/>
              <a:gd name="connsiteX3" fmla="*/ 336850 w 880832"/>
              <a:gd name="connsiteY3" fmla="*/ 647699 h 970626"/>
              <a:gd name="connsiteX4" fmla="*/ 348250 w 880832"/>
              <a:gd name="connsiteY4" fmla="*/ 635700 h 970626"/>
              <a:gd name="connsiteX5" fmla="*/ 336850 w 880832"/>
              <a:gd name="connsiteY5" fmla="*/ 623700 h 970626"/>
              <a:gd name="connsiteX6" fmla="*/ 314051 w 880832"/>
              <a:gd name="connsiteY6" fmla="*/ 623700 h 970626"/>
              <a:gd name="connsiteX7" fmla="*/ 292452 w 880832"/>
              <a:gd name="connsiteY7" fmla="*/ 578101 h 970626"/>
              <a:gd name="connsiteX8" fmla="*/ 281052 w 880832"/>
              <a:gd name="connsiteY8" fmla="*/ 588901 h 970626"/>
              <a:gd name="connsiteX9" fmla="*/ 292452 w 880832"/>
              <a:gd name="connsiteY9" fmla="*/ 599701 h 970626"/>
              <a:gd name="connsiteX10" fmla="*/ 360849 w 880832"/>
              <a:gd name="connsiteY10" fmla="*/ 599701 h 970626"/>
              <a:gd name="connsiteX11" fmla="*/ 372248 w 880832"/>
              <a:gd name="connsiteY11" fmla="*/ 588901 h 970626"/>
              <a:gd name="connsiteX12" fmla="*/ 360849 w 880832"/>
              <a:gd name="connsiteY12" fmla="*/ 578101 h 970626"/>
              <a:gd name="connsiteX13" fmla="*/ 292452 w 880832"/>
              <a:gd name="connsiteY13" fmla="*/ 578101 h 970626"/>
              <a:gd name="connsiteX14" fmla="*/ 508242 w 880832"/>
              <a:gd name="connsiteY14" fmla="*/ 371708 h 970626"/>
              <a:gd name="connsiteX15" fmla="*/ 497042 w 880832"/>
              <a:gd name="connsiteY15" fmla="*/ 382508 h 970626"/>
              <a:gd name="connsiteX16" fmla="*/ 508242 w 880832"/>
              <a:gd name="connsiteY16" fmla="*/ 393308 h 970626"/>
              <a:gd name="connsiteX17" fmla="*/ 553041 w 880832"/>
              <a:gd name="connsiteY17" fmla="*/ 393308 h 970626"/>
              <a:gd name="connsiteX18" fmla="*/ 564240 w 880832"/>
              <a:gd name="connsiteY18" fmla="*/ 382508 h 970626"/>
              <a:gd name="connsiteX19" fmla="*/ 553041 w 880832"/>
              <a:gd name="connsiteY19" fmla="*/ 371708 h 970626"/>
              <a:gd name="connsiteX20" fmla="*/ 508242 w 880832"/>
              <a:gd name="connsiteY20" fmla="*/ 371708 h 970626"/>
              <a:gd name="connsiteX21" fmla="*/ 98260 w 880832"/>
              <a:gd name="connsiteY21" fmla="*/ 371708 h 970626"/>
              <a:gd name="connsiteX22" fmla="*/ 86660 w 880832"/>
              <a:gd name="connsiteY22" fmla="*/ 382508 h 970626"/>
              <a:gd name="connsiteX23" fmla="*/ 98260 w 880832"/>
              <a:gd name="connsiteY23" fmla="*/ 393308 h 970626"/>
              <a:gd name="connsiteX24" fmla="*/ 144658 w 880832"/>
              <a:gd name="connsiteY24" fmla="*/ 393308 h 970626"/>
              <a:gd name="connsiteX25" fmla="*/ 156258 w 880832"/>
              <a:gd name="connsiteY25" fmla="*/ 382508 h 970626"/>
              <a:gd name="connsiteX26" fmla="*/ 144658 w 880832"/>
              <a:gd name="connsiteY26" fmla="*/ 371708 h 970626"/>
              <a:gd name="connsiteX27" fmla="*/ 98260 w 880832"/>
              <a:gd name="connsiteY27" fmla="*/ 371708 h 970626"/>
              <a:gd name="connsiteX28" fmla="*/ 325451 w 880832"/>
              <a:gd name="connsiteY28" fmla="*/ 234914 h 970626"/>
              <a:gd name="connsiteX29" fmla="*/ 177856 w 880832"/>
              <a:gd name="connsiteY29" fmla="*/ 383109 h 970626"/>
              <a:gd name="connsiteX30" fmla="*/ 280037 w 880832"/>
              <a:gd name="connsiteY30" fmla="*/ 525604 h 970626"/>
              <a:gd name="connsiteX31" fmla="*/ 280037 w 880832"/>
              <a:gd name="connsiteY31" fmla="*/ 542704 h 970626"/>
              <a:gd name="connsiteX32" fmla="*/ 291390 w 880832"/>
              <a:gd name="connsiteY32" fmla="*/ 554103 h 970626"/>
              <a:gd name="connsiteX33" fmla="*/ 359511 w 880832"/>
              <a:gd name="connsiteY33" fmla="*/ 554103 h 970626"/>
              <a:gd name="connsiteX34" fmla="*/ 370864 w 880832"/>
              <a:gd name="connsiteY34" fmla="*/ 542704 h 970626"/>
              <a:gd name="connsiteX35" fmla="*/ 370864 w 880832"/>
              <a:gd name="connsiteY35" fmla="*/ 525604 h 970626"/>
              <a:gd name="connsiteX36" fmla="*/ 473045 w 880832"/>
              <a:gd name="connsiteY36" fmla="*/ 383109 h 970626"/>
              <a:gd name="connsiteX37" fmla="*/ 325451 w 880832"/>
              <a:gd name="connsiteY37" fmla="*/ 234914 h 970626"/>
              <a:gd name="connsiteX38" fmla="*/ 503113 w 880832"/>
              <a:gd name="connsiteY38" fmla="*/ 195515 h 970626"/>
              <a:gd name="connsiteX39" fmla="*/ 496674 w 880832"/>
              <a:gd name="connsiteY39" fmla="*/ 199715 h 970626"/>
              <a:gd name="connsiteX40" fmla="*/ 445168 w 880832"/>
              <a:gd name="connsiteY40" fmla="*/ 244514 h 970626"/>
              <a:gd name="connsiteX41" fmla="*/ 445168 w 880832"/>
              <a:gd name="connsiteY41" fmla="*/ 261313 h 970626"/>
              <a:gd name="connsiteX42" fmla="*/ 456614 w 880832"/>
              <a:gd name="connsiteY42" fmla="*/ 261313 h 970626"/>
              <a:gd name="connsiteX43" fmla="*/ 462337 w 880832"/>
              <a:gd name="connsiteY43" fmla="*/ 261313 h 970626"/>
              <a:gd name="connsiteX44" fmla="*/ 513843 w 880832"/>
              <a:gd name="connsiteY44" fmla="*/ 210914 h 970626"/>
              <a:gd name="connsiteX45" fmla="*/ 513843 w 880832"/>
              <a:gd name="connsiteY45" fmla="*/ 199715 h 970626"/>
              <a:gd name="connsiteX46" fmla="*/ 503113 w 880832"/>
              <a:gd name="connsiteY46" fmla="*/ 195515 h 970626"/>
              <a:gd name="connsiteX47" fmla="*/ 149842 w 880832"/>
              <a:gd name="connsiteY47" fmla="*/ 195515 h 970626"/>
              <a:gd name="connsiteX48" fmla="*/ 139458 w 880832"/>
              <a:gd name="connsiteY48" fmla="*/ 199715 h 970626"/>
              <a:gd name="connsiteX49" fmla="*/ 139458 w 880832"/>
              <a:gd name="connsiteY49" fmla="*/ 210914 h 970626"/>
              <a:gd name="connsiteX50" fmla="*/ 189302 w 880832"/>
              <a:gd name="connsiteY50" fmla="*/ 261313 h 970626"/>
              <a:gd name="connsiteX51" fmla="*/ 194840 w 880832"/>
              <a:gd name="connsiteY51" fmla="*/ 261313 h 970626"/>
              <a:gd name="connsiteX52" fmla="*/ 205917 w 880832"/>
              <a:gd name="connsiteY52" fmla="*/ 261313 h 970626"/>
              <a:gd name="connsiteX53" fmla="*/ 205917 w 880832"/>
              <a:gd name="connsiteY53" fmla="*/ 244514 h 970626"/>
              <a:gd name="connsiteX54" fmla="*/ 156073 w 880832"/>
              <a:gd name="connsiteY54" fmla="*/ 199715 h 970626"/>
              <a:gd name="connsiteX55" fmla="*/ 149842 w 880832"/>
              <a:gd name="connsiteY55" fmla="*/ 195515 h 970626"/>
              <a:gd name="connsiteX56" fmla="*/ 325450 w 880832"/>
              <a:gd name="connsiteY56" fmla="*/ 141317 h 970626"/>
              <a:gd name="connsiteX57" fmla="*/ 314650 w 880832"/>
              <a:gd name="connsiteY57" fmla="*/ 152916 h 970626"/>
              <a:gd name="connsiteX58" fmla="*/ 314650 w 880832"/>
              <a:gd name="connsiteY58" fmla="*/ 199315 h 970626"/>
              <a:gd name="connsiteX59" fmla="*/ 325450 w 880832"/>
              <a:gd name="connsiteY59" fmla="*/ 210915 h 970626"/>
              <a:gd name="connsiteX60" fmla="*/ 336250 w 880832"/>
              <a:gd name="connsiteY60" fmla="*/ 199315 h 970626"/>
              <a:gd name="connsiteX61" fmla="*/ 336250 w 880832"/>
              <a:gd name="connsiteY61" fmla="*/ 152916 h 970626"/>
              <a:gd name="connsiteX62" fmla="*/ 325450 w 880832"/>
              <a:gd name="connsiteY62" fmla="*/ 141317 h 970626"/>
              <a:gd name="connsiteX63" fmla="*/ 404980 w 880832"/>
              <a:gd name="connsiteY63" fmla="*/ 0 h 970626"/>
              <a:gd name="connsiteX64" fmla="*/ 789712 w 880832"/>
              <a:gd name="connsiteY64" fmla="*/ 343764 h 970626"/>
              <a:gd name="connsiteX65" fmla="*/ 820085 w 880832"/>
              <a:gd name="connsiteY65" fmla="*/ 394317 h 970626"/>
              <a:gd name="connsiteX66" fmla="*/ 880832 w 880832"/>
              <a:gd name="connsiteY66" fmla="*/ 545977 h 970626"/>
              <a:gd name="connsiteX67" fmla="*/ 880832 w 880832"/>
              <a:gd name="connsiteY67" fmla="*/ 556088 h 970626"/>
              <a:gd name="connsiteX68" fmla="*/ 870708 w 880832"/>
              <a:gd name="connsiteY68" fmla="*/ 586420 h 970626"/>
              <a:gd name="connsiteX69" fmla="*/ 830210 w 880832"/>
              <a:gd name="connsiteY69" fmla="*/ 606641 h 970626"/>
              <a:gd name="connsiteX70" fmla="*/ 789712 w 880832"/>
              <a:gd name="connsiteY70" fmla="*/ 606641 h 970626"/>
              <a:gd name="connsiteX71" fmla="*/ 749214 w 880832"/>
              <a:gd name="connsiteY71" fmla="*/ 788634 h 970626"/>
              <a:gd name="connsiteX72" fmla="*/ 607471 w 880832"/>
              <a:gd name="connsiteY72" fmla="*/ 829077 h 970626"/>
              <a:gd name="connsiteX73" fmla="*/ 607471 w 880832"/>
              <a:gd name="connsiteY73" fmla="*/ 950405 h 970626"/>
              <a:gd name="connsiteX74" fmla="*/ 587222 w 880832"/>
              <a:gd name="connsiteY74" fmla="*/ 970626 h 970626"/>
              <a:gd name="connsiteX75" fmla="*/ 182241 w 880832"/>
              <a:gd name="connsiteY75" fmla="*/ 970626 h 970626"/>
              <a:gd name="connsiteX76" fmla="*/ 161992 w 880832"/>
              <a:gd name="connsiteY76" fmla="*/ 950405 h 970626"/>
              <a:gd name="connsiteX77" fmla="*/ 161992 w 880832"/>
              <a:gd name="connsiteY77" fmla="*/ 727970 h 970626"/>
              <a:gd name="connsiteX78" fmla="*/ 0 w 880832"/>
              <a:gd name="connsiteY78" fmla="*/ 404428 h 970626"/>
              <a:gd name="connsiteX79" fmla="*/ 404980 w 880832"/>
              <a:gd name="connsiteY79" fmla="*/ 0 h 970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880832" h="970626">
                <a:moveTo>
                  <a:pt x="314051" y="623700"/>
                </a:moveTo>
                <a:cubicBezTo>
                  <a:pt x="308351" y="623700"/>
                  <a:pt x="302651" y="629700"/>
                  <a:pt x="302651" y="635700"/>
                </a:cubicBezTo>
                <a:cubicBezTo>
                  <a:pt x="302651" y="641699"/>
                  <a:pt x="308351" y="647699"/>
                  <a:pt x="314051" y="647699"/>
                </a:cubicBezTo>
                <a:cubicBezTo>
                  <a:pt x="336850" y="647699"/>
                  <a:pt x="336850" y="647699"/>
                  <a:pt x="336850" y="647699"/>
                </a:cubicBezTo>
                <a:cubicBezTo>
                  <a:pt x="342550" y="647699"/>
                  <a:pt x="348250" y="641699"/>
                  <a:pt x="348250" y="635700"/>
                </a:cubicBezTo>
                <a:cubicBezTo>
                  <a:pt x="348250" y="629700"/>
                  <a:pt x="342550" y="623700"/>
                  <a:pt x="336850" y="623700"/>
                </a:cubicBezTo>
                <a:cubicBezTo>
                  <a:pt x="314051" y="623700"/>
                  <a:pt x="314051" y="623700"/>
                  <a:pt x="314051" y="623700"/>
                </a:cubicBezTo>
                <a:close/>
                <a:moveTo>
                  <a:pt x="292452" y="578101"/>
                </a:moveTo>
                <a:cubicBezTo>
                  <a:pt x="286752" y="578101"/>
                  <a:pt x="281052" y="583501"/>
                  <a:pt x="281052" y="588901"/>
                </a:cubicBezTo>
                <a:cubicBezTo>
                  <a:pt x="281052" y="594301"/>
                  <a:pt x="286752" y="599701"/>
                  <a:pt x="292452" y="599701"/>
                </a:cubicBezTo>
                <a:cubicBezTo>
                  <a:pt x="360849" y="599701"/>
                  <a:pt x="360849" y="599701"/>
                  <a:pt x="360849" y="599701"/>
                </a:cubicBezTo>
                <a:cubicBezTo>
                  <a:pt x="366548" y="599701"/>
                  <a:pt x="372248" y="594301"/>
                  <a:pt x="372248" y="588901"/>
                </a:cubicBezTo>
                <a:cubicBezTo>
                  <a:pt x="372248" y="583501"/>
                  <a:pt x="366548" y="578101"/>
                  <a:pt x="360849" y="578101"/>
                </a:cubicBezTo>
                <a:cubicBezTo>
                  <a:pt x="292452" y="578101"/>
                  <a:pt x="292452" y="578101"/>
                  <a:pt x="292452" y="578101"/>
                </a:cubicBezTo>
                <a:close/>
                <a:moveTo>
                  <a:pt x="508242" y="371708"/>
                </a:moveTo>
                <a:cubicBezTo>
                  <a:pt x="502642" y="371708"/>
                  <a:pt x="497042" y="377108"/>
                  <a:pt x="497042" y="382508"/>
                </a:cubicBezTo>
                <a:cubicBezTo>
                  <a:pt x="497042" y="387908"/>
                  <a:pt x="502642" y="393308"/>
                  <a:pt x="508242" y="393308"/>
                </a:cubicBezTo>
                <a:cubicBezTo>
                  <a:pt x="553041" y="393308"/>
                  <a:pt x="553041" y="393308"/>
                  <a:pt x="553041" y="393308"/>
                </a:cubicBezTo>
                <a:cubicBezTo>
                  <a:pt x="558640" y="393308"/>
                  <a:pt x="564240" y="387908"/>
                  <a:pt x="564240" y="382508"/>
                </a:cubicBezTo>
                <a:cubicBezTo>
                  <a:pt x="564240" y="377108"/>
                  <a:pt x="558640" y="371708"/>
                  <a:pt x="553041" y="371708"/>
                </a:cubicBezTo>
                <a:cubicBezTo>
                  <a:pt x="508242" y="371708"/>
                  <a:pt x="508242" y="371708"/>
                  <a:pt x="508242" y="371708"/>
                </a:cubicBezTo>
                <a:close/>
                <a:moveTo>
                  <a:pt x="98260" y="371708"/>
                </a:moveTo>
                <a:cubicBezTo>
                  <a:pt x="92460" y="371708"/>
                  <a:pt x="86660" y="377108"/>
                  <a:pt x="86660" y="382508"/>
                </a:cubicBezTo>
                <a:cubicBezTo>
                  <a:pt x="86660" y="387908"/>
                  <a:pt x="92460" y="393308"/>
                  <a:pt x="98260" y="393308"/>
                </a:cubicBezTo>
                <a:cubicBezTo>
                  <a:pt x="144658" y="393308"/>
                  <a:pt x="144658" y="393308"/>
                  <a:pt x="144658" y="393308"/>
                </a:cubicBezTo>
                <a:cubicBezTo>
                  <a:pt x="150458" y="393308"/>
                  <a:pt x="156258" y="387908"/>
                  <a:pt x="156258" y="382508"/>
                </a:cubicBezTo>
                <a:cubicBezTo>
                  <a:pt x="156258" y="377108"/>
                  <a:pt x="150458" y="371708"/>
                  <a:pt x="144658" y="371708"/>
                </a:cubicBezTo>
                <a:cubicBezTo>
                  <a:pt x="98260" y="371708"/>
                  <a:pt x="98260" y="371708"/>
                  <a:pt x="98260" y="371708"/>
                </a:cubicBezTo>
                <a:close/>
                <a:moveTo>
                  <a:pt x="325451" y="234914"/>
                </a:moveTo>
                <a:cubicBezTo>
                  <a:pt x="245977" y="234914"/>
                  <a:pt x="177856" y="303312"/>
                  <a:pt x="177856" y="383109"/>
                </a:cubicBezTo>
                <a:cubicBezTo>
                  <a:pt x="177856" y="445807"/>
                  <a:pt x="217593" y="502805"/>
                  <a:pt x="280037" y="525604"/>
                </a:cubicBezTo>
                <a:cubicBezTo>
                  <a:pt x="280037" y="542704"/>
                  <a:pt x="280037" y="542704"/>
                  <a:pt x="280037" y="542704"/>
                </a:cubicBezTo>
                <a:cubicBezTo>
                  <a:pt x="280037" y="548403"/>
                  <a:pt x="285714" y="554103"/>
                  <a:pt x="291390" y="554103"/>
                </a:cubicBezTo>
                <a:cubicBezTo>
                  <a:pt x="359511" y="554103"/>
                  <a:pt x="359511" y="554103"/>
                  <a:pt x="359511" y="554103"/>
                </a:cubicBezTo>
                <a:cubicBezTo>
                  <a:pt x="365188" y="554103"/>
                  <a:pt x="370864" y="548403"/>
                  <a:pt x="370864" y="542704"/>
                </a:cubicBezTo>
                <a:cubicBezTo>
                  <a:pt x="370864" y="525604"/>
                  <a:pt x="370864" y="525604"/>
                  <a:pt x="370864" y="525604"/>
                </a:cubicBezTo>
                <a:cubicBezTo>
                  <a:pt x="433308" y="502805"/>
                  <a:pt x="473045" y="445807"/>
                  <a:pt x="473045" y="383109"/>
                </a:cubicBezTo>
                <a:cubicBezTo>
                  <a:pt x="473045" y="303312"/>
                  <a:pt x="404925" y="234914"/>
                  <a:pt x="325451" y="234914"/>
                </a:cubicBezTo>
                <a:close/>
                <a:moveTo>
                  <a:pt x="503113" y="195515"/>
                </a:moveTo>
                <a:cubicBezTo>
                  <a:pt x="499536" y="195515"/>
                  <a:pt x="496674" y="196915"/>
                  <a:pt x="496674" y="199715"/>
                </a:cubicBezTo>
                <a:cubicBezTo>
                  <a:pt x="445168" y="244514"/>
                  <a:pt x="445168" y="244514"/>
                  <a:pt x="445168" y="244514"/>
                </a:cubicBezTo>
                <a:cubicBezTo>
                  <a:pt x="439445" y="250114"/>
                  <a:pt x="439445" y="255713"/>
                  <a:pt x="445168" y="261313"/>
                </a:cubicBezTo>
                <a:cubicBezTo>
                  <a:pt x="450891" y="261313"/>
                  <a:pt x="450891" y="261313"/>
                  <a:pt x="456614" y="261313"/>
                </a:cubicBezTo>
                <a:cubicBezTo>
                  <a:pt x="456614" y="261313"/>
                  <a:pt x="462337" y="261313"/>
                  <a:pt x="462337" y="261313"/>
                </a:cubicBezTo>
                <a:cubicBezTo>
                  <a:pt x="513843" y="210914"/>
                  <a:pt x="513843" y="210914"/>
                  <a:pt x="513843" y="210914"/>
                </a:cubicBezTo>
                <a:cubicBezTo>
                  <a:pt x="513843" y="210914"/>
                  <a:pt x="513843" y="199715"/>
                  <a:pt x="513843" y="199715"/>
                </a:cubicBezTo>
                <a:cubicBezTo>
                  <a:pt x="510982" y="196915"/>
                  <a:pt x="506689" y="195515"/>
                  <a:pt x="503113" y="195515"/>
                </a:cubicBezTo>
                <a:close/>
                <a:moveTo>
                  <a:pt x="149842" y="195515"/>
                </a:moveTo>
                <a:cubicBezTo>
                  <a:pt x="146381" y="195515"/>
                  <a:pt x="142227" y="196915"/>
                  <a:pt x="139458" y="199715"/>
                </a:cubicBezTo>
                <a:cubicBezTo>
                  <a:pt x="139458" y="199715"/>
                  <a:pt x="139458" y="210914"/>
                  <a:pt x="139458" y="210914"/>
                </a:cubicBezTo>
                <a:lnTo>
                  <a:pt x="189302" y="261313"/>
                </a:lnTo>
                <a:cubicBezTo>
                  <a:pt x="189302" y="261313"/>
                  <a:pt x="194840" y="261313"/>
                  <a:pt x="194840" y="261313"/>
                </a:cubicBezTo>
                <a:cubicBezTo>
                  <a:pt x="200379" y="261313"/>
                  <a:pt x="200379" y="261313"/>
                  <a:pt x="205917" y="261313"/>
                </a:cubicBezTo>
                <a:cubicBezTo>
                  <a:pt x="211455" y="255713"/>
                  <a:pt x="211455" y="250114"/>
                  <a:pt x="205917" y="244514"/>
                </a:cubicBezTo>
                <a:cubicBezTo>
                  <a:pt x="156073" y="199715"/>
                  <a:pt x="156073" y="199715"/>
                  <a:pt x="156073" y="199715"/>
                </a:cubicBezTo>
                <a:cubicBezTo>
                  <a:pt x="156073" y="196915"/>
                  <a:pt x="153304" y="195515"/>
                  <a:pt x="149842" y="195515"/>
                </a:cubicBezTo>
                <a:close/>
                <a:moveTo>
                  <a:pt x="325450" y="141317"/>
                </a:moveTo>
                <a:cubicBezTo>
                  <a:pt x="320050" y="141317"/>
                  <a:pt x="314650" y="147117"/>
                  <a:pt x="314650" y="152916"/>
                </a:cubicBezTo>
                <a:cubicBezTo>
                  <a:pt x="314650" y="199315"/>
                  <a:pt x="314650" y="199315"/>
                  <a:pt x="314650" y="199315"/>
                </a:cubicBezTo>
                <a:cubicBezTo>
                  <a:pt x="314650" y="205115"/>
                  <a:pt x="320050" y="210915"/>
                  <a:pt x="325450" y="210915"/>
                </a:cubicBezTo>
                <a:cubicBezTo>
                  <a:pt x="330850" y="210915"/>
                  <a:pt x="336250" y="205115"/>
                  <a:pt x="336250" y="199315"/>
                </a:cubicBezTo>
                <a:cubicBezTo>
                  <a:pt x="336250" y="152916"/>
                  <a:pt x="336250" y="152916"/>
                  <a:pt x="336250" y="152916"/>
                </a:cubicBezTo>
                <a:cubicBezTo>
                  <a:pt x="336250" y="147117"/>
                  <a:pt x="330850" y="141317"/>
                  <a:pt x="325450" y="141317"/>
                </a:cubicBezTo>
                <a:close/>
                <a:moveTo>
                  <a:pt x="404980" y="0"/>
                </a:moveTo>
                <a:cubicBezTo>
                  <a:pt x="597346" y="0"/>
                  <a:pt x="789712" y="131439"/>
                  <a:pt x="789712" y="343764"/>
                </a:cubicBezTo>
                <a:cubicBezTo>
                  <a:pt x="789712" y="343764"/>
                  <a:pt x="809961" y="374096"/>
                  <a:pt x="820085" y="394317"/>
                </a:cubicBezTo>
                <a:cubicBezTo>
                  <a:pt x="850459" y="444870"/>
                  <a:pt x="880832" y="505535"/>
                  <a:pt x="880832" y="545977"/>
                </a:cubicBezTo>
                <a:cubicBezTo>
                  <a:pt x="880832" y="545977"/>
                  <a:pt x="880832" y="545977"/>
                  <a:pt x="880832" y="556088"/>
                </a:cubicBezTo>
                <a:cubicBezTo>
                  <a:pt x="880832" y="566199"/>
                  <a:pt x="880832" y="576309"/>
                  <a:pt x="870708" y="586420"/>
                </a:cubicBezTo>
                <a:cubicBezTo>
                  <a:pt x="860583" y="596531"/>
                  <a:pt x="850459" y="606641"/>
                  <a:pt x="830210" y="606641"/>
                </a:cubicBezTo>
                <a:cubicBezTo>
                  <a:pt x="820085" y="606641"/>
                  <a:pt x="799836" y="606641"/>
                  <a:pt x="789712" y="606641"/>
                </a:cubicBezTo>
                <a:cubicBezTo>
                  <a:pt x="789712" y="657195"/>
                  <a:pt x="789712" y="758302"/>
                  <a:pt x="749214" y="788634"/>
                </a:cubicBezTo>
                <a:cubicBezTo>
                  <a:pt x="718840" y="818966"/>
                  <a:pt x="678342" y="829077"/>
                  <a:pt x="607471" y="829077"/>
                </a:cubicBezTo>
                <a:cubicBezTo>
                  <a:pt x="607471" y="829077"/>
                  <a:pt x="607471" y="829077"/>
                  <a:pt x="607471" y="950405"/>
                </a:cubicBezTo>
                <a:cubicBezTo>
                  <a:pt x="607471" y="960516"/>
                  <a:pt x="597346" y="970626"/>
                  <a:pt x="587222" y="970626"/>
                </a:cubicBezTo>
                <a:cubicBezTo>
                  <a:pt x="587222" y="970626"/>
                  <a:pt x="587222" y="970626"/>
                  <a:pt x="182241" y="970626"/>
                </a:cubicBezTo>
                <a:cubicBezTo>
                  <a:pt x="172117" y="970626"/>
                  <a:pt x="161992" y="960516"/>
                  <a:pt x="161992" y="950405"/>
                </a:cubicBezTo>
                <a:cubicBezTo>
                  <a:pt x="161992" y="950405"/>
                  <a:pt x="161992" y="950405"/>
                  <a:pt x="161992" y="727970"/>
                </a:cubicBezTo>
                <a:cubicBezTo>
                  <a:pt x="50623" y="657195"/>
                  <a:pt x="0" y="556088"/>
                  <a:pt x="0" y="404428"/>
                </a:cubicBezTo>
                <a:cubicBezTo>
                  <a:pt x="0" y="181993"/>
                  <a:pt x="182241" y="0"/>
                  <a:pt x="40498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6904E2E3-E435-4D48-B081-5C15F2931BD8}"/>
              </a:ext>
            </a:extLst>
          </p:cNvPr>
          <p:cNvGrpSpPr/>
          <p:nvPr/>
        </p:nvGrpSpPr>
        <p:grpSpPr>
          <a:xfrm>
            <a:off x="4836640" y="2876932"/>
            <a:ext cx="349612" cy="364044"/>
            <a:chOff x="2678113" y="2887663"/>
            <a:chExt cx="346075" cy="360363"/>
          </a:xfrm>
          <a:solidFill>
            <a:schemeClr val="tx1"/>
          </a:solidFill>
        </p:grpSpPr>
        <p:sp>
          <p:nvSpPr>
            <p:cNvPr id="35" name="Freeform 195">
              <a:extLst>
                <a:ext uri="{FF2B5EF4-FFF2-40B4-BE49-F238E27FC236}">
                  <a16:creationId xmlns="" xmlns:a16="http://schemas.microsoft.com/office/drawing/2014/main" id="{E25ECE12-6036-440D-B282-845DB2376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3121026"/>
              <a:ext cx="107950" cy="127000"/>
            </a:xfrm>
            <a:custGeom>
              <a:avLst/>
              <a:gdLst>
                <a:gd name="T0" fmla="*/ 26 w 29"/>
                <a:gd name="T1" fmla="*/ 32 h 34"/>
                <a:gd name="T2" fmla="*/ 29 w 29"/>
                <a:gd name="T3" fmla="*/ 22 h 34"/>
                <a:gd name="T4" fmla="*/ 22 w 29"/>
                <a:gd name="T5" fmla="*/ 17 h 34"/>
                <a:gd name="T6" fmla="*/ 26 w 29"/>
                <a:gd name="T7" fmla="*/ 10 h 34"/>
                <a:gd name="T8" fmla="*/ 16 w 29"/>
                <a:gd name="T9" fmla="*/ 0 h 34"/>
                <a:gd name="T10" fmla="*/ 6 w 29"/>
                <a:gd name="T11" fmla="*/ 10 h 34"/>
                <a:gd name="T12" fmla="*/ 9 w 29"/>
                <a:gd name="T13" fmla="*/ 17 h 34"/>
                <a:gd name="T14" fmla="*/ 0 w 29"/>
                <a:gd name="T15" fmla="*/ 32 h 34"/>
                <a:gd name="T16" fmla="*/ 2 w 29"/>
                <a:gd name="T17" fmla="*/ 34 h 34"/>
                <a:gd name="T18" fmla="*/ 26 w 29"/>
                <a:gd name="T19" fmla="*/ 34 h 34"/>
                <a:gd name="T20" fmla="*/ 26 w 29"/>
                <a:gd name="T21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6" y="32"/>
                  </a:moveTo>
                  <a:cubicBezTo>
                    <a:pt x="26" y="28"/>
                    <a:pt x="27" y="25"/>
                    <a:pt x="29" y="22"/>
                  </a:cubicBezTo>
                  <a:cubicBezTo>
                    <a:pt x="27" y="20"/>
                    <a:pt x="25" y="18"/>
                    <a:pt x="22" y="17"/>
                  </a:cubicBezTo>
                  <a:cubicBezTo>
                    <a:pt x="25" y="15"/>
                    <a:pt x="26" y="13"/>
                    <a:pt x="26" y="10"/>
                  </a:cubicBezTo>
                  <a:cubicBezTo>
                    <a:pt x="26" y="4"/>
                    <a:pt x="21" y="0"/>
                    <a:pt x="16" y="0"/>
                  </a:cubicBezTo>
                  <a:cubicBezTo>
                    <a:pt x="10" y="0"/>
                    <a:pt x="6" y="4"/>
                    <a:pt x="6" y="10"/>
                  </a:cubicBezTo>
                  <a:cubicBezTo>
                    <a:pt x="6" y="13"/>
                    <a:pt x="7" y="15"/>
                    <a:pt x="9" y="17"/>
                  </a:cubicBezTo>
                  <a:cubicBezTo>
                    <a:pt x="4" y="20"/>
                    <a:pt x="0" y="25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26" y="34"/>
                    <a:pt x="26" y="34"/>
                    <a:pt x="26" y="34"/>
                  </a:cubicBezTo>
                  <a:lnTo>
                    <a:pt x="2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6">
              <a:extLst>
                <a:ext uri="{FF2B5EF4-FFF2-40B4-BE49-F238E27FC236}">
                  <a16:creationId xmlns="" xmlns:a16="http://schemas.microsoft.com/office/drawing/2014/main" id="{FA0764C7-D0D8-48D5-B993-8A74D6C0A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121026"/>
              <a:ext cx="109538" cy="127000"/>
            </a:xfrm>
            <a:custGeom>
              <a:avLst/>
              <a:gdLst>
                <a:gd name="T0" fmla="*/ 29 w 29"/>
                <a:gd name="T1" fmla="*/ 31 h 34"/>
                <a:gd name="T2" fmla="*/ 19 w 29"/>
                <a:gd name="T3" fmla="*/ 17 h 34"/>
                <a:gd name="T4" fmla="*/ 23 w 29"/>
                <a:gd name="T5" fmla="*/ 10 h 34"/>
                <a:gd name="T6" fmla="*/ 13 w 29"/>
                <a:gd name="T7" fmla="*/ 0 h 34"/>
                <a:gd name="T8" fmla="*/ 3 w 29"/>
                <a:gd name="T9" fmla="*/ 10 h 34"/>
                <a:gd name="T10" fmla="*/ 6 w 29"/>
                <a:gd name="T11" fmla="*/ 17 h 34"/>
                <a:gd name="T12" fmla="*/ 0 w 29"/>
                <a:gd name="T13" fmla="*/ 22 h 34"/>
                <a:gd name="T14" fmla="*/ 3 w 29"/>
                <a:gd name="T15" fmla="*/ 32 h 34"/>
                <a:gd name="T16" fmla="*/ 3 w 29"/>
                <a:gd name="T17" fmla="*/ 34 h 34"/>
                <a:gd name="T18" fmla="*/ 27 w 29"/>
                <a:gd name="T19" fmla="*/ 34 h 34"/>
                <a:gd name="T20" fmla="*/ 27 w 29"/>
                <a:gd name="T21" fmla="*/ 34 h 34"/>
                <a:gd name="T22" fmla="*/ 29 w 29"/>
                <a:gd name="T23" fmla="*/ 32 h 34"/>
                <a:gd name="T24" fmla="*/ 29 w 29"/>
                <a:gd name="T2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34">
                  <a:moveTo>
                    <a:pt x="29" y="31"/>
                  </a:moveTo>
                  <a:cubicBezTo>
                    <a:pt x="29" y="25"/>
                    <a:pt x="25" y="20"/>
                    <a:pt x="19" y="17"/>
                  </a:cubicBezTo>
                  <a:cubicBezTo>
                    <a:pt x="22" y="15"/>
                    <a:pt x="23" y="13"/>
                    <a:pt x="23" y="10"/>
                  </a:cubicBezTo>
                  <a:cubicBezTo>
                    <a:pt x="23" y="4"/>
                    <a:pt x="18" y="0"/>
                    <a:pt x="13" y="0"/>
                  </a:cubicBezTo>
                  <a:cubicBezTo>
                    <a:pt x="7" y="0"/>
                    <a:pt x="3" y="4"/>
                    <a:pt x="3" y="10"/>
                  </a:cubicBezTo>
                  <a:cubicBezTo>
                    <a:pt x="3" y="13"/>
                    <a:pt x="4" y="15"/>
                    <a:pt x="6" y="17"/>
                  </a:cubicBezTo>
                  <a:cubicBezTo>
                    <a:pt x="4" y="18"/>
                    <a:pt x="2" y="20"/>
                    <a:pt x="0" y="22"/>
                  </a:cubicBezTo>
                  <a:cubicBezTo>
                    <a:pt x="2" y="25"/>
                    <a:pt x="3" y="28"/>
                    <a:pt x="3" y="32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9" y="33"/>
                    <a:pt x="29" y="32"/>
                  </a:cubicBezTo>
                  <a:cubicBezTo>
                    <a:pt x="29" y="32"/>
                    <a:pt x="29" y="32"/>
                    <a:pt x="2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97">
              <a:extLst>
                <a:ext uri="{FF2B5EF4-FFF2-40B4-BE49-F238E27FC236}">
                  <a16:creationId xmlns="" xmlns:a16="http://schemas.microsoft.com/office/drawing/2014/main" id="{84828AA0-22B2-4795-83FB-AE4DB5301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887663"/>
              <a:ext cx="239713" cy="211138"/>
            </a:xfrm>
            <a:custGeom>
              <a:avLst/>
              <a:gdLst>
                <a:gd name="T0" fmla="*/ 62 w 64"/>
                <a:gd name="T1" fmla="*/ 48 h 56"/>
                <a:gd name="T2" fmla="*/ 34 w 64"/>
                <a:gd name="T3" fmla="*/ 48 h 56"/>
                <a:gd name="T4" fmla="*/ 34 w 64"/>
                <a:gd name="T5" fmla="*/ 44 h 56"/>
                <a:gd name="T6" fmla="*/ 50 w 64"/>
                <a:gd name="T7" fmla="*/ 44 h 56"/>
                <a:gd name="T8" fmla="*/ 50 w 64"/>
                <a:gd name="T9" fmla="*/ 44 h 56"/>
                <a:gd name="T10" fmla="*/ 52 w 64"/>
                <a:gd name="T11" fmla="*/ 42 h 56"/>
                <a:gd name="T12" fmla="*/ 52 w 64"/>
                <a:gd name="T13" fmla="*/ 41 h 56"/>
                <a:gd name="T14" fmla="*/ 40 w 64"/>
                <a:gd name="T15" fmla="*/ 24 h 56"/>
                <a:gd name="T16" fmla="*/ 45 w 64"/>
                <a:gd name="T17" fmla="*/ 13 h 56"/>
                <a:gd name="T18" fmla="*/ 32 w 64"/>
                <a:gd name="T19" fmla="*/ 0 h 56"/>
                <a:gd name="T20" fmla="*/ 19 w 64"/>
                <a:gd name="T21" fmla="*/ 13 h 56"/>
                <a:gd name="T22" fmla="*/ 24 w 64"/>
                <a:gd name="T23" fmla="*/ 24 h 56"/>
                <a:gd name="T24" fmla="*/ 12 w 64"/>
                <a:gd name="T25" fmla="*/ 42 h 56"/>
                <a:gd name="T26" fmla="*/ 14 w 64"/>
                <a:gd name="T27" fmla="*/ 44 h 56"/>
                <a:gd name="T28" fmla="*/ 30 w 64"/>
                <a:gd name="T29" fmla="*/ 44 h 56"/>
                <a:gd name="T30" fmla="*/ 30 w 64"/>
                <a:gd name="T31" fmla="*/ 48 h 56"/>
                <a:gd name="T32" fmla="*/ 2 w 64"/>
                <a:gd name="T33" fmla="*/ 48 h 56"/>
                <a:gd name="T34" fmla="*/ 0 w 64"/>
                <a:gd name="T35" fmla="*/ 50 h 56"/>
                <a:gd name="T36" fmla="*/ 0 w 64"/>
                <a:gd name="T37" fmla="*/ 54 h 56"/>
                <a:gd name="T38" fmla="*/ 2 w 64"/>
                <a:gd name="T39" fmla="*/ 56 h 56"/>
                <a:gd name="T40" fmla="*/ 4 w 64"/>
                <a:gd name="T41" fmla="*/ 54 h 56"/>
                <a:gd name="T42" fmla="*/ 4 w 64"/>
                <a:gd name="T43" fmla="*/ 52 h 56"/>
                <a:gd name="T44" fmla="*/ 30 w 64"/>
                <a:gd name="T45" fmla="*/ 52 h 56"/>
                <a:gd name="T46" fmla="*/ 30 w 64"/>
                <a:gd name="T47" fmla="*/ 54 h 56"/>
                <a:gd name="T48" fmla="*/ 32 w 64"/>
                <a:gd name="T49" fmla="*/ 56 h 56"/>
                <a:gd name="T50" fmla="*/ 34 w 64"/>
                <a:gd name="T51" fmla="*/ 54 h 56"/>
                <a:gd name="T52" fmla="*/ 34 w 64"/>
                <a:gd name="T53" fmla="*/ 52 h 56"/>
                <a:gd name="T54" fmla="*/ 60 w 64"/>
                <a:gd name="T55" fmla="*/ 52 h 56"/>
                <a:gd name="T56" fmla="*/ 60 w 64"/>
                <a:gd name="T57" fmla="*/ 54 h 56"/>
                <a:gd name="T58" fmla="*/ 62 w 64"/>
                <a:gd name="T59" fmla="*/ 56 h 56"/>
                <a:gd name="T60" fmla="*/ 64 w 64"/>
                <a:gd name="T61" fmla="*/ 54 h 56"/>
                <a:gd name="T62" fmla="*/ 64 w 64"/>
                <a:gd name="T63" fmla="*/ 50 h 56"/>
                <a:gd name="T64" fmla="*/ 62 w 64"/>
                <a:gd name="T65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56">
                  <a:moveTo>
                    <a:pt x="62" y="48"/>
                  </a:moveTo>
                  <a:cubicBezTo>
                    <a:pt x="34" y="48"/>
                    <a:pt x="34" y="48"/>
                    <a:pt x="34" y="48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2" y="43"/>
                    <a:pt x="52" y="42"/>
                  </a:cubicBezTo>
                  <a:cubicBezTo>
                    <a:pt x="52" y="42"/>
                    <a:pt x="52" y="42"/>
                    <a:pt x="52" y="41"/>
                  </a:cubicBezTo>
                  <a:cubicBezTo>
                    <a:pt x="52" y="33"/>
                    <a:pt x="47" y="27"/>
                    <a:pt x="40" y="24"/>
                  </a:cubicBezTo>
                  <a:cubicBezTo>
                    <a:pt x="43" y="21"/>
                    <a:pt x="45" y="18"/>
                    <a:pt x="45" y="13"/>
                  </a:cubicBezTo>
                  <a:cubicBezTo>
                    <a:pt x="45" y="6"/>
                    <a:pt x="39" y="0"/>
                    <a:pt x="32" y="0"/>
                  </a:cubicBezTo>
                  <a:cubicBezTo>
                    <a:pt x="25" y="0"/>
                    <a:pt x="19" y="6"/>
                    <a:pt x="19" y="13"/>
                  </a:cubicBezTo>
                  <a:cubicBezTo>
                    <a:pt x="19" y="18"/>
                    <a:pt x="21" y="21"/>
                    <a:pt x="24" y="24"/>
                  </a:cubicBezTo>
                  <a:cubicBezTo>
                    <a:pt x="17" y="27"/>
                    <a:pt x="12" y="34"/>
                    <a:pt x="12" y="42"/>
                  </a:cubicBezTo>
                  <a:cubicBezTo>
                    <a:pt x="12" y="43"/>
                    <a:pt x="13" y="44"/>
                    <a:pt x="14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9"/>
                    <a:pt x="0" y="5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3" y="56"/>
                    <a:pt x="4" y="55"/>
                    <a:pt x="4" y="5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5"/>
                    <a:pt x="31" y="56"/>
                    <a:pt x="32" y="56"/>
                  </a:cubicBezTo>
                  <a:cubicBezTo>
                    <a:pt x="33" y="56"/>
                    <a:pt x="34" y="55"/>
                    <a:pt x="34" y="54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60" y="55"/>
                    <a:pt x="61" y="56"/>
                    <a:pt x="62" y="56"/>
                  </a:cubicBezTo>
                  <a:cubicBezTo>
                    <a:pt x="63" y="56"/>
                    <a:pt x="64" y="55"/>
                    <a:pt x="64" y="54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49"/>
                    <a:pt x="63" y="48"/>
                    <a:pt x="6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98">
              <a:extLst>
                <a:ext uri="{FF2B5EF4-FFF2-40B4-BE49-F238E27FC236}">
                  <a16:creationId xmlns="" xmlns:a16="http://schemas.microsoft.com/office/drawing/2014/main" id="{BB9B06BA-E4FF-45F9-97A5-540E8A94C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825" y="3121026"/>
              <a:ext cx="120650" cy="127000"/>
            </a:xfrm>
            <a:custGeom>
              <a:avLst/>
              <a:gdLst>
                <a:gd name="T0" fmla="*/ 32 w 32"/>
                <a:gd name="T1" fmla="*/ 31 h 34"/>
                <a:gd name="T2" fmla="*/ 23 w 32"/>
                <a:gd name="T3" fmla="*/ 17 h 34"/>
                <a:gd name="T4" fmla="*/ 26 w 32"/>
                <a:gd name="T5" fmla="*/ 10 h 34"/>
                <a:gd name="T6" fmla="*/ 16 w 32"/>
                <a:gd name="T7" fmla="*/ 0 h 34"/>
                <a:gd name="T8" fmla="*/ 6 w 32"/>
                <a:gd name="T9" fmla="*/ 10 h 34"/>
                <a:gd name="T10" fmla="*/ 9 w 32"/>
                <a:gd name="T11" fmla="*/ 17 h 34"/>
                <a:gd name="T12" fmla="*/ 0 w 32"/>
                <a:gd name="T13" fmla="*/ 32 h 34"/>
                <a:gd name="T14" fmla="*/ 2 w 32"/>
                <a:gd name="T15" fmla="*/ 34 h 34"/>
                <a:gd name="T16" fmla="*/ 30 w 32"/>
                <a:gd name="T17" fmla="*/ 34 h 34"/>
                <a:gd name="T18" fmla="*/ 30 w 32"/>
                <a:gd name="T19" fmla="*/ 34 h 34"/>
                <a:gd name="T20" fmla="*/ 32 w 32"/>
                <a:gd name="T21" fmla="*/ 32 h 34"/>
                <a:gd name="T22" fmla="*/ 32 w 32"/>
                <a:gd name="T23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4">
                  <a:moveTo>
                    <a:pt x="32" y="31"/>
                  </a:moveTo>
                  <a:cubicBezTo>
                    <a:pt x="32" y="25"/>
                    <a:pt x="28" y="20"/>
                    <a:pt x="23" y="17"/>
                  </a:cubicBezTo>
                  <a:cubicBezTo>
                    <a:pt x="25" y="15"/>
                    <a:pt x="26" y="13"/>
                    <a:pt x="26" y="10"/>
                  </a:cubicBezTo>
                  <a:cubicBezTo>
                    <a:pt x="26" y="4"/>
                    <a:pt x="22" y="0"/>
                    <a:pt x="16" y="0"/>
                  </a:cubicBezTo>
                  <a:cubicBezTo>
                    <a:pt x="10" y="0"/>
                    <a:pt x="6" y="4"/>
                    <a:pt x="6" y="10"/>
                  </a:cubicBezTo>
                  <a:cubicBezTo>
                    <a:pt x="6" y="13"/>
                    <a:pt x="7" y="15"/>
                    <a:pt x="9" y="17"/>
                  </a:cubicBezTo>
                  <a:cubicBezTo>
                    <a:pt x="4" y="20"/>
                    <a:pt x="0" y="25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1" y="34"/>
                    <a:pt x="32" y="33"/>
                    <a:pt x="32" y="32"/>
                  </a:cubicBezTo>
                  <a:cubicBezTo>
                    <a:pt x="32" y="32"/>
                    <a:pt x="32" y="32"/>
                    <a:pt x="3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427D7079-9A0F-474F-A856-AFAE01CC3052}"/>
              </a:ext>
            </a:extLst>
          </p:cNvPr>
          <p:cNvGrpSpPr/>
          <p:nvPr/>
        </p:nvGrpSpPr>
        <p:grpSpPr>
          <a:xfrm>
            <a:off x="2636958" y="3805209"/>
            <a:ext cx="288668" cy="365646"/>
            <a:chOff x="3421063" y="2163763"/>
            <a:chExt cx="285750" cy="361951"/>
          </a:xfrm>
          <a:solidFill>
            <a:schemeClr val="tx1"/>
          </a:solidFill>
        </p:grpSpPr>
        <p:sp>
          <p:nvSpPr>
            <p:cNvPr id="40" name="Freeform 6">
              <a:extLst>
                <a:ext uri="{FF2B5EF4-FFF2-40B4-BE49-F238E27FC236}">
                  <a16:creationId xmlns="" xmlns:a16="http://schemas.microsoft.com/office/drawing/2014/main" id="{FBA3F9BA-5A02-4732-B72B-E93BAA209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388" y="2163763"/>
              <a:ext cx="165100" cy="74613"/>
            </a:xfrm>
            <a:custGeom>
              <a:avLst/>
              <a:gdLst>
                <a:gd name="T0" fmla="*/ 44 w 44"/>
                <a:gd name="T1" fmla="*/ 20 h 20"/>
                <a:gd name="T2" fmla="*/ 44 w 44"/>
                <a:gd name="T3" fmla="*/ 8 h 20"/>
                <a:gd name="T4" fmla="*/ 32 w 44"/>
                <a:gd name="T5" fmla="*/ 8 h 20"/>
                <a:gd name="T6" fmla="*/ 22 w 44"/>
                <a:gd name="T7" fmla="*/ 0 h 20"/>
                <a:gd name="T8" fmla="*/ 12 w 44"/>
                <a:gd name="T9" fmla="*/ 8 h 20"/>
                <a:gd name="T10" fmla="*/ 0 w 44"/>
                <a:gd name="T11" fmla="*/ 8 h 20"/>
                <a:gd name="T12" fmla="*/ 0 w 44"/>
                <a:gd name="T13" fmla="*/ 20 h 20"/>
                <a:gd name="T14" fmla="*/ 44 w 44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0">
                  <a:moveTo>
                    <a:pt x="44" y="20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3"/>
                    <a:pt x="27" y="0"/>
                    <a:pt x="22" y="0"/>
                  </a:cubicBezTo>
                  <a:cubicBezTo>
                    <a:pt x="17" y="0"/>
                    <a:pt x="13" y="3"/>
                    <a:pt x="1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4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7">
              <a:extLst>
                <a:ext uri="{FF2B5EF4-FFF2-40B4-BE49-F238E27FC236}">
                  <a16:creationId xmlns="" xmlns:a16="http://schemas.microsoft.com/office/drawing/2014/main" id="{51B1A5BA-FFC1-485D-AF9C-5953B91A2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063" y="2193926"/>
              <a:ext cx="285750" cy="331788"/>
            </a:xfrm>
            <a:custGeom>
              <a:avLst/>
              <a:gdLst>
                <a:gd name="T0" fmla="*/ 74 w 76"/>
                <a:gd name="T1" fmla="*/ 0 h 88"/>
                <a:gd name="T2" fmla="*/ 64 w 76"/>
                <a:gd name="T3" fmla="*/ 0 h 88"/>
                <a:gd name="T4" fmla="*/ 64 w 76"/>
                <a:gd name="T5" fmla="*/ 76 h 88"/>
                <a:gd name="T6" fmla="*/ 12 w 76"/>
                <a:gd name="T7" fmla="*/ 76 h 88"/>
                <a:gd name="T8" fmla="*/ 12 w 76"/>
                <a:gd name="T9" fmla="*/ 0 h 88"/>
                <a:gd name="T10" fmla="*/ 2 w 76"/>
                <a:gd name="T11" fmla="*/ 0 h 88"/>
                <a:gd name="T12" fmla="*/ 0 w 76"/>
                <a:gd name="T13" fmla="*/ 2 h 88"/>
                <a:gd name="T14" fmla="*/ 0 w 76"/>
                <a:gd name="T15" fmla="*/ 86 h 88"/>
                <a:gd name="T16" fmla="*/ 2 w 76"/>
                <a:gd name="T17" fmla="*/ 88 h 88"/>
                <a:gd name="T18" fmla="*/ 74 w 76"/>
                <a:gd name="T19" fmla="*/ 88 h 88"/>
                <a:gd name="T20" fmla="*/ 76 w 76"/>
                <a:gd name="T21" fmla="*/ 86 h 88"/>
                <a:gd name="T22" fmla="*/ 76 w 76"/>
                <a:gd name="T23" fmla="*/ 2 h 88"/>
                <a:gd name="T24" fmla="*/ 74 w 76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88">
                  <a:moveTo>
                    <a:pt x="74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1" y="88"/>
                    <a:pt x="2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5" y="88"/>
                    <a:pt x="76" y="87"/>
                    <a:pt x="76" y="86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5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8">
              <a:extLst>
                <a:ext uri="{FF2B5EF4-FFF2-40B4-BE49-F238E27FC236}">
                  <a16:creationId xmlns="" xmlns:a16="http://schemas.microsoft.com/office/drawing/2014/main" id="{F2284620-DF8D-4CB5-9295-AD72B9528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284413"/>
              <a:ext cx="104775" cy="14288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">
              <a:extLst>
                <a:ext uri="{FF2B5EF4-FFF2-40B4-BE49-F238E27FC236}">
                  <a16:creationId xmlns="" xmlns:a16="http://schemas.microsoft.com/office/drawing/2014/main" id="{193F801E-4F29-4D5B-819E-05BEA15F8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328863"/>
              <a:ext cx="104775" cy="15875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0">
              <a:extLst>
                <a:ext uri="{FF2B5EF4-FFF2-40B4-BE49-F238E27FC236}">
                  <a16:creationId xmlns="" xmlns:a16="http://schemas.microsoft.com/office/drawing/2014/main" id="{BE10E513-DB34-42EE-B5D8-50D940299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374901"/>
              <a:ext cx="104775" cy="14288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11">
              <a:extLst>
                <a:ext uri="{FF2B5EF4-FFF2-40B4-BE49-F238E27FC236}">
                  <a16:creationId xmlns="" xmlns:a16="http://schemas.microsoft.com/office/drawing/2014/main" id="{9FA987C3-60F7-45F3-98FF-7CDC6C34D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419351"/>
              <a:ext cx="104775" cy="15875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="" xmlns:a16="http://schemas.microsoft.com/office/drawing/2014/main" id="{E171EF90-74AD-4A12-92D1-5E0EF519A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284413"/>
              <a:ext cx="22225" cy="14288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3">
              <a:extLst>
                <a:ext uri="{FF2B5EF4-FFF2-40B4-BE49-F238E27FC236}">
                  <a16:creationId xmlns="" xmlns:a16="http://schemas.microsoft.com/office/drawing/2014/main" id="{4B30C207-A914-4A92-8253-EBEA1C601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328863"/>
              <a:ext cx="22225" cy="15875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14">
              <a:extLst>
                <a:ext uri="{FF2B5EF4-FFF2-40B4-BE49-F238E27FC236}">
                  <a16:creationId xmlns="" xmlns:a16="http://schemas.microsoft.com/office/drawing/2014/main" id="{03895D45-24A3-4490-B12E-EF5A42AB1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374901"/>
              <a:ext cx="22225" cy="14288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5">
              <a:extLst>
                <a:ext uri="{FF2B5EF4-FFF2-40B4-BE49-F238E27FC236}">
                  <a16:creationId xmlns="" xmlns:a16="http://schemas.microsoft.com/office/drawing/2014/main" id="{442BC6BD-0121-4189-BA12-83C1170E8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419351"/>
              <a:ext cx="22225" cy="15875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4" name="Freeform 12">
            <a:extLst>
              <a:ext uri="{FF2B5EF4-FFF2-40B4-BE49-F238E27FC236}">
                <a16:creationId xmlns="" xmlns:a16="http://schemas.microsoft.com/office/drawing/2014/main" id="{B10F8686-6D4E-4696-AF94-64536C558CF9}"/>
              </a:ext>
            </a:extLst>
          </p:cNvPr>
          <p:cNvSpPr>
            <a:spLocks noEditPoints="1"/>
          </p:cNvSpPr>
          <p:nvPr/>
        </p:nvSpPr>
        <p:spPr bwMode="auto">
          <a:xfrm>
            <a:off x="9319000" y="1097748"/>
            <a:ext cx="304708" cy="367252"/>
          </a:xfrm>
          <a:custGeom>
            <a:avLst/>
            <a:gdLst>
              <a:gd name="T0" fmla="*/ 78 w 80"/>
              <a:gd name="T1" fmla="*/ 0 h 96"/>
              <a:gd name="T2" fmla="*/ 2 w 80"/>
              <a:gd name="T3" fmla="*/ 0 h 96"/>
              <a:gd name="T4" fmla="*/ 0 w 80"/>
              <a:gd name="T5" fmla="*/ 2 h 96"/>
              <a:gd name="T6" fmla="*/ 0 w 80"/>
              <a:gd name="T7" fmla="*/ 31 h 96"/>
              <a:gd name="T8" fmla="*/ 39 w 80"/>
              <a:gd name="T9" fmla="*/ 96 h 96"/>
              <a:gd name="T10" fmla="*/ 40 w 80"/>
              <a:gd name="T11" fmla="*/ 96 h 96"/>
              <a:gd name="T12" fmla="*/ 41 w 80"/>
              <a:gd name="T13" fmla="*/ 96 h 96"/>
              <a:gd name="T14" fmla="*/ 80 w 80"/>
              <a:gd name="T15" fmla="*/ 31 h 96"/>
              <a:gd name="T16" fmla="*/ 80 w 80"/>
              <a:gd name="T17" fmla="*/ 2 h 96"/>
              <a:gd name="T18" fmla="*/ 78 w 80"/>
              <a:gd name="T19" fmla="*/ 0 h 96"/>
              <a:gd name="T20" fmla="*/ 63 w 80"/>
              <a:gd name="T21" fmla="*/ 29 h 96"/>
              <a:gd name="T22" fmla="*/ 33 w 80"/>
              <a:gd name="T23" fmla="*/ 57 h 96"/>
              <a:gd name="T24" fmla="*/ 32 w 80"/>
              <a:gd name="T25" fmla="*/ 58 h 96"/>
              <a:gd name="T26" fmla="*/ 31 w 80"/>
              <a:gd name="T27" fmla="*/ 57 h 96"/>
              <a:gd name="T28" fmla="*/ 21 w 80"/>
              <a:gd name="T29" fmla="*/ 47 h 96"/>
              <a:gd name="T30" fmla="*/ 21 w 80"/>
              <a:gd name="T31" fmla="*/ 45 h 96"/>
              <a:gd name="T32" fmla="*/ 23 w 80"/>
              <a:gd name="T33" fmla="*/ 45 h 96"/>
              <a:gd name="T34" fmla="*/ 32 w 80"/>
              <a:gd name="T35" fmla="*/ 53 h 96"/>
              <a:gd name="T36" fmla="*/ 61 w 80"/>
              <a:gd name="T37" fmla="*/ 27 h 96"/>
              <a:gd name="T38" fmla="*/ 63 w 80"/>
              <a:gd name="T39" fmla="*/ 27 h 96"/>
              <a:gd name="T40" fmla="*/ 63 w 80"/>
              <a:gd name="T41" fmla="*/ 2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" h="96">
                <a:moveTo>
                  <a:pt x="7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58"/>
                  <a:pt x="15" y="83"/>
                  <a:pt x="39" y="96"/>
                </a:cubicBezTo>
                <a:cubicBezTo>
                  <a:pt x="39" y="96"/>
                  <a:pt x="40" y="96"/>
                  <a:pt x="40" y="96"/>
                </a:cubicBezTo>
                <a:cubicBezTo>
                  <a:pt x="40" y="96"/>
                  <a:pt x="41" y="96"/>
                  <a:pt x="41" y="96"/>
                </a:cubicBezTo>
                <a:cubicBezTo>
                  <a:pt x="65" y="83"/>
                  <a:pt x="80" y="58"/>
                  <a:pt x="80" y="31"/>
                </a:cubicBezTo>
                <a:cubicBezTo>
                  <a:pt x="80" y="2"/>
                  <a:pt x="80" y="2"/>
                  <a:pt x="80" y="2"/>
                </a:cubicBezTo>
                <a:cubicBezTo>
                  <a:pt x="80" y="1"/>
                  <a:pt x="79" y="0"/>
                  <a:pt x="78" y="0"/>
                </a:cubicBezTo>
                <a:close/>
                <a:moveTo>
                  <a:pt x="63" y="29"/>
                </a:moveTo>
                <a:cubicBezTo>
                  <a:pt x="33" y="57"/>
                  <a:pt x="33" y="57"/>
                  <a:pt x="33" y="57"/>
                </a:cubicBezTo>
                <a:cubicBezTo>
                  <a:pt x="33" y="58"/>
                  <a:pt x="32" y="58"/>
                  <a:pt x="32" y="58"/>
                </a:cubicBezTo>
                <a:cubicBezTo>
                  <a:pt x="31" y="58"/>
                  <a:pt x="31" y="58"/>
                  <a:pt x="31" y="57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20" y="45"/>
                  <a:pt x="21" y="45"/>
                </a:cubicBezTo>
                <a:cubicBezTo>
                  <a:pt x="21" y="44"/>
                  <a:pt x="23" y="44"/>
                  <a:pt x="23" y="45"/>
                </a:cubicBezTo>
                <a:cubicBezTo>
                  <a:pt x="32" y="53"/>
                  <a:pt x="32" y="53"/>
                  <a:pt x="32" y="53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6"/>
                  <a:pt x="63" y="26"/>
                  <a:pt x="63" y="27"/>
                </a:cubicBezTo>
                <a:cubicBezTo>
                  <a:pt x="64" y="27"/>
                  <a:pt x="64" y="29"/>
                  <a:pt x="63" y="2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30EE3660-0407-4A19-93AB-6DE28E3DF823}"/>
              </a:ext>
            </a:extLst>
          </p:cNvPr>
          <p:cNvGrpSpPr/>
          <p:nvPr/>
        </p:nvGrpSpPr>
        <p:grpSpPr>
          <a:xfrm>
            <a:off x="7076112" y="2035155"/>
            <a:ext cx="416351" cy="381502"/>
            <a:chOff x="8440738" y="19050"/>
            <a:chExt cx="360363" cy="330201"/>
          </a:xfrm>
          <a:solidFill>
            <a:schemeClr val="tx1"/>
          </a:solidFill>
        </p:grpSpPr>
        <p:sp>
          <p:nvSpPr>
            <p:cNvPr id="56" name="Freeform 71">
              <a:extLst>
                <a:ext uri="{FF2B5EF4-FFF2-40B4-BE49-F238E27FC236}">
                  <a16:creationId xmlns="" xmlns:a16="http://schemas.microsoft.com/office/drawing/2014/main" id="{9C037739-6862-41D9-97AE-9CED54F86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19050"/>
              <a:ext cx="300038" cy="254000"/>
            </a:xfrm>
            <a:custGeom>
              <a:avLst/>
              <a:gdLst>
                <a:gd name="T0" fmla="*/ 80 w 80"/>
                <a:gd name="T1" fmla="*/ 2 h 68"/>
                <a:gd name="T2" fmla="*/ 78 w 80"/>
                <a:gd name="T3" fmla="*/ 0 h 68"/>
                <a:gd name="T4" fmla="*/ 2 w 80"/>
                <a:gd name="T5" fmla="*/ 0 h 68"/>
                <a:gd name="T6" fmla="*/ 0 w 80"/>
                <a:gd name="T7" fmla="*/ 2 h 68"/>
                <a:gd name="T8" fmla="*/ 0 w 80"/>
                <a:gd name="T9" fmla="*/ 50 h 68"/>
                <a:gd name="T10" fmla="*/ 2 w 80"/>
                <a:gd name="T11" fmla="*/ 52 h 68"/>
                <a:gd name="T12" fmla="*/ 12 w 80"/>
                <a:gd name="T13" fmla="*/ 52 h 68"/>
                <a:gd name="T14" fmla="*/ 12 w 80"/>
                <a:gd name="T15" fmla="*/ 66 h 68"/>
                <a:gd name="T16" fmla="*/ 13 w 80"/>
                <a:gd name="T17" fmla="*/ 68 h 68"/>
                <a:gd name="T18" fmla="*/ 14 w 80"/>
                <a:gd name="T19" fmla="*/ 68 h 68"/>
                <a:gd name="T20" fmla="*/ 15 w 80"/>
                <a:gd name="T21" fmla="*/ 67 h 68"/>
                <a:gd name="T22" fmla="*/ 31 w 80"/>
                <a:gd name="T23" fmla="*/ 52 h 68"/>
                <a:gd name="T24" fmla="*/ 40 w 80"/>
                <a:gd name="T25" fmla="*/ 52 h 68"/>
                <a:gd name="T26" fmla="*/ 40 w 80"/>
                <a:gd name="T27" fmla="*/ 34 h 68"/>
                <a:gd name="T28" fmla="*/ 42 w 80"/>
                <a:gd name="T29" fmla="*/ 32 h 68"/>
                <a:gd name="T30" fmla="*/ 80 w 80"/>
                <a:gd name="T31" fmla="*/ 32 h 68"/>
                <a:gd name="T32" fmla="*/ 80 w 80"/>
                <a:gd name="T33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68">
                  <a:moveTo>
                    <a:pt x="80" y="2"/>
                  </a:moveTo>
                  <a:cubicBezTo>
                    <a:pt x="80" y="1"/>
                    <a:pt x="79" y="0"/>
                    <a:pt x="7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1"/>
                    <a:pt x="1" y="52"/>
                    <a:pt x="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2" y="67"/>
                    <a:pt x="12" y="68"/>
                    <a:pt x="13" y="68"/>
                  </a:cubicBezTo>
                  <a:cubicBezTo>
                    <a:pt x="13" y="68"/>
                    <a:pt x="14" y="68"/>
                    <a:pt x="14" y="68"/>
                  </a:cubicBezTo>
                  <a:cubicBezTo>
                    <a:pt x="15" y="68"/>
                    <a:pt x="15" y="68"/>
                    <a:pt x="15" y="67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3"/>
                    <a:pt x="41" y="32"/>
                    <a:pt x="42" y="32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8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72">
              <a:extLst>
                <a:ext uri="{FF2B5EF4-FFF2-40B4-BE49-F238E27FC236}">
                  <a16:creationId xmlns="" xmlns:a16="http://schemas.microsoft.com/office/drawing/2014/main" id="{FC7BA613-4D94-403C-BC69-6394613E1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5838" y="153988"/>
              <a:ext cx="195263" cy="195263"/>
            </a:xfrm>
            <a:custGeom>
              <a:avLst/>
              <a:gdLst>
                <a:gd name="T0" fmla="*/ 50 w 52"/>
                <a:gd name="T1" fmla="*/ 0 h 52"/>
                <a:gd name="T2" fmla="*/ 2 w 52"/>
                <a:gd name="T3" fmla="*/ 0 h 52"/>
                <a:gd name="T4" fmla="*/ 0 w 52"/>
                <a:gd name="T5" fmla="*/ 0 h 52"/>
                <a:gd name="T6" fmla="*/ 0 w 52"/>
                <a:gd name="T7" fmla="*/ 2 h 52"/>
                <a:gd name="T8" fmla="*/ 0 w 52"/>
                <a:gd name="T9" fmla="*/ 34 h 52"/>
                <a:gd name="T10" fmla="*/ 2 w 52"/>
                <a:gd name="T11" fmla="*/ 36 h 52"/>
                <a:gd name="T12" fmla="*/ 22 w 52"/>
                <a:gd name="T13" fmla="*/ 36 h 52"/>
                <a:gd name="T14" fmla="*/ 23 w 52"/>
                <a:gd name="T15" fmla="*/ 36 h 52"/>
                <a:gd name="T16" fmla="*/ 24 w 52"/>
                <a:gd name="T17" fmla="*/ 37 h 52"/>
                <a:gd name="T18" fmla="*/ 24 w 52"/>
                <a:gd name="T19" fmla="*/ 37 h 52"/>
                <a:gd name="T20" fmla="*/ 41 w 52"/>
                <a:gd name="T21" fmla="*/ 51 h 52"/>
                <a:gd name="T22" fmla="*/ 42 w 52"/>
                <a:gd name="T23" fmla="*/ 52 h 52"/>
                <a:gd name="T24" fmla="*/ 43 w 52"/>
                <a:gd name="T25" fmla="*/ 52 h 52"/>
                <a:gd name="T26" fmla="*/ 44 w 52"/>
                <a:gd name="T27" fmla="*/ 50 h 52"/>
                <a:gd name="T28" fmla="*/ 44 w 52"/>
                <a:gd name="T29" fmla="*/ 38 h 52"/>
                <a:gd name="T30" fmla="*/ 44 w 52"/>
                <a:gd name="T31" fmla="*/ 36 h 52"/>
                <a:gd name="T32" fmla="*/ 46 w 52"/>
                <a:gd name="T33" fmla="*/ 36 h 52"/>
                <a:gd name="T34" fmla="*/ 50 w 52"/>
                <a:gd name="T35" fmla="*/ 36 h 52"/>
                <a:gd name="T36" fmla="*/ 52 w 52"/>
                <a:gd name="T37" fmla="*/ 34 h 52"/>
                <a:gd name="T38" fmla="*/ 52 w 52"/>
                <a:gd name="T39" fmla="*/ 2 h 52"/>
                <a:gd name="T40" fmla="*/ 50 w 52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52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2" y="52"/>
                    <a:pt x="42" y="52"/>
                  </a:cubicBezTo>
                  <a:cubicBezTo>
                    <a:pt x="42" y="52"/>
                    <a:pt x="43" y="52"/>
                    <a:pt x="43" y="52"/>
                  </a:cubicBezTo>
                  <a:cubicBezTo>
                    <a:pt x="44" y="52"/>
                    <a:pt x="44" y="51"/>
                    <a:pt x="44" y="50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6"/>
                    <a:pt x="52" y="35"/>
                    <a:pt x="52" y="3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774494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EE9DDAC0-D07E-4F7A-90C5-94E016044356}"/>
              </a:ext>
            </a:extLst>
          </p:cNvPr>
          <p:cNvSpPr txBox="1"/>
          <p:nvPr/>
        </p:nvSpPr>
        <p:spPr>
          <a:xfrm>
            <a:off x="289810" y="252918"/>
            <a:ext cx="11612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  <a:cs typeface="Segoe UI" panose="020B0502040204020203" pitchFamily="34" charset="0"/>
              </a:rPr>
              <a:t>BUSINESS POWERPOINT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3305B8-9826-4BA5-9A15-7D20D86CB3B7}"/>
              </a:ext>
            </a:extLst>
          </p:cNvPr>
          <p:cNvSpPr/>
          <p:nvPr/>
        </p:nvSpPr>
        <p:spPr>
          <a:xfrm>
            <a:off x="7869836" y="0"/>
            <a:ext cx="4322164" cy="2529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146F841B-E651-48B7-B1AA-82FD095A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9064-BD88-4460-B373-B53374D6018C}" type="datetime1">
              <a:rPr lang="en-ID" smtClean="0"/>
              <a:t>21/07/2022</a:t>
            </a:fld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39EB59B-E101-4C4E-85D2-80705456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9F3C6-7401-4025-B537-27D850206F50}" type="slidenum">
              <a:rPr lang="en-ID" smtClean="0"/>
              <a:t>9</a:t>
            </a:fld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A4E62518-DB3F-4FA3-97DA-C71C7B346D29}"/>
              </a:ext>
            </a:extLst>
          </p:cNvPr>
          <p:cNvSpPr/>
          <p:nvPr/>
        </p:nvSpPr>
        <p:spPr>
          <a:xfrm>
            <a:off x="6908077" y="1265717"/>
            <a:ext cx="482195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/>
              <a:t>Lorem ipsum dolor sit </a:t>
            </a:r>
            <a:r>
              <a:rPr lang="en-US" sz="1600" dirty="0" err="1"/>
              <a:t>amet</a:t>
            </a:r>
            <a:r>
              <a:rPr lang="en-US" sz="1600" dirty="0"/>
              <a:t>, </a:t>
            </a:r>
            <a:r>
              <a:rPr lang="en-US" sz="1600" dirty="0" err="1"/>
              <a:t>consectetur</a:t>
            </a:r>
            <a:r>
              <a:rPr lang="en-US" sz="1600" dirty="0"/>
              <a:t> </a:t>
            </a:r>
            <a:r>
              <a:rPr lang="en-US" sz="1600" dirty="0" err="1"/>
              <a:t>adipiscing</a:t>
            </a:r>
            <a:r>
              <a:rPr lang="en-US" sz="1600" dirty="0"/>
              <a:t> </a:t>
            </a:r>
            <a:r>
              <a:rPr lang="en-US" sz="1600" dirty="0" err="1"/>
              <a:t>elit</a:t>
            </a:r>
            <a:r>
              <a:rPr lang="en-US" sz="1600" dirty="0"/>
              <a:t>, sed do </a:t>
            </a:r>
            <a:r>
              <a:rPr lang="en-US" sz="1600" dirty="0" err="1"/>
              <a:t>eiusmod</a:t>
            </a:r>
            <a:r>
              <a:rPr lang="en-US" sz="1600" dirty="0"/>
              <a:t> </a:t>
            </a:r>
            <a:r>
              <a:rPr lang="en-US" sz="1600" dirty="0" err="1"/>
              <a:t>tempor</a:t>
            </a:r>
            <a:r>
              <a:rPr lang="en-US" sz="1600" dirty="0"/>
              <a:t> </a:t>
            </a:r>
            <a:r>
              <a:rPr lang="en-US" sz="1600" dirty="0" err="1"/>
              <a:t>incididunt</a:t>
            </a:r>
            <a:r>
              <a:rPr lang="en-US" sz="1600" dirty="0"/>
              <a:t> </a:t>
            </a:r>
            <a:r>
              <a:rPr lang="en-US" sz="1600" dirty="0" err="1"/>
              <a:t>ut</a:t>
            </a:r>
            <a:r>
              <a:rPr lang="en-US" sz="1600" dirty="0"/>
              <a:t> </a:t>
            </a:r>
            <a:r>
              <a:rPr lang="en-US" sz="1600" dirty="0" err="1"/>
              <a:t>labore</a:t>
            </a:r>
            <a:r>
              <a:rPr lang="en-US" sz="1600" dirty="0"/>
              <a:t> et dolore magna </a:t>
            </a:r>
            <a:r>
              <a:rPr lang="en-US" sz="1600" dirty="0" err="1"/>
              <a:t>aliqua</a:t>
            </a:r>
            <a:r>
              <a:rPr lang="en-US" sz="1600" dirty="0"/>
              <a:t>. Ut </a:t>
            </a:r>
            <a:r>
              <a:rPr lang="en-US" sz="1600" dirty="0" err="1"/>
              <a:t>enim</a:t>
            </a:r>
            <a:r>
              <a:rPr lang="en-US" sz="1600" dirty="0"/>
              <a:t> ad minim </a:t>
            </a:r>
            <a:r>
              <a:rPr lang="en-US" sz="1600" dirty="0" err="1"/>
              <a:t>veniam</a:t>
            </a:r>
            <a:r>
              <a:rPr lang="en-US" sz="1600" dirty="0"/>
              <a:t>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4CD5B0DC-DDA4-489B-B654-BDA2A1B918BB}"/>
              </a:ext>
            </a:extLst>
          </p:cNvPr>
          <p:cNvSpPr/>
          <p:nvPr/>
        </p:nvSpPr>
        <p:spPr>
          <a:xfrm>
            <a:off x="6908077" y="2483300"/>
            <a:ext cx="482195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/>
              <a:t>Lorem ipsum dolor sit </a:t>
            </a:r>
            <a:r>
              <a:rPr lang="en-US" sz="1600" dirty="0" err="1"/>
              <a:t>amet</a:t>
            </a:r>
            <a:r>
              <a:rPr lang="en-US" sz="1600" dirty="0"/>
              <a:t>, </a:t>
            </a:r>
            <a:r>
              <a:rPr lang="en-US" sz="1600" dirty="0" err="1"/>
              <a:t>consectetur</a:t>
            </a:r>
            <a:r>
              <a:rPr lang="en-US" sz="1600" dirty="0"/>
              <a:t> </a:t>
            </a:r>
            <a:r>
              <a:rPr lang="en-US" sz="1600" dirty="0" err="1"/>
              <a:t>adipiscing</a:t>
            </a:r>
            <a:r>
              <a:rPr lang="en-US" sz="1600" dirty="0"/>
              <a:t> </a:t>
            </a:r>
            <a:r>
              <a:rPr lang="en-US" sz="1600" dirty="0" err="1"/>
              <a:t>elit</a:t>
            </a:r>
            <a:r>
              <a:rPr lang="en-US" sz="1600" dirty="0"/>
              <a:t>, sed do </a:t>
            </a:r>
            <a:r>
              <a:rPr lang="en-US" sz="1600" dirty="0" err="1"/>
              <a:t>eiusmod</a:t>
            </a:r>
            <a:r>
              <a:rPr lang="en-US" sz="1600" dirty="0"/>
              <a:t> </a:t>
            </a:r>
            <a:r>
              <a:rPr lang="en-US" sz="1600" dirty="0" err="1"/>
              <a:t>tempor</a:t>
            </a:r>
            <a:r>
              <a:rPr lang="en-US" sz="1600" dirty="0"/>
              <a:t> </a:t>
            </a:r>
            <a:r>
              <a:rPr lang="en-US" sz="1600" dirty="0" err="1"/>
              <a:t>incididunt</a:t>
            </a:r>
            <a:r>
              <a:rPr lang="en-US" sz="1600" dirty="0"/>
              <a:t> </a:t>
            </a:r>
            <a:r>
              <a:rPr lang="en-US" sz="1600" dirty="0" err="1"/>
              <a:t>ut</a:t>
            </a:r>
            <a:r>
              <a:rPr lang="en-US" sz="1600" dirty="0"/>
              <a:t> </a:t>
            </a:r>
            <a:r>
              <a:rPr lang="en-US" sz="1600" dirty="0" err="1"/>
              <a:t>labore</a:t>
            </a:r>
            <a:r>
              <a:rPr lang="en-US" sz="1600" dirty="0"/>
              <a:t> et dolore magna </a:t>
            </a:r>
            <a:r>
              <a:rPr lang="en-US" sz="1600" dirty="0" err="1"/>
              <a:t>aliqua</a:t>
            </a:r>
            <a:r>
              <a:rPr lang="en-US" sz="1600" dirty="0"/>
              <a:t>. Ut </a:t>
            </a:r>
            <a:r>
              <a:rPr lang="en-US" sz="1600" dirty="0" err="1"/>
              <a:t>enim</a:t>
            </a:r>
            <a:r>
              <a:rPr lang="en-US" sz="1600" dirty="0"/>
              <a:t> ad minim </a:t>
            </a:r>
            <a:r>
              <a:rPr lang="en-US" sz="1600" dirty="0" err="1"/>
              <a:t>veniam</a:t>
            </a:r>
            <a:r>
              <a:rPr lang="en-US" sz="1600" dirty="0"/>
              <a:t>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CA13C00E-8785-40A9-895A-976604E0E4F6}"/>
              </a:ext>
            </a:extLst>
          </p:cNvPr>
          <p:cNvSpPr/>
          <p:nvPr/>
        </p:nvSpPr>
        <p:spPr>
          <a:xfrm>
            <a:off x="6908077" y="3700883"/>
            <a:ext cx="482195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/>
              <a:t>Lorem ipsum dolor sit </a:t>
            </a:r>
            <a:r>
              <a:rPr lang="en-US" sz="1600" dirty="0" err="1"/>
              <a:t>amet</a:t>
            </a:r>
            <a:r>
              <a:rPr lang="en-US" sz="1600" dirty="0"/>
              <a:t>, </a:t>
            </a:r>
            <a:r>
              <a:rPr lang="en-US" sz="1600" dirty="0" err="1"/>
              <a:t>consectetur</a:t>
            </a:r>
            <a:r>
              <a:rPr lang="en-US" sz="1600" dirty="0"/>
              <a:t> </a:t>
            </a:r>
            <a:r>
              <a:rPr lang="en-US" sz="1600" dirty="0" err="1"/>
              <a:t>adipiscing</a:t>
            </a:r>
            <a:r>
              <a:rPr lang="en-US" sz="1600" dirty="0"/>
              <a:t> </a:t>
            </a:r>
            <a:r>
              <a:rPr lang="en-US" sz="1600" dirty="0" err="1"/>
              <a:t>elit</a:t>
            </a:r>
            <a:r>
              <a:rPr lang="en-US" sz="1600" dirty="0"/>
              <a:t>, sed do </a:t>
            </a:r>
            <a:r>
              <a:rPr lang="en-US" sz="1600" dirty="0" err="1"/>
              <a:t>eiusmod</a:t>
            </a:r>
            <a:r>
              <a:rPr lang="en-US" sz="1600" dirty="0"/>
              <a:t> </a:t>
            </a:r>
            <a:r>
              <a:rPr lang="en-US" sz="1600" dirty="0" err="1"/>
              <a:t>tempor</a:t>
            </a:r>
            <a:r>
              <a:rPr lang="en-US" sz="1600" dirty="0"/>
              <a:t> </a:t>
            </a:r>
            <a:r>
              <a:rPr lang="en-US" sz="1600" dirty="0" err="1"/>
              <a:t>incididunt</a:t>
            </a:r>
            <a:r>
              <a:rPr lang="en-US" sz="1600" dirty="0"/>
              <a:t> </a:t>
            </a:r>
            <a:r>
              <a:rPr lang="en-US" sz="1600" dirty="0" err="1"/>
              <a:t>ut</a:t>
            </a:r>
            <a:r>
              <a:rPr lang="en-US" sz="1600" dirty="0"/>
              <a:t> </a:t>
            </a:r>
            <a:r>
              <a:rPr lang="en-US" sz="1600" dirty="0" err="1"/>
              <a:t>labore</a:t>
            </a:r>
            <a:r>
              <a:rPr lang="en-US" sz="1600" dirty="0"/>
              <a:t> et dolore magna </a:t>
            </a:r>
            <a:r>
              <a:rPr lang="en-US" sz="1600" dirty="0" err="1"/>
              <a:t>aliqua</a:t>
            </a:r>
            <a:r>
              <a:rPr lang="en-US" sz="1600" dirty="0"/>
              <a:t>. Ut </a:t>
            </a:r>
            <a:r>
              <a:rPr lang="en-US" sz="1600" dirty="0" err="1"/>
              <a:t>enim</a:t>
            </a:r>
            <a:r>
              <a:rPr lang="en-US" sz="1600" dirty="0"/>
              <a:t> ad minim </a:t>
            </a:r>
            <a:r>
              <a:rPr lang="en-US" sz="1600" dirty="0" err="1"/>
              <a:t>veniam</a:t>
            </a:r>
            <a:r>
              <a:rPr lang="en-US" sz="1600" dirty="0"/>
              <a:t>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C8FC16C0-88CF-42C4-BF3A-D01D236D0E4B}"/>
              </a:ext>
            </a:extLst>
          </p:cNvPr>
          <p:cNvSpPr/>
          <p:nvPr/>
        </p:nvSpPr>
        <p:spPr>
          <a:xfrm>
            <a:off x="6908077" y="4918467"/>
            <a:ext cx="482195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600" dirty="0"/>
              <a:t>Lorem ipsum dolor sit </a:t>
            </a:r>
            <a:r>
              <a:rPr lang="en-US" sz="1600" dirty="0" err="1"/>
              <a:t>amet</a:t>
            </a:r>
            <a:r>
              <a:rPr lang="en-US" sz="1600" dirty="0"/>
              <a:t>, </a:t>
            </a:r>
            <a:r>
              <a:rPr lang="en-US" sz="1600" dirty="0" err="1"/>
              <a:t>consectetur</a:t>
            </a:r>
            <a:r>
              <a:rPr lang="en-US" sz="1600" dirty="0"/>
              <a:t> </a:t>
            </a:r>
            <a:r>
              <a:rPr lang="en-US" sz="1600" dirty="0" err="1"/>
              <a:t>adipiscing</a:t>
            </a:r>
            <a:r>
              <a:rPr lang="en-US" sz="1600" dirty="0"/>
              <a:t> </a:t>
            </a:r>
            <a:r>
              <a:rPr lang="en-US" sz="1600" dirty="0" err="1"/>
              <a:t>elit</a:t>
            </a:r>
            <a:r>
              <a:rPr lang="en-US" sz="1600" dirty="0"/>
              <a:t>, sed do </a:t>
            </a:r>
            <a:r>
              <a:rPr lang="en-US" sz="1600" dirty="0" err="1"/>
              <a:t>eiusmod</a:t>
            </a:r>
            <a:r>
              <a:rPr lang="en-US" sz="1600" dirty="0"/>
              <a:t> </a:t>
            </a:r>
            <a:r>
              <a:rPr lang="en-US" sz="1600" dirty="0" err="1"/>
              <a:t>tempor</a:t>
            </a:r>
            <a:r>
              <a:rPr lang="en-US" sz="1600" dirty="0"/>
              <a:t> </a:t>
            </a:r>
            <a:r>
              <a:rPr lang="en-US" sz="1600" dirty="0" err="1"/>
              <a:t>incididunt</a:t>
            </a:r>
            <a:r>
              <a:rPr lang="en-US" sz="1600" dirty="0"/>
              <a:t> </a:t>
            </a:r>
            <a:r>
              <a:rPr lang="en-US" sz="1600" dirty="0" err="1"/>
              <a:t>ut</a:t>
            </a:r>
            <a:r>
              <a:rPr lang="en-US" sz="1600" dirty="0"/>
              <a:t> </a:t>
            </a:r>
            <a:r>
              <a:rPr lang="en-US" sz="1600" dirty="0" err="1"/>
              <a:t>labore</a:t>
            </a:r>
            <a:r>
              <a:rPr lang="en-US" sz="1600" dirty="0"/>
              <a:t> et dolore magna </a:t>
            </a:r>
            <a:r>
              <a:rPr lang="en-US" sz="1600" dirty="0" err="1"/>
              <a:t>aliqua</a:t>
            </a:r>
            <a:r>
              <a:rPr lang="en-US" sz="1600" dirty="0"/>
              <a:t>. Ut </a:t>
            </a:r>
            <a:r>
              <a:rPr lang="en-US" sz="1600" dirty="0" err="1"/>
              <a:t>enim</a:t>
            </a:r>
            <a:r>
              <a:rPr lang="en-US" sz="1600" dirty="0"/>
              <a:t> ad minim </a:t>
            </a:r>
            <a:r>
              <a:rPr lang="en-US" sz="1600" dirty="0" err="1"/>
              <a:t>veniam</a:t>
            </a:r>
            <a:r>
              <a:rPr lang="en-US" sz="1600" dirty="0"/>
              <a:t>.</a:t>
            </a:r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E5D83E3E-E73D-4F70-8455-BCEB8DE2CC9B}"/>
              </a:ext>
            </a:extLst>
          </p:cNvPr>
          <p:cNvSpPr/>
          <p:nvPr/>
        </p:nvSpPr>
        <p:spPr>
          <a:xfrm>
            <a:off x="461964" y="1385904"/>
            <a:ext cx="4777761" cy="477776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Rectangle: Rounded Corners 60">
            <a:extLst>
              <a:ext uri="{FF2B5EF4-FFF2-40B4-BE49-F238E27FC236}">
                <a16:creationId xmlns="" xmlns:a16="http://schemas.microsoft.com/office/drawing/2014/main" id="{C7436AE6-BADE-4F70-BE17-16223286422A}"/>
              </a:ext>
            </a:extLst>
          </p:cNvPr>
          <p:cNvSpPr/>
          <p:nvPr/>
        </p:nvSpPr>
        <p:spPr>
          <a:xfrm>
            <a:off x="2707006" y="1385904"/>
            <a:ext cx="3855720" cy="498289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Freeform 35">
            <a:extLst>
              <a:ext uri="{FF2B5EF4-FFF2-40B4-BE49-F238E27FC236}">
                <a16:creationId xmlns="" xmlns:a16="http://schemas.microsoft.com/office/drawing/2014/main" id="{62EB9010-7158-4F64-9A0D-061A0D880E69}"/>
              </a:ext>
            </a:extLst>
          </p:cNvPr>
          <p:cNvSpPr>
            <a:spLocks noEditPoints="1"/>
          </p:cNvSpPr>
          <p:nvPr/>
        </p:nvSpPr>
        <p:spPr bwMode="auto">
          <a:xfrm>
            <a:off x="6123476" y="1454073"/>
            <a:ext cx="360363" cy="361950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73FEB74B-D3C7-49ED-A565-4A2624A70DDD}"/>
              </a:ext>
            </a:extLst>
          </p:cNvPr>
          <p:cNvSpPr/>
          <p:nvPr/>
        </p:nvSpPr>
        <p:spPr>
          <a:xfrm>
            <a:off x="4785360" y="1511938"/>
            <a:ext cx="118724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COMPANY A</a:t>
            </a:r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20D49F9A-B11E-41D9-8734-959756488161}"/>
              </a:ext>
            </a:extLst>
          </p:cNvPr>
          <p:cNvSpPr/>
          <p:nvPr/>
        </p:nvSpPr>
        <p:spPr>
          <a:xfrm>
            <a:off x="733721" y="1923250"/>
            <a:ext cx="4234248" cy="42342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="" xmlns:a16="http://schemas.microsoft.com/office/drawing/2014/main" id="{50A2D4C5-3899-462D-97C4-0AF7B61E9219}"/>
              </a:ext>
            </a:extLst>
          </p:cNvPr>
          <p:cNvSpPr/>
          <p:nvPr/>
        </p:nvSpPr>
        <p:spPr>
          <a:xfrm>
            <a:off x="2707006" y="2604599"/>
            <a:ext cx="3855720" cy="4982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Freeform 35">
            <a:extLst>
              <a:ext uri="{FF2B5EF4-FFF2-40B4-BE49-F238E27FC236}">
                <a16:creationId xmlns="" xmlns:a16="http://schemas.microsoft.com/office/drawing/2014/main" id="{CC928D2C-A19A-4EC1-8816-5E60BD0C185C}"/>
              </a:ext>
            </a:extLst>
          </p:cNvPr>
          <p:cNvSpPr>
            <a:spLocks noEditPoints="1"/>
          </p:cNvSpPr>
          <p:nvPr/>
        </p:nvSpPr>
        <p:spPr bwMode="auto">
          <a:xfrm>
            <a:off x="6123476" y="2672768"/>
            <a:ext cx="360363" cy="361950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5F1AD329-B661-42A2-919C-7C956F5530CF}"/>
              </a:ext>
            </a:extLst>
          </p:cNvPr>
          <p:cNvSpPr/>
          <p:nvPr/>
        </p:nvSpPr>
        <p:spPr>
          <a:xfrm>
            <a:off x="4785360" y="2730633"/>
            <a:ext cx="118724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COMPANY B</a:t>
            </a:r>
          </a:p>
        </p:txBody>
      </p:sp>
      <p:sp>
        <p:nvSpPr>
          <p:cNvPr id="69" name="Oval 68">
            <a:extLst>
              <a:ext uri="{FF2B5EF4-FFF2-40B4-BE49-F238E27FC236}">
                <a16:creationId xmlns="" xmlns:a16="http://schemas.microsoft.com/office/drawing/2014/main" id="{790F1061-FAA5-42EC-8610-C9A83A6D2D90}"/>
              </a:ext>
            </a:extLst>
          </p:cNvPr>
          <p:cNvSpPr/>
          <p:nvPr/>
        </p:nvSpPr>
        <p:spPr>
          <a:xfrm>
            <a:off x="1038654" y="2544164"/>
            <a:ext cx="3624383" cy="362438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="" xmlns:a16="http://schemas.microsoft.com/office/drawing/2014/main" id="{B81CC144-706C-4B77-A181-2E1722C70BA5}"/>
              </a:ext>
            </a:extLst>
          </p:cNvPr>
          <p:cNvSpPr/>
          <p:nvPr/>
        </p:nvSpPr>
        <p:spPr>
          <a:xfrm>
            <a:off x="2707006" y="3823294"/>
            <a:ext cx="3855720" cy="498289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Freeform 35">
            <a:extLst>
              <a:ext uri="{FF2B5EF4-FFF2-40B4-BE49-F238E27FC236}">
                <a16:creationId xmlns="" xmlns:a16="http://schemas.microsoft.com/office/drawing/2014/main" id="{49E4D072-E5A4-499E-9D4F-BFCB379826A4}"/>
              </a:ext>
            </a:extLst>
          </p:cNvPr>
          <p:cNvSpPr>
            <a:spLocks noEditPoints="1"/>
          </p:cNvSpPr>
          <p:nvPr/>
        </p:nvSpPr>
        <p:spPr bwMode="auto">
          <a:xfrm>
            <a:off x="6123476" y="3891463"/>
            <a:ext cx="360363" cy="361950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339AD46C-A525-48D6-840D-0AD381AC7A25}"/>
              </a:ext>
            </a:extLst>
          </p:cNvPr>
          <p:cNvSpPr/>
          <p:nvPr/>
        </p:nvSpPr>
        <p:spPr>
          <a:xfrm>
            <a:off x="4785360" y="3949328"/>
            <a:ext cx="118724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COMPANY C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="" xmlns:a16="http://schemas.microsoft.com/office/drawing/2014/main" id="{4611643C-225F-49AE-81B2-CC77CF22B118}"/>
              </a:ext>
            </a:extLst>
          </p:cNvPr>
          <p:cNvSpPr/>
          <p:nvPr/>
        </p:nvSpPr>
        <p:spPr>
          <a:xfrm>
            <a:off x="2707006" y="5041988"/>
            <a:ext cx="3855720" cy="49828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6" name="Freeform 35">
            <a:extLst>
              <a:ext uri="{FF2B5EF4-FFF2-40B4-BE49-F238E27FC236}">
                <a16:creationId xmlns="" xmlns:a16="http://schemas.microsoft.com/office/drawing/2014/main" id="{6D162834-3405-4825-A779-21268D47F9B9}"/>
              </a:ext>
            </a:extLst>
          </p:cNvPr>
          <p:cNvSpPr>
            <a:spLocks noEditPoints="1"/>
          </p:cNvSpPr>
          <p:nvPr/>
        </p:nvSpPr>
        <p:spPr bwMode="auto">
          <a:xfrm>
            <a:off x="6123476" y="5106824"/>
            <a:ext cx="360363" cy="361950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34A74485-C7C4-4446-9640-19CB85F8C986}"/>
              </a:ext>
            </a:extLst>
          </p:cNvPr>
          <p:cNvSpPr/>
          <p:nvPr/>
        </p:nvSpPr>
        <p:spPr>
          <a:xfrm>
            <a:off x="4785360" y="5168022"/>
            <a:ext cx="1187241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600" dirty="0">
                <a:solidFill>
                  <a:schemeClr val="bg1"/>
                </a:solidFill>
              </a:rPr>
              <a:t>COMPANY D</a:t>
            </a:r>
          </a:p>
        </p:txBody>
      </p:sp>
      <p:sp>
        <p:nvSpPr>
          <p:cNvPr id="78" name="Oval 77">
            <a:extLst>
              <a:ext uri="{FF2B5EF4-FFF2-40B4-BE49-F238E27FC236}">
                <a16:creationId xmlns="" xmlns:a16="http://schemas.microsoft.com/office/drawing/2014/main" id="{0255D84D-422E-4E37-A287-C024594CF4DB}"/>
              </a:ext>
            </a:extLst>
          </p:cNvPr>
          <p:cNvSpPr/>
          <p:nvPr/>
        </p:nvSpPr>
        <p:spPr>
          <a:xfrm>
            <a:off x="1340824" y="3142928"/>
            <a:ext cx="3040268" cy="3040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="" xmlns:a16="http://schemas.microsoft.com/office/drawing/2014/main" id="{27A6F1BD-A966-4DE0-8E8C-9ED88382E929}"/>
              </a:ext>
            </a:extLst>
          </p:cNvPr>
          <p:cNvSpPr>
            <a:spLocks/>
          </p:cNvSpPr>
          <p:nvPr/>
        </p:nvSpPr>
        <p:spPr bwMode="auto">
          <a:xfrm>
            <a:off x="2723349" y="3392922"/>
            <a:ext cx="275220" cy="303276"/>
          </a:xfrm>
          <a:custGeom>
            <a:avLst/>
            <a:gdLst>
              <a:gd name="connsiteX0" fmla="*/ 314051 w 880832"/>
              <a:gd name="connsiteY0" fmla="*/ 623700 h 970626"/>
              <a:gd name="connsiteX1" fmla="*/ 302651 w 880832"/>
              <a:gd name="connsiteY1" fmla="*/ 635700 h 970626"/>
              <a:gd name="connsiteX2" fmla="*/ 314051 w 880832"/>
              <a:gd name="connsiteY2" fmla="*/ 647699 h 970626"/>
              <a:gd name="connsiteX3" fmla="*/ 336850 w 880832"/>
              <a:gd name="connsiteY3" fmla="*/ 647699 h 970626"/>
              <a:gd name="connsiteX4" fmla="*/ 348250 w 880832"/>
              <a:gd name="connsiteY4" fmla="*/ 635700 h 970626"/>
              <a:gd name="connsiteX5" fmla="*/ 336850 w 880832"/>
              <a:gd name="connsiteY5" fmla="*/ 623700 h 970626"/>
              <a:gd name="connsiteX6" fmla="*/ 314051 w 880832"/>
              <a:gd name="connsiteY6" fmla="*/ 623700 h 970626"/>
              <a:gd name="connsiteX7" fmla="*/ 292452 w 880832"/>
              <a:gd name="connsiteY7" fmla="*/ 578101 h 970626"/>
              <a:gd name="connsiteX8" fmla="*/ 281052 w 880832"/>
              <a:gd name="connsiteY8" fmla="*/ 588901 h 970626"/>
              <a:gd name="connsiteX9" fmla="*/ 292452 w 880832"/>
              <a:gd name="connsiteY9" fmla="*/ 599701 h 970626"/>
              <a:gd name="connsiteX10" fmla="*/ 360849 w 880832"/>
              <a:gd name="connsiteY10" fmla="*/ 599701 h 970626"/>
              <a:gd name="connsiteX11" fmla="*/ 372248 w 880832"/>
              <a:gd name="connsiteY11" fmla="*/ 588901 h 970626"/>
              <a:gd name="connsiteX12" fmla="*/ 360849 w 880832"/>
              <a:gd name="connsiteY12" fmla="*/ 578101 h 970626"/>
              <a:gd name="connsiteX13" fmla="*/ 292452 w 880832"/>
              <a:gd name="connsiteY13" fmla="*/ 578101 h 970626"/>
              <a:gd name="connsiteX14" fmla="*/ 508242 w 880832"/>
              <a:gd name="connsiteY14" fmla="*/ 371708 h 970626"/>
              <a:gd name="connsiteX15" fmla="*/ 497042 w 880832"/>
              <a:gd name="connsiteY15" fmla="*/ 382508 h 970626"/>
              <a:gd name="connsiteX16" fmla="*/ 508242 w 880832"/>
              <a:gd name="connsiteY16" fmla="*/ 393308 h 970626"/>
              <a:gd name="connsiteX17" fmla="*/ 553041 w 880832"/>
              <a:gd name="connsiteY17" fmla="*/ 393308 h 970626"/>
              <a:gd name="connsiteX18" fmla="*/ 564240 w 880832"/>
              <a:gd name="connsiteY18" fmla="*/ 382508 h 970626"/>
              <a:gd name="connsiteX19" fmla="*/ 553041 w 880832"/>
              <a:gd name="connsiteY19" fmla="*/ 371708 h 970626"/>
              <a:gd name="connsiteX20" fmla="*/ 508242 w 880832"/>
              <a:gd name="connsiteY20" fmla="*/ 371708 h 970626"/>
              <a:gd name="connsiteX21" fmla="*/ 98260 w 880832"/>
              <a:gd name="connsiteY21" fmla="*/ 371708 h 970626"/>
              <a:gd name="connsiteX22" fmla="*/ 86660 w 880832"/>
              <a:gd name="connsiteY22" fmla="*/ 382508 h 970626"/>
              <a:gd name="connsiteX23" fmla="*/ 98260 w 880832"/>
              <a:gd name="connsiteY23" fmla="*/ 393308 h 970626"/>
              <a:gd name="connsiteX24" fmla="*/ 144658 w 880832"/>
              <a:gd name="connsiteY24" fmla="*/ 393308 h 970626"/>
              <a:gd name="connsiteX25" fmla="*/ 156258 w 880832"/>
              <a:gd name="connsiteY25" fmla="*/ 382508 h 970626"/>
              <a:gd name="connsiteX26" fmla="*/ 144658 w 880832"/>
              <a:gd name="connsiteY26" fmla="*/ 371708 h 970626"/>
              <a:gd name="connsiteX27" fmla="*/ 98260 w 880832"/>
              <a:gd name="connsiteY27" fmla="*/ 371708 h 970626"/>
              <a:gd name="connsiteX28" fmla="*/ 325451 w 880832"/>
              <a:gd name="connsiteY28" fmla="*/ 234914 h 970626"/>
              <a:gd name="connsiteX29" fmla="*/ 177856 w 880832"/>
              <a:gd name="connsiteY29" fmla="*/ 383109 h 970626"/>
              <a:gd name="connsiteX30" fmla="*/ 280037 w 880832"/>
              <a:gd name="connsiteY30" fmla="*/ 525604 h 970626"/>
              <a:gd name="connsiteX31" fmla="*/ 280037 w 880832"/>
              <a:gd name="connsiteY31" fmla="*/ 542704 h 970626"/>
              <a:gd name="connsiteX32" fmla="*/ 291390 w 880832"/>
              <a:gd name="connsiteY32" fmla="*/ 554103 h 970626"/>
              <a:gd name="connsiteX33" fmla="*/ 359511 w 880832"/>
              <a:gd name="connsiteY33" fmla="*/ 554103 h 970626"/>
              <a:gd name="connsiteX34" fmla="*/ 370864 w 880832"/>
              <a:gd name="connsiteY34" fmla="*/ 542704 h 970626"/>
              <a:gd name="connsiteX35" fmla="*/ 370864 w 880832"/>
              <a:gd name="connsiteY35" fmla="*/ 525604 h 970626"/>
              <a:gd name="connsiteX36" fmla="*/ 473045 w 880832"/>
              <a:gd name="connsiteY36" fmla="*/ 383109 h 970626"/>
              <a:gd name="connsiteX37" fmla="*/ 325451 w 880832"/>
              <a:gd name="connsiteY37" fmla="*/ 234914 h 970626"/>
              <a:gd name="connsiteX38" fmla="*/ 503113 w 880832"/>
              <a:gd name="connsiteY38" fmla="*/ 195515 h 970626"/>
              <a:gd name="connsiteX39" fmla="*/ 496674 w 880832"/>
              <a:gd name="connsiteY39" fmla="*/ 199715 h 970626"/>
              <a:gd name="connsiteX40" fmla="*/ 445168 w 880832"/>
              <a:gd name="connsiteY40" fmla="*/ 244514 h 970626"/>
              <a:gd name="connsiteX41" fmla="*/ 445168 w 880832"/>
              <a:gd name="connsiteY41" fmla="*/ 261313 h 970626"/>
              <a:gd name="connsiteX42" fmla="*/ 456614 w 880832"/>
              <a:gd name="connsiteY42" fmla="*/ 261313 h 970626"/>
              <a:gd name="connsiteX43" fmla="*/ 462337 w 880832"/>
              <a:gd name="connsiteY43" fmla="*/ 261313 h 970626"/>
              <a:gd name="connsiteX44" fmla="*/ 513843 w 880832"/>
              <a:gd name="connsiteY44" fmla="*/ 210914 h 970626"/>
              <a:gd name="connsiteX45" fmla="*/ 513843 w 880832"/>
              <a:gd name="connsiteY45" fmla="*/ 199715 h 970626"/>
              <a:gd name="connsiteX46" fmla="*/ 503113 w 880832"/>
              <a:gd name="connsiteY46" fmla="*/ 195515 h 970626"/>
              <a:gd name="connsiteX47" fmla="*/ 149842 w 880832"/>
              <a:gd name="connsiteY47" fmla="*/ 195515 h 970626"/>
              <a:gd name="connsiteX48" fmla="*/ 139458 w 880832"/>
              <a:gd name="connsiteY48" fmla="*/ 199715 h 970626"/>
              <a:gd name="connsiteX49" fmla="*/ 139458 w 880832"/>
              <a:gd name="connsiteY49" fmla="*/ 210914 h 970626"/>
              <a:gd name="connsiteX50" fmla="*/ 189302 w 880832"/>
              <a:gd name="connsiteY50" fmla="*/ 261313 h 970626"/>
              <a:gd name="connsiteX51" fmla="*/ 194840 w 880832"/>
              <a:gd name="connsiteY51" fmla="*/ 261313 h 970626"/>
              <a:gd name="connsiteX52" fmla="*/ 205917 w 880832"/>
              <a:gd name="connsiteY52" fmla="*/ 261313 h 970626"/>
              <a:gd name="connsiteX53" fmla="*/ 205917 w 880832"/>
              <a:gd name="connsiteY53" fmla="*/ 244514 h 970626"/>
              <a:gd name="connsiteX54" fmla="*/ 156073 w 880832"/>
              <a:gd name="connsiteY54" fmla="*/ 199715 h 970626"/>
              <a:gd name="connsiteX55" fmla="*/ 149842 w 880832"/>
              <a:gd name="connsiteY55" fmla="*/ 195515 h 970626"/>
              <a:gd name="connsiteX56" fmla="*/ 325450 w 880832"/>
              <a:gd name="connsiteY56" fmla="*/ 141317 h 970626"/>
              <a:gd name="connsiteX57" fmla="*/ 314650 w 880832"/>
              <a:gd name="connsiteY57" fmla="*/ 152916 h 970626"/>
              <a:gd name="connsiteX58" fmla="*/ 314650 w 880832"/>
              <a:gd name="connsiteY58" fmla="*/ 199315 h 970626"/>
              <a:gd name="connsiteX59" fmla="*/ 325450 w 880832"/>
              <a:gd name="connsiteY59" fmla="*/ 210915 h 970626"/>
              <a:gd name="connsiteX60" fmla="*/ 336250 w 880832"/>
              <a:gd name="connsiteY60" fmla="*/ 199315 h 970626"/>
              <a:gd name="connsiteX61" fmla="*/ 336250 w 880832"/>
              <a:gd name="connsiteY61" fmla="*/ 152916 h 970626"/>
              <a:gd name="connsiteX62" fmla="*/ 325450 w 880832"/>
              <a:gd name="connsiteY62" fmla="*/ 141317 h 970626"/>
              <a:gd name="connsiteX63" fmla="*/ 404980 w 880832"/>
              <a:gd name="connsiteY63" fmla="*/ 0 h 970626"/>
              <a:gd name="connsiteX64" fmla="*/ 789712 w 880832"/>
              <a:gd name="connsiteY64" fmla="*/ 343764 h 970626"/>
              <a:gd name="connsiteX65" fmla="*/ 820085 w 880832"/>
              <a:gd name="connsiteY65" fmla="*/ 394317 h 970626"/>
              <a:gd name="connsiteX66" fmla="*/ 880832 w 880832"/>
              <a:gd name="connsiteY66" fmla="*/ 545977 h 970626"/>
              <a:gd name="connsiteX67" fmla="*/ 880832 w 880832"/>
              <a:gd name="connsiteY67" fmla="*/ 556088 h 970626"/>
              <a:gd name="connsiteX68" fmla="*/ 870708 w 880832"/>
              <a:gd name="connsiteY68" fmla="*/ 586420 h 970626"/>
              <a:gd name="connsiteX69" fmla="*/ 830210 w 880832"/>
              <a:gd name="connsiteY69" fmla="*/ 606641 h 970626"/>
              <a:gd name="connsiteX70" fmla="*/ 789712 w 880832"/>
              <a:gd name="connsiteY70" fmla="*/ 606641 h 970626"/>
              <a:gd name="connsiteX71" fmla="*/ 749214 w 880832"/>
              <a:gd name="connsiteY71" fmla="*/ 788634 h 970626"/>
              <a:gd name="connsiteX72" fmla="*/ 607471 w 880832"/>
              <a:gd name="connsiteY72" fmla="*/ 829077 h 970626"/>
              <a:gd name="connsiteX73" fmla="*/ 607471 w 880832"/>
              <a:gd name="connsiteY73" fmla="*/ 950405 h 970626"/>
              <a:gd name="connsiteX74" fmla="*/ 587222 w 880832"/>
              <a:gd name="connsiteY74" fmla="*/ 970626 h 970626"/>
              <a:gd name="connsiteX75" fmla="*/ 182241 w 880832"/>
              <a:gd name="connsiteY75" fmla="*/ 970626 h 970626"/>
              <a:gd name="connsiteX76" fmla="*/ 161992 w 880832"/>
              <a:gd name="connsiteY76" fmla="*/ 950405 h 970626"/>
              <a:gd name="connsiteX77" fmla="*/ 161992 w 880832"/>
              <a:gd name="connsiteY77" fmla="*/ 727970 h 970626"/>
              <a:gd name="connsiteX78" fmla="*/ 0 w 880832"/>
              <a:gd name="connsiteY78" fmla="*/ 404428 h 970626"/>
              <a:gd name="connsiteX79" fmla="*/ 404980 w 880832"/>
              <a:gd name="connsiteY79" fmla="*/ 0 h 970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880832" h="970626">
                <a:moveTo>
                  <a:pt x="314051" y="623700"/>
                </a:moveTo>
                <a:cubicBezTo>
                  <a:pt x="308351" y="623700"/>
                  <a:pt x="302651" y="629700"/>
                  <a:pt x="302651" y="635700"/>
                </a:cubicBezTo>
                <a:cubicBezTo>
                  <a:pt x="302651" y="641699"/>
                  <a:pt x="308351" y="647699"/>
                  <a:pt x="314051" y="647699"/>
                </a:cubicBezTo>
                <a:cubicBezTo>
                  <a:pt x="336850" y="647699"/>
                  <a:pt x="336850" y="647699"/>
                  <a:pt x="336850" y="647699"/>
                </a:cubicBezTo>
                <a:cubicBezTo>
                  <a:pt x="342550" y="647699"/>
                  <a:pt x="348250" y="641699"/>
                  <a:pt x="348250" y="635700"/>
                </a:cubicBezTo>
                <a:cubicBezTo>
                  <a:pt x="348250" y="629700"/>
                  <a:pt x="342550" y="623700"/>
                  <a:pt x="336850" y="623700"/>
                </a:cubicBezTo>
                <a:cubicBezTo>
                  <a:pt x="314051" y="623700"/>
                  <a:pt x="314051" y="623700"/>
                  <a:pt x="314051" y="623700"/>
                </a:cubicBezTo>
                <a:close/>
                <a:moveTo>
                  <a:pt x="292452" y="578101"/>
                </a:moveTo>
                <a:cubicBezTo>
                  <a:pt x="286752" y="578101"/>
                  <a:pt x="281052" y="583501"/>
                  <a:pt x="281052" y="588901"/>
                </a:cubicBezTo>
                <a:cubicBezTo>
                  <a:pt x="281052" y="594301"/>
                  <a:pt x="286752" y="599701"/>
                  <a:pt x="292452" y="599701"/>
                </a:cubicBezTo>
                <a:cubicBezTo>
                  <a:pt x="360849" y="599701"/>
                  <a:pt x="360849" y="599701"/>
                  <a:pt x="360849" y="599701"/>
                </a:cubicBezTo>
                <a:cubicBezTo>
                  <a:pt x="366548" y="599701"/>
                  <a:pt x="372248" y="594301"/>
                  <a:pt x="372248" y="588901"/>
                </a:cubicBezTo>
                <a:cubicBezTo>
                  <a:pt x="372248" y="583501"/>
                  <a:pt x="366548" y="578101"/>
                  <a:pt x="360849" y="578101"/>
                </a:cubicBezTo>
                <a:cubicBezTo>
                  <a:pt x="292452" y="578101"/>
                  <a:pt x="292452" y="578101"/>
                  <a:pt x="292452" y="578101"/>
                </a:cubicBezTo>
                <a:close/>
                <a:moveTo>
                  <a:pt x="508242" y="371708"/>
                </a:moveTo>
                <a:cubicBezTo>
                  <a:pt x="502642" y="371708"/>
                  <a:pt x="497042" y="377108"/>
                  <a:pt x="497042" y="382508"/>
                </a:cubicBezTo>
                <a:cubicBezTo>
                  <a:pt x="497042" y="387908"/>
                  <a:pt x="502642" y="393308"/>
                  <a:pt x="508242" y="393308"/>
                </a:cubicBezTo>
                <a:cubicBezTo>
                  <a:pt x="553041" y="393308"/>
                  <a:pt x="553041" y="393308"/>
                  <a:pt x="553041" y="393308"/>
                </a:cubicBezTo>
                <a:cubicBezTo>
                  <a:pt x="558640" y="393308"/>
                  <a:pt x="564240" y="387908"/>
                  <a:pt x="564240" y="382508"/>
                </a:cubicBezTo>
                <a:cubicBezTo>
                  <a:pt x="564240" y="377108"/>
                  <a:pt x="558640" y="371708"/>
                  <a:pt x="553041" y="371708"/>
                </a:cubicBezTo>
                <a:cubicBezTo>
                  <a:pt x="508242" y="371708"/>
                  <a:pt x="508242" y="371708"/>
                  <a:pt x="508242" y="371708"/>
                </a:cubicBezTo>
                <a:close/>
                <a:moveTo>
                  <a:pt x="98260" y="371708"/>
                </a:moveTo>
                <a:cubicBezTo>
                  <a:pt x="92460" y="371708"/>
                  <a:pt x="86660" y="377108"/>
                  <a:pt x="86660" y="382508"/>
                </a:cubicBezTo>
                <a:cubicBezTo>
                  <a:pt x="86660" y="387908"/>
                  <a:pt x="92460" y="393308"/>
                  <a:pt x="98260" y="393308"/>
                </a:cubicBezTo>
                <a:cubicBezTo>
                  <a:pt x="144658" y="393308"/>
                  <a:pt x="144658" y="393308"/>
                  <a:pt x="144658" y="393308"/>
                </a:cubicBezTo>
                <a:cubicBezTo>
                  <a:pt x="150458" y="393308"/>
                  <a:pt x="156258" y="387908"/>
                  <a:pt x="156258" y="382508"/>
                </a:cubicBezTo>
                <a:cubicBezTo>
                  <a:pt x="156258" y="377108"/>
                  <a:pt x="150458" y="371708"/>
                  <a:pt x="144658" y="371708"/>
                </a:cubicBezTo>
                <a:cubicBezTo>
                  <a:pt x="98260" y="371708"/>
                  <a:pt x="98260" y="371708"/>
                  <a:pt x="98260" y="371708"/>
                </a:cubicBezTo>
                <a:close/>
                <a:moveTo>
                  <a:pt x="325451" y="234914"/>
                </a:moveTo>
                <a:cubicBezTo>
                  <a:pt x="245977" y="234914"/>
                  <a:pt x="177856" y="303312"/>
                  <a:pt x="177856" y="383109"/>
                </a:cubicBezTo>
                <a:cubicBezTo>
                  <a:pt x="177856" y="445807"/>
                  <a:pt x="217593" y="502805"/>
                  <a:pt x="280037" y="525604"/>
                </a:cubicBezTo>
                <a:cubicBezTo>
                  <a:pt x="280037" y="542704"/>
                  <a:pt x="280037" y="542704"/>
                  <a:pt x="280037" y="542704"/>
                </a:cubicBezTo>
                <a:cubicBezTo>
                  <a:pt x="280037" y="548403"/>
                  <a:pt x="285714" y="554103"/>
                  <a:pt x="291390" y="554103"/>
                </a:cubicBezTo>
                <a:cubicBezTo>
                  <a:pt x="359511" y="554103"/>
                  <a:pt x="359511" y="554103"/>
                  <a:pt x="359511" y="554103"/>
                </a:cubicBezTo>
                <a:cubicBezTo>
                  <a:pt x="365188" y="554103"/>
                  <a:pt x="370864" y="548403"/>
                  <a:pt x="370864" y="542704"/>
                </a:cubicBezTo>
                <a:cubicBezTo>
                  <a:pt x="370864" y="525604"/>
                  <a:pt x="370864" y="525604"/>
                  <a:pt x="370864" y="525604"/>
                </a:cubicBezTo>
                <a:cubicBezTo>
                  <a:pt x="433308" y="502805"/>
                  <a:pt x="473045" y="445807"/>
                  <a:pt x="473045" y="383109"/>
                </a:cubicBezTo>
                <a:cubicBezTo>
                  <a:pt x="473045" y="303312"/>
                  <a:pt x="404925" y="234914"/>
                  <a:pt x="325451" y="234914"/>
                </a:cubicBezTo>
                <a:close/>
                <a:moveTo>
                  <a:pt x="503113" y="195515"/>
                </a:moveTo>
                <a:cubicBezTo>
                  <a:pt x="499536" y="195515"/>
                  <a:pt x="496674" y="196915"/>
                  <a:pt x="496674" y="199715"/>
                </a:cubicBezTo>
                <a:cubicBezTo>
                  <a:pt x="445168" y="244514"/>
                  <a:pt x="445168" y="244514"/>
                  <a:pt x="445168" y="244514"/>
                </a:cubicBezTo>
                <a:cubicBezTo>
                  <a:pt x="439445" y="250114"/>
                  <a:pt x="439445" y="255713"/>
                  <a:pt x="445168" y="261313"/>
                </a:cubicBezTo>
                <a:cubicBezTo>
                  <a:pt x="450891" y="261313"/>
                  <a:pt x="450891" y="261313"/>
                  <a:pt x="456614" y="261313"/>
                </a:cubicBezTo>
                <a:cubicBezTo>
                  <a:pt x="456614" y="261313"/>
                  <a:pt x="462337" y="261313"/>
                  <a:pt x="462337" y="261313"/>
                </a:cubicBezTo>
                <a:cubicBezTo>
                  <a:pt x="513843" y="210914"/>
                  <a:pt x="513843" y="210914"/>
                  <a:pt x="513843" y="210914"/>
                </a:cubicBezTo>
                <a:cubicBezTo>
                  <a:pt x="513843" y="210914"/>
                  <a:pt x="513843" y="199715"/>
                  <a:pt x="513843" y="199715"/>
                </a:cubicBezTo>
                <a:cubicBezTo>
                  <a:pt x="510982" y="196915"/>
                  <a:pt x="506689" y="195515"/>
                  <a:pt x="503113" y="195515"/>
                </a:cubicBezTo>
                <a:close/>
                <a:moveTo>
                  <a:pt x="149842" y="195515"/>
                </a:moveTo>
                <a:cubicBezTo>
                  <a:pt x="146381" y="195515"/>
                  <a:pt x="142227" y="196915"/>
                  <a:pt x="139458" y="199715"/>
                </a:cubicBezTo>
                <a:cubicBezTo>
                  <a:pt x="139458" y="199715"/>
                  <a:pt x="139458" y="210914"/>
                  <a:pt x="139458" y="210914"/>
                </a:cubicBezTo>
                <a:lnTo>
                  <a:pt x="189302" y="261313"/>
                </a:lnTo>
                <a:cubicBezTo>
                  <a:pt x="189302" y="261313"/>
                  <a:pt x="194840" y="261313"/>
                  <a:pt x="194840" y="261313"/>
                </a:cubicBezTo>
                <a:cubicBezTo>
                  <a:pt x="200379" y="261313"/>
                  <a:pt x="200379" y="261313"/>
                  <a:pt x="205917" y="261313"/>
                </a:cubicBezTo>
                <a:cubicBezTo>
                  <a:pt x="211455" y="255713"/>
                  <a:pt x="211455" y="250114"/>
                  <a:pt x="205917" y="244514"/>
                </a:cubicBezTo>
                <a:cubicBezTo>
                  <a:pt x="156073" y="199715"/>
                  <a:pt x="156073" y="199715"/>
                  <a:pt x="156073" y="199715"/>
                </a:cubicBezTo>
                <a:cubicBezTo>
                  <a:pt x="156073" y="196915"/>
                  <a:pt x="153304" y="195515"/>
                  <a:pt x="149842" y="195515"/>
                </a:cubicBezTo>
                <a:close/>
                <a:moveTo>
                  <a:pt x="325450" y="141317"/>
                </a:moveTo>
                <a:cubicBezTo>
                  <a:pt x="320050" y="141317"/>
                  <a:pt x="314650" y="147117"/>
                  <a:pt x="314650" y="152916"/>
                </a:cubicBezTo>
                <a:cubicBezTo>
                  <a:pt x="314650" y="199315"/>
                  <a:pt x="314650" y="199315"/>
                  <a:pt x="314650" y="199315"/>
                </a:cubicBezTo>
                <a:cubicBezTo>
                  <a:pt x="314650" y="205115"/>
                  <a:pt x="320050" y="210915"/>
                  <a:pt x="325450" y="210915"/>
                </a:cubicBezTo>
                <a:cubicBezTo>
                  <a:pt x="330850" y="210915"/>
                  <a:pt x="336250" y="205115"/>
                  <a:pt x="336250" y="199315"/>
                </a:cubicBezTo>
                <a:cubicBezTo>
                  <a:pt x="336250" y="152916"/>
                  <a:pt x="336250" y="152916"/>
                  <a:pt x="336250" y="152916"/>
                </a:cubicBezTo>
                <a:cubicBezTo>
                  <a:pt x="336250" y="147117"/>
                  <a:pt x="330850" y="141317"/>
                  <a:pt x="325450" y="141317"/>
                </a:cubicBezTo>
                <a:close/>
                <a:moveTo>
                  <a:pt x="404980" y="0"/>
                </a:moveTo>
                <a:cubicBezTo>
                  <a:pt x="597346" y="0"/>
                  <a:pt x="789712" y="131439"/>
                  <a:pt x="789712" y="343764"/>
                </a:cubicBezTo>
                <a:cubicBezTo>
                  <a:pt x="789712" y="343764"/>
                  <a:pt x="809961" y="374096"/>
                  <a:pt x="820085" y="394317"/>
                </a:cubicBezTo>
                <a:cubicBezTo>
                  <a:pt x="850459" y="444870"/>
                  <a:pt x="880832" y="505535"/>
                  <a:pt x="880832" y="545977"/>
                </a:cubicBezTo>
                <a:cubicBezTo>
                  <a:pt x="880832" y="545977"/>
                  <a:pt x="880832" y="545977"/>
                  <a:pt x="880832" y="556088"/>
                </a:cubicBezTo>
                <a:cubicBezTo>
                  <a:pt x="880832" y="566199"/>
                  <a:pt x="880832" y="576309"/>
                  <a:pt x="870708" y="586420"/>
                </a:cubicBezTo>
                <a:cubicBezTo>
                  <a:pt x="860583" y="596531"/>
                  <a:pt x="850459" y="606641"/>
                  <a:pt x="830210" y="606641"/>
                </a:cubicBezTo>
                <a:cubicBezTo>
                  <a:pt x="820085" y="606641"/>
                  <a:pt x="799836" y="606641"/>
                  <a:pt x="789712" y="606641"/>
                </a:cubicBezTo>
                <a:cubicBezTo>
                  <a:pt x="789712" y="657195"/>
                  <a:pt x="789712" y="758302"/>
                  <a:pt x="749214" y="788634"/>
                </a:cubicBezTo>
                <a:cubicBezTo>
                  <a:pt x="718840" y="818966"/>
                  <a:pt x="678342" y="829077"/>
                  <a:pt x="607471" y="829077"/>
                </a:cubicBezTo>
                <a:cubicBezTo>
                  <a:pt x="607471" y="829077"/>
                  <a:pt x="607471" y="829077"/>
                  <a:pt x="607471" y="950405"/>
                </a:cubicBezTo>
                <a:cubicBezTo>
                  <a:pt x="607471" y="960516"/>
                  <a:pt x="597346" y="970626"/>
                  <a:pt x="587222" y="970626"/>
                </a:cubicBezTo>
                <a:cubicBezTo>
                  <a:pt x="587222" y="970626"/>
                  <a:pt x="587222" y="970626"/>
                  <a:pt x="182241" y="970626"/>
                </a:cubicBezTo>
                <a:cubicBezTo>
                  <a:pt x="172117" y="970626"/>
                  <a:pt x="161992" y="960516"/>
                  <a:pt x="161992" y="950405"/>
                </a:cubicBezTo>
                <a:cubicBezTo>
                  <a:pt x="161992" y="950405"/>
                  <a:pt x="161992" y="950405"/>
                  <a:pt x="161992" y="727970"/>
                </a:cubicBezTo>
                <a:cubicBezTo>
                  <a:pt x="50623" y="657195"/>
                  <a:pt x="0" y="556088"/>
                  <a:pt x="0" y="404428"/>
                </a:cubicBezTo>
                <a:cubicBezTo>
                  <a:pt x="0" y="181993"/>
                  <a:pt x="182241" y="0"/>
                  <a:pt x="4049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grpSp>
        <p:nvGrpSpPr>
          <p:cNvPr id="80" name="Group 79">
            <a:extLst>
              <a:ext uri="{FF2B5EF4-FFF2-40B4-BE49-F238E27FC236}">
                <a16:creationId xmlns="" xmlns:a16="http://schemas.microsoft.com/office/drawing/2014/main" id="{91F60353-F4F6-47A7-A59B-FA76403AC7D1}"/>
              </a:ext>
            </a:extLst>
          </p:cNvPr>
          <p:cNvGrpSpPr/>
          <p:nvPr/>
        </p:nvGrpSpPr>
        <p:grpSpPr>
          <a:xfrm>
            <a:off x="2721766" y="2083160"/>
            <a:ext cx="278386" cy="289878"/>
            <a:chOff x="2678113" y="2887663"/>
            <a:chExt cx="346075" cy="360363"/>
          </a:xfrm>
          <a:solidFill>
            <a:schemeClr val="bg1"/>
          </a:solidFill>
        </p:grpSpPr>
        <p:sp>
          <p:nvSpPr>
            <p:cNvPr id="81" name="Freeform 195">
              <a:extLst>
                <a:ext uri="{FF2B5EF4-FFF2-40B4-BE49-F238E27FC236}">
                  <a16:creationId xmlns="" xmlns:a16="http://schemas.microsoft.com/office/drawing/2014/main" id="{BA8CC8DB-AC2A-4AD1-B3D7-132E83B8C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3121026"/>
              <a:ext cx="107950" cy="127000"/>
            </a:xfrm>
            <a:custGeom>
              <a:avLst/>
              <a:gdLst>
                <a:gd name="T0" fmla="*/ 26 w 29"/>
                <a:gd name="T1" fmla="*/ 32 h 34"/>
                <a:gd name="T2" fmla="*/ 29 w 29"/>
                <a:gd name="T3" fmla="*/ 22 h 34"/>
                <a:gd name="T4" fmla="*/ 22 w 29"/>
                <a:gd name="T5" fmla="*/ 17 h 34"/>
                <a:gd name="T6" fmla="*/ 26 w 29"/>
                <a:gd name="T7" fmla="*/ 10 h 34"/>
                <a:gd name="T8" fmla="*/ 16 w 29"/>
                <a:gd name="T9" fmla="*/ 0 h 34"/>
                <a:gd name="T10" fmla="*/ 6 w 29"/>
                <a:gd name="T11" fmla="*/ 10 h 34"/>
                <a:gd name="T12" fmla="*/ 9 w 29"/>
                <a:gd name="T13" fmla="*/ 17 h 34"/>
                <a:gd name="T14" fmla="*/ 0 w 29"/>
                <a:gd name="T15" fmla="*/ 32 h 34"/>
                <a:gd name="T16" fmla="*/ 2 w 29"/>
                <a:gd name="T17" fmla="*/ 34 h 34"/>
                <a:gd name="T18" fmla="*/ 26 w 29"/>
                <a:gd name="T19" fmla="*/ 34 h 34"/>
                <a:gd name="T20" fmla="*/ 26 w 29"/>
                <a:gd name="T21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34">
                  <a:moveTo>
                    <a:pt x="26" y="32"/>
                  </a:moveTo>
                  <a:cubicBezTo>
                    <a:pt x="26" y="28"/>
                    <a:pt x="27" y="25"/>
                    <a:pt x="29" y="22"/>
                  </a:cubicBezTo>
                  <a:cubicBezTo>
                    <a:pt x="27" y="20"/>
                    <a:pt x="25" y="18"/>
                    <a:pt x="22" y="17"/>
                  </a:cubicBezTo>
                  <a:cubicBezTo>
                    <a:pt x="25" y="15"/>
                    <a:pt x="26" y="13"/>
                    <a:pt x="26" y="10"/>
                  </a:cubicBezTo>
                  <a:cubicBezTo>
                    <a:pt x="26" y="4"/>
                    <a:pt x="21" y="0"/>
                    <a:pt x="16" y="0"/>
                  </a:cubicBezTo>
                  <a:cubicBezTo>
                    <a:pt x="10" y="0"/>
                    <a:pt x="6" y="4"/>
                    <a:pt x="6" y="10"/>
                  </a:cubicBezTo>
                  <a:cubicBezTo>
                    <a:pt x="6" y="13"/>
                    <a:pt x="7" y="15"/>
                    <a:pt x="9" y="17"/>
                  </a:cubicBezTo>
                  <a:cubicBezTo>
                    <a:pt x="4" y="20"/>
                    <a:pt x="0" y="25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26" y="34"/>
                    <a:pt x="26" y="34"/>
                    <a:pt x="26" y="34"/>
                  </a:cubicBezTo>
                  <a:lnTo>
                    <a:pt x="2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196">
              <a:extLst>
                <a:ext uri="{FF2B5EF4-FFF2-40B4-BE49-F238E27FC236}">
                  <a16:creationId xmlns="" xmlns:a16="http://schemas.microsoft.com/office/drawing/2014/main" id="{6ECD6AAD-765B-4A42-BD36-F64D3C05E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121026"/>
              <a:ext cx="109538" cy="127000"/>
            </a:xfrm>
            <a:custGeom>
              <a:avLst/>
              <a:gdLst>
                <a:gd name="T0" fmla="*/ 29 w 29"/>
                <a:gd name="T1" fmla="*/ 31 h 34"/>
                <a:gd name="T2" fmla="*/ 19 w 29"/>
                <a:gd name="T3" fmla="*/ 17 h 34"/>
                <a:gd name="T4" fmla="*/ 23 w 29"/>
                <a:gd name="T5" fmla="*/ 10 h 34"/>
                <a:gd name="T6" fmla="*/ 13 w 29"/>
                <a:gd name="T7" fmla="*/ 0 h 34"/>
                <a:gd name="T8" fmla="*/ 3 w 29"/>
                <a:gd name="T9" fmla="*/ 10 h 34"/>
                <a:gd name="T10" fmla="*/ 6 w 29"/>
                <a:gd name="T11" fmla="*/ 17 h 34"/>
                <a:gd name="T12" fmla="*/ 0 w 29"/>
                <a:gd name="T13" fmla="*/ 22 h 34"/>
                <a:gd name="T14" fmla="*/ 3 w 29"/>
                <a:gd name="T15" fmla="*/ 32 h 34"/>
                <a:gd name="T16" fmla="*/ 3 w 29"/>
                <a:gd name="T17" fmla="*/ 34 h 34"/>
                <a:gd name="T18" fmla="*/ 27 w 29"/>
                <a:gd name="T19" fmla="*/ 34 h 34"/>
                <a:gd name="T20" fmla="*/ 27 w 29"/>
                <a:gd name="T21" fmla="*/ 34 h 34"/>
                <a:gd name="T22" fmla="*/ 29 w 29"/>
                <a:gd name="T23" fmla="*/ 32 h 34"/>
                <a:gd name="T24" fmla="*/ 29 w 29"/>
                <a:gd name="T25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34">
                  <a:moveTo>
                    <a:pt x="29" y="31"/>
                  </a:moveTo>
                  <a:cubicBezTo>
                    <a:pt x="29" y="25"/>
                    <a:pt x="25" y="20"/>
                    <a:pt x="19" y="17"/>
                  </a:cubicBezTo>
                  <a:cubicBezTo>
                    <a:pt x="22" y="15"/>
                    <a:pt x="23" y="13"/>
                    <a:pt x="23" y="10"/>
                  </a:cubicBezTo>
                  <a:cubicBezTo>
                    <a:pt x="23" y="4"/>
                    <a:pt x="18" y="0"/>
                    <a:pt x="13" y="0"/>
                  </a:cubicBezTo>
                  <a:cubicBezTo>
                    <a:pt x="7" y="0"/>
                    <a:pt x="3" y="4"/>
                    <a:pt x="3" y="10"/>
                  </a:cubicBezTo>
                  <a:cubicBezTo>
                    <a:pt x="3" y="13"/>
                    <a:pt x="4" y="15"/>
                    <a:pt x="6" y="17"/>
                  </a:cubicBezTo>
                  <a:cubicBezTo>
                    <a:pt x="4" y="18"/>
                    <a:pt x="2" y="20"/>
                    <a:pt x="0" y="22"/>
                  </a:cubicBezTo>
                  <a:cubicBezTo>
                    <a:pt x="2" y="25"/>
                    <a:pt x="3" y="28"/>
                    <a:pt x="3" y="32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9" y="33"/>
                    <a:pt x="29" y="32"/>
                  </a:cubicBezTo>
                  <a:cubicBezTo>
                    <a:pt x="29" y="32"/>
                    <a:pt x="29" y="32"/>
                    <a:pt x="2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197">
              <a:extLst>
                <a:ext uri="{FF2B5EF4-FFF2-40B4-BE49-F238E27FC236}">
                  <a16:creationId xmlns="" xmlns:a16="http://schemas.microsoft.com/office/drawing/2014/main" id="{0574B7EE-6369-448B-AC9B-46F0358E2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0500" y="2887663"/>
              <a:ext cx="239713" cy="211138"/>
            </a:xfrm>
            <a:custGeom>
              <a:avLst/>
              <a:gdLst>
                <a:gd name="T0" fmla="*/ 62 w 64"/>
                <a:gd name="T1" fmla="*/ 48 h 56"/>
                <a:gd name="T2" fmla="*/ 34 w 64"/>
                <a:gd name="T3" fmla="*/ 48 h 56"/>
                <a:gd name="T4" fmla="*/ 34 w 64"/>
                <a:gd name="T5" fmla="*/ 44 h 56"/>
                <a:gd name="T6" fmla="*/ 50 w 64"/>
                <a:gd name="T7" fmla="*/ 44 h 56"/>
                <a:gd name="T8" fmla="*/ 50 w 64"/>
                <a:gd name="T9" fmla="*/ 44 h 56"/>
                <a:gd name="T10" fmla="*/ 52 w 64"/>
                <a:gd name="T11" fmla="*/ 42 h 56"/>
                <a:gd name="T12" fmla="*/ 52 w 64"/>
                <a:gd name="T13" fmla="*/ 41 h 56"/>
                <a:gd name="T14" fmla="*/ 40 w 64"/>
                <a:gd name="T15" fmla="*/ 24 h 56"/>
                <a:gd name="T16" fmla="*/ 45 w 64"/>
                <a:gd name="T17" fmla="*/ 13 h 56"/>
                <a:gd name="T18" fmla="*/ 32 w 64"/>
                <a:gd name="T19" fmla="*/ 0 h 56"/>
                <a:gd name="T20" fmla="*/ 19 w 64"/>
                <a:gd name="T21" fmla="*/ 13 h 56"/>
                <a:gd name="T22" fmla="*/ 24 w 64"/>
                <a:gd name="T23" fmla="*/ 24 h 56"/>
                <a:gd name="T24" fmla="*/ 12 w 64"/>
                <a:gd name="T25" fmla="*/ 42 h 56"/>
                <a:gd name="T26" fmla="*/ 14 w 64"/>
                <a:gd name="T27" fmla="*/ 44 h 56"/>
                <a:gd name="T28" fmla="*/ 30 w 64"/>
                <a:gd name="T29" fmla="*/ 44 h 56"/>
                <a:gd name="T30" fmla="*/ 30 w 64"/>
                <a:gd name="T31" fmla="*/ 48 h 56"/>
                <a:gd name="T32" fmla="*/ 2 w 64"/>
                <a:gd name="T33" fmla="*/ 48 h 56"/>
                <a:gd name="T34" fmla="*/ 0 w 64"/>
                <a:gd name="T35" fmla="*/ 50 h 56"/>
                <a:gd name="T36" fmla="*/ 0 w 64"/>
                <a:gd name="T37" fmla="*/ 54 h 56"/>
                <a:gd name="T38" fmla="*/ 2 w 64"/>
                <a:gd name="T39" fmla="*/ 56 h 56"/>
                <a:gd name="T40" fmla="*/ 4 w 64"/>
                <a:gd name="T41" fmla="*/ 54 h 56"/>
                <a:gd name="T42" fmla="*/ 4 w 64"/>
                <a:gd name="T43" fmla="*/ 52 h 56"/>
                <a:gd name="T44" fmla="*/ 30 w 64"/>
                <a:gd name="T45" fmla="*/ 52 h 56"/>
                <a:gd name="T46" fmla="*/ 30 w 64"/>
                <a:gd name="T47" fmla="*/ 54 h 56"/>
                <a:gd name="T48" fmla="*/ 32 w 64"/>
                <a:gd name="T49" fmla="*/ 56 h 56"/>
                <a:gd name="T50" fmla="*/ 34 w 64"/>
                <a:gd name="T51" fmla="*/ 54 h 56"/>
                <a:gd name="T52" fmla="*/ 34 w 64"/>
                <a:gd name="T53" fmla="*/ 52 h 56"/>
                <a:gd name="T54" fmla="*/ 60 w 64"/>
                <a:gd name="T55" fmla="*/ 52 h 56"/>
                <a:gd name="T56" fmla="*/ 60 w 64"/>
                <a:gd name="T57" fmla="*/ 54 h 56"/>
                <a:gd name="T58" fmla="*/ 62 w 64"/>
                <a:gd name="T59" fmla="*/ 56 h 56"/>
                <a:gd name="T60" fmla="*/ 64 w 64"/>
                <a:gd name="T61" fmla="*/ 54 h 56"/>
                <a:gd name="T62" fmla="*/ 64 w 64"/>
                <a:gd name="T63" fmla="*/ 50 h 56"/>
                <a:gd name="T64" fmla="*/ 62 w 64"/>
                <a:gd name="T65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56">
                  <a:moveTo>
                    <a:pt x="62" y="48"/>
                  </a:moveTo>
                  <a:cubicBezTo>
                    <a:pt x="34" y="48"/>
                    <a:pt x="34" y="48"/>
                    <a:pt x="34" y="48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2" y="43"/>
                    <a:pt x="52" y="42"/>
                  </a:cubicBezTo>
                  <a:cubicBezTo>
                    <a:pt x="52" y="42"/>
                    <a:pt x="52" y="42"/>
                    <a:pt x="52" y="41"/>
                  </a:cubicBezTo>
                  <a:cubicBezTo>
                    <a:pt x="52" y="33"/>
                    <a:pt x="47" y="27"/>
                    <a:pt x="40" y="24"/>
                  </a:cubicBezTo>
                  <a:cubicBezTo>
                    <a:pt x="43" y="21"/>
                    <a:pt x="45" y="18"/>
                    <a:pt x="45" y="13"/>
                  </a:cubicBezTo>
                  <a:cubicBezTo>
                    <a:pt x="45" y="6"/>
                    <a:pt x="39" y="0"/>
                    <a:pt x="32" y="0"/>
                  </a:cubicBezTo>
                  <a:cubicBezTo>
                    <a:pt x="25" y="0"/>
                    <a:pt x="19" y="6"/>
                    <a:pt x="19" y="13"/>
                  </a:cubicBezTo>
                  <a:cubicBezTo>
                    <a:pt x="19" y="18"/>
                    <a:pt x="21" y="21"/>
                    <a:pt x="24" y="24"/>
                  </a:cubicBezTo>
                  <a:cubicBezTo>
                    <a:pt x="17" y="27"/>
                    <a:pt x="12" y="34"/>
                    <a:pt x="12" y="42"/>
                  </a:cubicBezTo>
                  <a:cubicBezTo>
                    <a:pt x="12" y="43"/>
                    <a:pt x="13" y="44"/>
                    <a:pt x="14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9"/>
                    <a:pt x="0" y="5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3" y="56"/>
                    <a:pt x="4" y="55"/>
                    <a:pt x="4" y="5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5"/>
                    <a:pt x="31" y="56"/>
                    <a:pt x="32" y="56"/>
                  </a:cubicBezTo>
                  <a:cubicBezTo>
                    <a:pt x="33" y="56"/>
                    <a:pt x="34" y="55"/>
                    <a:pt x="34" y="54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60" y="55"/>
                    <a:pt x="61" y="56"/>
                    <a:pt x="62" y="56"/>
                  </a:cubicBezTo>
                  <a:cubicBezTo>
                    <a:pt x="63" y="56"/>
                    <a:pt x="64" y="55"/>
                    <a:pt x="64" y="54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49"/>
                    <a:pt x="63" y="48"/>
                    <a:pt x="6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198">
              <a:extLst>
                <a:ext uri="{FF2B5EF4-FFF2-40B4-BE49-F238E27FC236}">
                  <a16:creationId xmlns="" xmlns:a16="http://schemas.microsoft.com/office/drawing/2014/main" id="{A084F04A-319F-40E7-9C7A-BC1C434C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825" y="3121026"/>
              <a:ext cx="120650" cy="127000"/>
            </a:xfrm>
            <a:custGeom>
              <a:avLst/>
              <a:gdLst>
                <a:gd name="T0" fmla="*/ 32 w 32"/>
                <a:gd name="T1" fmla="*/ 31 h 34"/>
                <a:gd name="T2" fmla="*/ 23 w 32"/>
                <a:gd name="T3" fmla="*/ 17 h 34"/>
                <a:gd name="T4" fmla="*/ 26 w 32"/>
                <a:gd name="T5" fmla="*/ 10 h 34"/>
                <a:gd name="T6" fmla="*/ 16 w 32"/>
                <a:gd name="T7" fmla="*/ 0 h 34"/>
                <a:gd name="T8" fmla="*/ 6 w 32"/>
                <a:gd name="T9" fmla="*/ 10 h 34"/>
                <a:gd name="T10" fmla="*/ 9 w 32"/>
                <a:gd name="T11" fmla="*/ 17 h 34"/>
                <a:gd name="T12" fmla="*/ 0 w 32"/>
                <a:gd name="T13" fmla="*/ 32 h 34"/>
                <a:gd name="T14" fmla="*/ 2 w 32"/>
                <a:gd name="T15" fmla="*/ 34 h 34"/>
                <a:gd name="T16" fmla="*/ 30 w 32"/>
                <a:gd name="T17" fmla="*/ 34 h 34"/>
                <a:gd name="T18" fmla="*/ 30 w 32"/>
                <a:gd name="T19" fmla="*/ 34 h 34"/>
                <a:gd name="T20" fmla="*/ 32 w 32"/>
                <a:gd name="T21" fmla="*/ 32 h 34"/>
                <a:gd name="T22" fmla="*/ 32 w 32"/>
                <a:gd name="T23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4">
                  <a:moveTo>
                    <a:pt x="32" y="31"/>
                  </a:moveTo>
                  <a:cubicBezTo>
                    <a:pt x="32" y="25"/>
                    <a:pt x="28" y="20"/>
                    <a:pt x="23" y="17"/>
                  </a:cubicBezTo>
                  <a:cubicBezTo>
                    <a:pt x="25" y="15"/>
                    <a:pt x="26" y="13"/>
                    <a:pt x="26" y="10"/>
                  </a:cubicBezTo>
                  <a:cubicBezTo>
                    <a:pt x="26" y="4"/>
                    <a:pt x="22" y="0"/>
                    <a:pt x="16" y="0"/>
                  </a:cubicBezTo>
                  <a:cubicBezTo>
                    <a:pt x="10" y="0"/>
                    <a:pt x="6" y="4"/>
                    <a:pt x="6" y="10"/>
                  </a:cubicBezTo>
                  <a:cubicBezTo>
                    <a:pt x="6" y="13"/>
                    <a:pt x="7" y="15"/>
                    <a:pt x="9" y="17"/>
                  </a:cubicBezTo>
                  <a:cubicBezTo>
                    <a:pt x="4" y="20"/>
                    <a:pt x="0" y="25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1" y="34"/>
                    <a:pt x="32" y="33"/>
                    <a:pt x="32" y="32"/>
                  </a:cubicBezTo>
                  <a:cubicBezTo>
                    <a:pt x="32" y="32"/>
                    <a:pt x="32" y="32"/>
                    <a:pt x="3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7361FF1C-E614-491F-8B1A-C7853C6B1397}"/>
              </a:ext>
            </a:extLst>
          </p:cNvPr>
          <p:cNvGrpSpPr/>
          <p:nvPr/>
        </p:nvGrpSpPr>
        <p:grpSpPr>
          <a:xfrm>
            <a:off x="2746029" y="2707055"/>
            <a:ext cx="229858" cy="291154"/>
            <a:chOff x="3421063" y="2163763"/>
            <a:chExt cx="285750" cy="361951"/>
          </a:xfrm>
          <a:solidFill>
            <a:schemeClr val="bg1"/>
          </a:solidFill>
        </p:grpSpPr>
        <p:sp>
          <p:nvSpPr>
            <p:cNvPr id="86" name="Freeform 6">
              <a:extLst>
                <a:ext uri="{FF2B5EF4-FFF2-40B4-BE49-F238E27FC236}">
                  <a16:creationId xmlns="" xmlns:a16="http://schemas.microsoft.com/office/drawing/2014/main" id="{FB06D480-ABF7-43D7-8D7D-E9171CF14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388" y="2163763"/>
              <a:ext cx="165100" cy="74613"/>
            </a:xfrm>
            <a:custGeom>
              <a:avLst/>
              <a:gdLst>
                <a:gd name="T0" fmla="*/ 44 w 44"/>
                <a:gd name="T1" fmla="*/ 20 h 20"/>
                <a:gd name="T2" fmla="*/ 44 w 44"/>
                <a:gd name="T3" fmla="*/ 8 h 20"/>
                <a:gd name="T4" fmla="*/ 32 w 44"/>
                <a:gd name="T5" fmla="*/ 8 h 20"/>
                <a:gd name="T6" fmla="*/ 22 w 44"/>
                <a:gd name="T7" fmla="*/ 0 h 20"/>
                <a:gd name="T8" fmla="*/ 12 w 44"/>
                <a:gd name="T9" fmla="*/ 8 h 20"/>
                <a:gd name="T10" fmla="*/ 0 w 44"/>
                <a:gd name="T11" fmla="*/ 8 h 20"/>
                <a:gd name="T12" fmla="*/ 0 w 44"/>
                <a:gd name="T13" fmla="*/ 20 h 20"/>
                <a:gd name="T14" fmla="*/ 44 w 44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0">
                  <a:moveTo>
                    <a:pt x="44" y="20"/>
                  </a:moveTo>
                  <a:cubicBezTo>
                    <a:pt x="44" y="8"/>
                    <a:pt x="44" y="8"/>
                    <a:pt x="44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3"/>
                    <a:pt x="27" y="0"/>
                    <a:pt x="22" y="0"/>
                  </a:cubicBezTo>
                  <a:cubicBezTo>
                    <a:pt x="17" y="0"/>
                    <a:pt x="13" y="3"/>
                    <a:pt x="12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4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">
              <a:extLst>
                <a:ext uri="{FF2B5EF4-FFF2-40B4-BE49-F238E27FC236}">
                  <a16:creationId xmlns="" xmlns:a16="http://schemas.microsoft.com/office/drawing/2014/main" id="{D817590E-AB44-451F-8F89-F4769EFB1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063" y="2193926"/>
              <a:ext cx="285750" cy="331788"/>
            </a:xfrm>
            <a:custGeom>
              <a:avLst/>
              <a:gdLst>
                <a:gd name="T0" fmla="*/ 74 w 76"/>
                <a:gd name="T1" fmla="*/ 0 h 88"/>
                <a:gd name="T2" fmla="*/ 64 w 76"/>
                <a:gd name="T3" fmla="*/ 0 h 88"/>
                <a:gd name="T4" fmla="*/ 64 w 76"/>
                <a:gd name="T5" fmla="*/ 76 h 88"/>
                <a:gd name="T6" fmla="*/ 12 w 76"/>
                <a:gd name="T7" fmla="*/ 76 h 88"/>
                <a:gd name="T8" fmla="*/ 12 w 76"/>
                <a:gd name="T9" fmla="*/ 0 h 88"/>
                <a:gd name="T10" fmla="*/ 2 w 76"/>
                <a:gd name="T11" fmla="*/ 0 h 88"/>
                <a:gd name="T12" fmla="*/ 0 w 76"/>
                <a:gd name="T13" fmla="*/ 2 h 88"/>
                <a:gd name="T14" fmla="*/ 0 w 76"/>
                <a:gd name="T15" fmla="*/ 86 h 88"/>
                <a:gd name="T16" fmla="*/ 2 w 76"/>
                <a:gd name="T17" fmla="*/ 88 h 88"/>
                <a:gd name="T18" fmla="*/ 74 w 76"/>
                <a:gd name="T19" fmla="*/ 88 h 88"/>
                <a:gd name="T20" fmla="*/ 76 w 76"/>
                <a:gd name="T21" fmla="*/ 86 h 88"/>
                <a:gd name="T22" fmla="*/ 76 w 76"/>
                <a:gd name="T23" fmla="*/ 2 h 88"/>
                <a:gd name="T24" fmla="*/ 74 w 76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88">
                  <a:moveTo>
                    <a:pt x="74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1" y="88"/>
                    <a:pt x="2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5" y="88"/>
                    <a:pt x="76" y="87"/>
                    <a:pt x="76" y="86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5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">
              <a:extLst>
                <a:ext uri="{FF2B5EF4-FFF2-40B4-BE49-F238E27FC236}">
                  <a16:creationId xmlns="" xmlns:a16="http://schemas.microsoft.com/office/drawing/2014/main" id="{A0FDC0D0-8F06-499F-9D90-3E731B54C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284413"/>
              <a:ext cx="104775" cy="14288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9">
              <a:extLst>
                <a:ext uri="{FF2B5EF4-FFF2-40B4-BE49-F238E27FC236}">
                  <a16:creationId xmlns="" xmlns:a16="http://schemas.microsoft.com/office/drawing/2014/main" id="{AED28E9B-805C-4803-88F6-B5D2BE792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328863"/>
              <a:ext cx="104775" cy="15875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0">
              <a:extLst>
                <a:ext uri="{FF2B5EF4-FFF2-40B4-BE49-F238E27FC236}">
                  <a16:creationId xmlns="" xmlns:a16="http://schemas.microsoft.com/office/drawing/2014/main" id="{73FEDF3B-5812-469A-B3AA-3BA082044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374901"/>
              <a:ext cx="104775" cy="14288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1">
              <a:extLst>
                <a:ext uri="{FF2B5EF4-FFF2-40B4-BE49-F238E27FC236}">
                  <a16:creationId xmlns="" xmlns:a16="http://schemas.microsoft.com/office/drawing/2014/main" id="{AA468A80-5FC0-4F0D-8997-2B9ED3434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425" y="2419351"/>
              <a:ext cx="104775" cy="15875"/>
            </a:xfrm>
            <a:custGeom>
              <a:avLst/>
              <a:gdLst>
                <a:gd name="T0" fmla="*/ 26 w 28"/>
                <a:gd name="T1" fmla="*/ 0 h 4"/>
                <a:gd name="T2" fmla="*/ 2 w 28"/>
                <a:gd name="T3" fmla="*/ 0 h 4"/>
                <a:gd name="T4" fmla="*/ 0 w 28"/>
                <a:gd name="T5" fmla="*/ 2 h 4"/>
                <a:gd name="T6" fmla="*/ 2 w 28"/>
                <a:gd name="T7" fmla="*/ 4 h 4"/>
                <a:gd name="T8" fmla="*/ 26 w 28"/>
                <a:gd name="T9" fmla="*/ 4 h 4"/>
                <a:gd name="T10" fmla="*/ 28 w 28"/>
                <a:gd name="T11" fmla="*/ 2 h 4"/>
                <a:gd name="T12" fmla="*/ 26 w 2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">
                  <a:moveTo>
                    <a:pt x="2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8" y="3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2">
              <a:extLst>
                <a:ext uri="{FF2B5EF4-FFF2-40B4-BE49-F238E27FC236}">
                  <a16:creationId xmlns="" xmlns:a16="http://schemas.microsoft.com/office/drawing/2014/main" id="{03D5B59B-E325-4041-96CA-E83D73D0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284413"/>
              <a:ext cx="22225" cy="14288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3">
              <a:extLst>
                <a:ext uri="{FF2B5EF4-FFF2-40B4-BE49-F238E27FC236}">
                  <a16:creationId xmlns="" xmlns:a16="http://schemas.microsoft.com/office/drawing/2014/main" id="{F681E0A5-9835-4BC9-A482-1F906B66C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328863"/>
              <a:ext cx="22225" cy="15875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4">
              <a:extLst>
                <a:ext uri="{FF2B5EF4-FFF2-40B4-BE49-F238E27FC236}">
                  <a16:creationId xmlns="" xmlns:a16="http://schemas.microsoft.com/office/drawing/2014/main" id="{BC9BB787-7B7B-4CA2-B7E0-6FC35950E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374901"/>
              <a:ext cx="22225" cy="14288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5">
              <a:extLst>
                <a:ext uri="{FF2B5EF4-FFF2-40B4-BE49-F238E27FC236}">
                  <a16:creationId xmlns="" xmlns:a16="http://schemas.microsoft.com/office/drawing/2014/main" id="{24245540-5BEE-43D2-9A9E-605EEA320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419351"/>
              <a:ext cx="22225" cy="15875"/>
            </a:xfrm>
            <a:custGeom>
              <a:avLst/>
              <a:gdLst>
                <a:gd name="T0" fmla="*/ 4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4 w 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6" name="Freeform 12">
            <a:extLst>
              <a:ext uri="{FF2B5EF4-FFF2-40B4-BE49-F238E27FC236}">
                <a16:creationId xmlns="" xmlns:a16="http://schemas.microsoft.com/office/drawing/2014/main" id="{7FFDD5CC-5B98-433F-B2DD-19AD128C33A5}"/>
              </a:ext>
            </a:extLst>
          </p:cNvPr>
          <p:cNvSpPr>
            <a:spLocks noEditPoints="1"/>
          </p:cNvSpPr>
          <p:nvPr/>
        </p:nvSpPr>
        <p:spPr bwMode="auto">
          <a:xfrm>
            <a:off x="2739644" y="1511938"/>
            <a:ext cx="242630" cy="292432"/>
          </a:xfrm>
          <a:custGeom>
            <a:avLst/>
            <a:gdLst>
              <a:gd name="T0" fmla="*/ 78 w 80"/>
              <a:gd name="T1" fmla="*/ 0 h 96"/>
              <a:gd name="T2" fmla="*/ 2 w 80"/>
              <a:gd name="T3" fmla="*/ 0 h 96"/>
              <a:gd name="T4" fmla="*/ 0 w 80"/>
              <a:gd name="T5" fmla="*/ 2 h 96"/>
              <a:gd name="T6" fmla="*/ 0 w 80"/>
              <a:gd name="T7" fmla="*/ 31 h 96"/>
              <a:gd name="T8" fmla="*/ 39 w 80"/>
              <a:gd name="T9" fmla="*/ 96 h 96"/>
              <a:gd name="T10" fmla="*/ 40 w 80"/>
              <a:gd name="T11" fmla="*/ 96 h 96"/>
              <a:gd name="T12" fmla="*/ 41 w 80"/>
              <a:gd name="T13" fmla="*/ 96 h 96"/>
              <a:gd name="T14" fmla="*/ 80 w 80"/>
              <a:gd name="T15" fmla="*/ 31 h 96"/>
              <a:gd name="T16" fmla="*/ 80 w 80"/>
              <a:gd name="T17" fmla="*/ 2 h 96"/>
              <a:gd name="T18" fmla="*/ 78 w 80"/>
              <a:gd name="T19" fmla="*/ 0 h 96"/>
              <a:gd name="T20" fmla="*/ 63 w 80"/>
              <a:gd name="T21" fmla="*/ 29 h 96"/>
              <a:gd name="T22" fmla="*/ 33 w 80"/>
              <a:gd name="T23" fmla="*/ 57 h 96"/>
              <a:gd name="T24" fmla="*/ 32 w 80"/>
              <a:gd name="T25" fmla="*/ 58 h 96"/>
              <a:gd name="T26" fmla="*/ 31 w 80"/>
              <a:gd name="T27" fmla="*/ 57 h 96"/>
              <a:gd name="T28" fmla="*/ 21 w 80"/>
              <a:gd name="T29" fmla="*/ 47 h 96"/>
              <a:gd name="T30" fmla="*/ 21 w 80"/>
              <a:gd name="T31" fmla="*/ 45 h 96"/>
              <a:gd name="T32" fmla="*/ 23 w 80"/>
              <a:gd name="T33" fmla="*/ 45 h 96"/>
              <a:gd name="T34" fmla="*/ 32 w 80"/>
              <a:gd name="T35" fmla="*/ 53 h 96"/>
              <a:gd name="T36" fmla="*/ 61 w 80"/>
              <a:gd name="T37" fmla="*/ 27 h 96"/>
              <a:gd name="T38" fmla="*/ 63 w 80"/>
              <a:gd name="T39" fmla="*/ 27 h 96"/>
              <a:gd name="T40" fmla="*/ 63 w 80"/>
              <a:gd name="T41" fmla="*/ 2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" h="96">
                <a:moveTo>
                  <a:pt x="7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58"/>
                  <a:pt x="15" y="83"/>
                  <a:pt x="39" y="96"/>
                </a:cubicBezTo>
                <a:cubicBezTo>
                  <a:pt x="39" y="96"/>
                  <a:pt x="40" y="96"/>
                  <a:pt x="40" y="96"/>
                </a:cubicBezTo>
                <a:cubicBezTo>
                  <a:pt x="40" y="96"/>
                  <a:pt x="41" y="96"/>
                  <a:pt x="41" y="96"/>
                </a:cubicBezTo>
                <a:cubicBezTo>
                  <a:pt x="65" y="83"/>
                  <a:pt x="80" y="58"/>
                  <a:pt x="80" y="31"/>
                </a:cubicBezTo>
                <a:cubicBezTo>
                  <a:pt x="80" y="2"/>
                  <a:pt x="80" y="2"/>
                  <a:pt x="80" y="2"/>
                </a:cubicBezTo>
                <a:cubicBezTo>
                  <a:pt x="80" y="1"/>
                  <a:pt x="79" y="0"/>
                  <a:pt x="78" y="0"/>
                </a:cubicBezTo>
                <a:close/>
                <a:moveTo>
                  <a:pt x="63" y="29"/>
                </a:moveTo>
                <a:cubicBezTo>
                  <a:pt x="33" y="57"/>
                  <a:pt x="33" y="57"/>
                  <a:pt x="33" y="57"/>
                </a:cubicBezTo>
                <a:cubicBezTo>
                  <a:pt x="33" y="58"/>
                  <a:pt x="32" y="58"/>
                  <a:pt x="32" y="58"/>
                </a:cubicBezTo>
                <a:cubicBezTo>
                  <a:pt x="31" y="58"/>
                  <a:pt x="31" y="58"/>
                  <a:pt x="31" y="57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20" y="45"/>
                  <a:pt x="21" y="45"/>
                </a:cubicBezTo>
                <a:cubicBezTo>
                  <a:pt x="21" y="44"/>
                  <a:pt x="23" y="44"/>
                  <a:pt x="23" y="45"/>
                </a:cubicBezTo>
                <a:cubicBezTo>
                  <a:pt x="32" y="53"/>
                  <a:pt x="32" y="53"/>
                  <a:pt x="32" y="53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6"/>
                  <a:pt x="63" y="26"/>
                  <a:pt x="63" y="27"/>
                </a:cubicBezTo>
                <a:cubicBezTo>
                  <a:pt x="64" y="27"/>
                  <a:pt x="64" y="29"/>
                  <a:pt x="63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36121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1">
      <a:majorFont>
        <a:latin typeface="Bahnschrift Condensed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826</Words>
  <Application>Microsoft Office PowerPoint</Application>
  <PresentationFormat>Custom</PresentationFormat>
  <Paragraphs>103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trisnawanugroho</dc:creator>
  <cp:lastModifiedBy>USER</cp:lastModifiedBy>
  <cp:revision>19</cp:revision>
  <dcterms:created xsi:type="dcterms:W3CDTF">2020-09-11T01:48:39Z</dcterms:created>
  <dcterms:modified xsi:type="dcterms:W3CDTF">2022-07-21T06:52:44Z</dcterms:modified>
</cp:coreProperties>
</file>