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9" r:id="rId3"/>
    <p:sldId id="260" r:id="rId4"/>
    <p:sldId id="261" r:id="rId5"/>
    <p:sldId id="262" r:id="rId6"/>
    <p:sldId id="257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0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60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orient="horz" pos="960" userDrawn="1">
          <p15:clr>
            <a:srgbClr val="A4A3A4"/>
          </p15:clr>
        </p15:guide>
        <p15:guide id="6" orient="horz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122"/>
    <a:srgbClr val="C1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0" autoAdjust="0"/>
    <p:restoredTop sz="95592" autoAdjust="0"/>
  </p:normalViewPr>
  <p:slideViewPr>
    <p:cSldViewPr snapToGrid="0" showGuides="1">
      <p:cViewPr>
        <p:scale>
          <a:sx n="119" d="100"/>
          <a:sy n="119" d="100"/>
        </p:scale>
        <p:origin x="-648" y="-48"/>
      </p:cViewPr>
      <p:guideLst>
        <p:guide orient="horz" pos="2400"/>
        <p:guide orient="horz" pos="960"/>
        <p:guide orient="horz" pos="3840"/>
        <p:guide pos="3840"/>
        <p:guide pos="360"/>
        <p:guide pos="72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</c:numCache>
            </c:numRef>
          </c:xVal>
          <c:yVal>
            <c:numRef>
              <c:f>Sheet1!$B$2:$B$8</c:f>
              <c:numCache>
                <c:formatCode>General</c:formatCode>
                <c:ptCount val="7"/>
                <c:pt idx="0">
                  <c:v>2.7</c:v>
                </c:pt>
                <c:pt idx="1">
                  <c:v>3.2</c:v>
                </c:pt>
                <c:pt idx="2">
                  <c:v>2</c:v>
                </c:pt>
                <c:pt idx="3">
                  <c:v>2</c:v>
                </c:pt>
                <c:pt idx="4">
                  <c:v>3.3</c:v>
                </c:pt>
                <c:pt idx="5">
                  <c:v>3</c:v>
                </c:pt>
                <c:pt idx="6">
                  <c:v>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452F-4FF7-A002-4113ED6A42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Sheet1!$A$2:$A$8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</c:numCache>
            </c:numRef>
          </c:xVal>
          <c:y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452F-4FF7-A002-4113ED6A42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Sheet1!$A$2:$A$8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</c:numCache>
            </c:numRef>
          </c:xVal>
          <c:yVal>
            <c:numRef>
              <c:f>Sheet1!$D$2:$D$8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452F-4FF7-A002-4113ED6A42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62272"/>
        <c:axId val="11064064"/>
      </c:scatterChart>
      <c:valAx>
        <c:axId val="1106227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64064"/>
        <c:crosses val="autoZero"/>
        <c:crossBetween val="midCat"/>
      </c:valAx>
      <c:valAx>
        <c:axId val="11064064"/>
        <c:scaling>
          <c:orientation val="minMax"/>
        </c:scaling>
        <c:delete val="0"/>
        <c:axPos val="l"/>
        <c:majorGridlines>
          <c:spPr>
            <a:ln w="0" cap="flat" cmpd="sng" algn="ctr">
              <a:solidFill>
                <a:schemeClr val="bg1">
                  <a:lumMod val="65000"/>
                  <a:alpha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622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2.5</c:v>
                </c:pt>
                <c:pt idx="2">
                  <c:v>8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F4-49AD-8DC7-6EF468B67C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FF4-49AD-8DC7-6EF468B67C1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FF4-49AD-8DC7-6EF468B67C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216640"/>
        <c:axId val="37218176"/>
      </c:barChart>
      <c:catAx>
        <c:axId val="3721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218176"/>
        <c:crosses val="autoZero"/>
        <c:auto val="1"/>
        <c:lblAlgn val="ctr"/>
        <c:lblOffset val="100"/>
        <c:noMultiLvlLbl val="0"/>
      </c:catAx>
      <c:valAx>
        <c:axId val="3721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21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6F231-24DE-4DF8-AFE2-15C402FA0A7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E6F50-3EDD-4382-AC80-990D1C689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81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E6F50-3EDD-4382-AC80-990D1C6891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735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E6F50-3EDD-4382-AC80-990D1C6891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841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E6F50-3EDD-4382-AC80-990D1C6891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40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E6F50-3EDD-4382-AC80-990D1C6891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979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E6F50-3EDD-4382-AC80-990D1C6891B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89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E6F50-3EDD-4382-AC80-990D1C6891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054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E6F50-3EDD-4382-AC80-990D1C6891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495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E6F50-3EDD-4382-AC80-990D1C6891B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0667E7-605F-45DD-9343-6E8CD08219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80540BE-8529-43E8-BDDE-53FED9FD70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88E0E6C-3F9C-4F25-A0AC-C9B8BF8343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628827-FB54-47EE-A321-496688A98E1C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305F661-6187-41B2-BCDA-D023D332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F31A69-66CA-4219-AEFE-58F7B3C4E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49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705CC3-9B94-4B0C-BAD0-E7F969FA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6484BEE-1E1F-4DC2-92A4-400BF04386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C8149E0-52A5-461F-897E-648497D3FC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751EB2-2B7D-4334-B23D-9DA61AA45568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9C4897-4E0D-4238-BFD7-0C7E3D239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ED7B1A-2A4D-4FD6-B9D7-14F801D53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5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10FF9D6-6F34-4D82-B8C6-1E40AD9734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86C4B4E-BCE0-46B4-9B1F-AF20FE73B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4780E-E8A1-4C30-B5E0-0A8F15F30D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6A8C65-D10C-4E35-B0CC-426F0CDFA35A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99F876F-3926-4BA0-8E4A-54A2C3D12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B0F462-E463-400D-B47B-274E69AED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4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C6F290-4B28-4B6D-9289-6D002BBE6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8E6A00-45E4-4D17-8495-EC4117B64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EBC2D11-74D5-4E22-A47D-3B45647B49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91F1D1-E577-477B-BDBC-486D4DCAA1EC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7F219D5-C465-4DE5-9072-788EF6A34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303C17-3F0B-466A-82A1-A77801304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04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3DB589-C01B-4BD7-A81E-19E945307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05B5D60-4E4E-4111-ACE3-2912DAAC3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C7FFD7-8269-4463-AE98-E0EE0D2C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406556-9592-47AC-B773-3CD250F27399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AF74B6-B686-4254-A04C-30492A5B0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BF0A298-1B46-48E5-A95D-8663A842E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04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525B2E-48D7-44B0-9872-8038838DE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7FCD03A-CD0E-42BB-B7C2-8B6738D0B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0B40AF6-97FA-4DC5-8CBA-652B6B120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DBEF7FF-A031-46DF-9391-510965FFA7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B5DF9E-184E-4F24-9B3D-F9B3906FC905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A89C231-C101-45F8-BD82-423FDA460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2AE37B2-F045-4C2F-A201-630FE01A4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36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AC3F5F-09D7-4D04-98C2-F0061A7B1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94F54CE-A371-478F-8267-9773CE74C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4535517-80E8-4DE5-AE3F-AC893F6601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0A1ABBC-B0EE-4050-AC8D-46C0CAD676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E27ADD5-48ED-43C2-A373-EFB0D856FF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4AD152B-501C-4EC6-810E-C137A05E59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CFD265-122A-4AF8-9328-0DB3FC3AC16E}" type="datetime1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24C87BF-C0C3-4507-9A4D-992EBF259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63A92E8-1896-4328-9C54-D3BE67B1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9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B46251-45BC-40B4-BEF5-0A8C7CE4C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1E0FBDB-5387-4DCD-825A-AED61D68BE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428E79-269B-4F9B-ADFC-E9A92D7EB63D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B8516F9-B42F-48F4-83DD-37D2B535F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46F08CD-6336-48A9-8AF8-7AAE47C9A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64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C4D3730-1528-45E3-B829-32F469D684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38263-DB04-473E-AA1A-426A5899FB6B}" type="datetime1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0164FA3-9762-4EC0-8C0E-C85DDAB78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01945D9-EDCC-4E14-9502-2697FE93B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61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39909-D5B1-4CE3-BDD8-D05BC7DD2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FC1ED5-C47F-4AF6-86BC-411C16C51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04AF784-5E5C-46BA-8F7F-2F15D6197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F4599B6-B84B-4AC0-9F52-24B3EAB700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496234-02B8-44D4-AFB3-3E200FC1F8B9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F8041F-1150-4847-A62A-55FAC2704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A44E222-B9A4-47FF-97BE-CA35DBA81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70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557DB4-9147-43F6-B919-81FAFE824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53F47AD-1FC5-473F-ADCE-E06B4CB91F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33C1368-B51B-428B-853D-2F5B9E4668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CC543EE-075D-425C-8095-FC9A7219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94F7C1-20C6-4048-9E8B-A82F259CC67C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99C6F9E-8BFE-4FAA-A1E1-638797A1E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5D5D30D-2314-4766-80F1-931D22A1E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97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6E93CA1-2FAC-4AC0-B916-FAB8AE30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044FA80-7632-4173-90E1-8D9E38FCF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FD17C0-F790-4096-94DF-765F75BC11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5313" y="6408738"/>
            <a:ext cx="40957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accent5"/>
                </a:solidFill>
              </a:defRPr>
            </a:lvl1pPr>
          </a:lstStyle>
          <a:p>
            <a:fld id="{C8CAB037-ECFE-4F52-8427-3A57116DC0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07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sv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6F72E03-73F2-4947-90FC-8B68913087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0" t="17106" r="1710" b="1413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9" name="Flowchart: Process 8">
            <a:extLst>
              <a:ext uri="{FF2B5EF4-FFF2-40B4-BE49-F238E27FC236}">
                <a16:creationId xmlns="" xmlns:a16="http://schemas.microsoft.com/office/drawing/2014/main" id="{94CDE3F3-5000-4841-B9B7-3D48DDD1EB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lowChartProcess">
            <a:avLst/>
          </a:prstGeom>
          <a:gradFill>
            <a:gsLst>
              <a:gs pos="37000">
                <a:schemeClr val="tx1">
                  <a:alpha val="0"/>
                </a:schemeClr>
              </a:gs>
              <a:gs pos="87000">
                <a:schemeClr val="tx1">
                  <a:lumMod val="95000"/>
                  <a:lumOff val="5000"/>
                  <a:alpha val="95000"/>
                </a:schemeClr>
              </a:gs>
              <a:gs pos="56000">
                <a:schemeClr val="tx1">
                  <a:lumMod val="95000"/>
                  <a:lumOff val="5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E0EDD52-6D62-499B-A38A-C11A67B1B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5313" y="6408738"/>
            <a:ext cx="409575" cy="365125"/>
          </a:xfrm>
        </p:spPr>
        <p:txBody>
          <a:bodyPr/>
          <a:lstStyle/>
          <a:p>
            <a:fld id="{C8CAB037-ECFE-4F52-8427-3A57116DC000}" type="slidenum">
              <a:rPr lang="en-US" smtClean="0"/>
              <a:t>1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6E49FE9-CE1A-45A5-A402-BC9D93B90E79}"/>
              </a:ext>
            </a:extLst>
          </p:cNvPr>
          <p:cNvSpPr/>
          <p:nvPr/>
        </p:nvSpPr>
        <p:spPr>
          <a:xfrm>
            <a:off x="2438401" y="2705725"/>
            <a:ext cx="7315200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Georgia" panose="02040502050405020303" pitchFamily="18" charset="0"/>
              </a:rPr>
              <a:t>CHINESE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A64B73A-FC56-4E86-8EA7-62D9D5D9ECF9}"/>
              </a:ext>
            </a:extLst>
          </p:cNvPr>
          <p:cNvSpPr/>
          <p:nvPr/>
        </p:nvSpPr>
        <p:spPr>
          <a:xfrm>
            <a:off x="1266822" y="3721388"/>
            <a:ext cx="965835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labore</a:t>
            </a:r>
            <a:r>
              <a:rPr lang="en-US" sz="1400" dirty="0">
                <a:solidFill>
                  <a:schemeClr val="bg1"/>
                </a:solidFill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Dolor sed </a:t>
            </a:r>
            <a:r>
              <a:rPr lang="en-US" sz="1400" dirty="0" err="1">
                <a:solidFill>
                  <a:schemeClr val="bg1"/>
                </a:solidFill>
              </a:rPr>
              <a:t>viverra</a:t>
            </a:r>
            <a:r>
              <a:rPr lang="en-US" sz="1400" dirty="0">
                <a:solidFill>
                  <a:schemeClr val="bg1"/>
                </a:solidFill>
              </a:rPr>
              <a:t> ipsum </a:t>
            </a:r>
            <a:r>
              <a:rPr lang="en-US" sz="1400" dirty="0" err="1">
                <a:solidFill>
                  <a:schemeClr val="bg1"/>
                </a:solidFill>
              </a:rPr>
              <a:t>nunc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bibendum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21ABF27B-D747-4BB8-A337-A481F14031B3}"/>
              </a:ext>
            </a:extLst>
          </p:cNvPr>
          <p:cNvSpPr/>
          <p:nvPr/>
        </p:nvSpPr>
        <p:spPr>
          <a:xfrm>
            <a:off x="5638800" y="0"/>
            <a:ext cx="914400" cy="2590800"/>
          </a:xfrm>
          <a:prstGeom prst="rect">
            <a:avLst/>
          </a:prstGeom>
          <a:gradFill flip="none" rotWithShape="1"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24690ED6-9D45-4571-9455-06FD321CC5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37888" y="241440"/>
            <a:ext cx="516225" cy="700461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C9F52AC5-319E-4547-9285-D5AF587A4DDA}"/>
              </a:ext>
            </a:extLst>
          </p:cNvPr>
          <p:cNvSpPr/>
          <p:nvPr/>
        </p:nvSpPr>
        <p:spPr>
          <a:xfrm>
            <a:off x="0" y="5143500"/>
            <a:ext cx="12192000" cy="1333500"/>
          </a:xfrm>
          <a:prstGeom prst="rect">
            <a:avLst/>
          </a:prstGeom>
          <a:solidFill>
            <a:schemeClr val="accent5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F5EBDDDD-AB95-4DE6-AE3C-607D68EC7127}"/>
              </a:ext>
            </a:extLst>
          </p:cNvPr>
          <p:cNvGrpSpPr/>
          <p:nvPr/>
        </p:nvGrpSpPr>
        <p:grpSpPr>
          <a:xfrm>
            <a:off x="1041924" y="5523439"/>
            <a:ext cx="10108152" cy="611723"/>
            <a:chOff x="1041924" y="5399588"/>
            <a:chExt cx="10108152" cy="611723"/>
          </a:xfrm>
        </p:grpSpPr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6C4C16AF-7337-4562-BAAC-4C32ED9B392D}"/>
                </a:ext>
              </a:extLst>
            </p:cNvPr>
            <p:cNvSpPr/>
            <p:nvPr/>
          </p:nvSpPr>
          <p:spPr>
            <a:xfrm>
              <a:off x="1041924" y="5399588"/>
              <a:ext cx="2608760" cy="369332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</a:rPr>
                <a:t>consectetur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adipiscing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elit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BB8C725F-BE39-489D-832F-0B5960997623}"/>
                </a:ext>
              </a:extLst>
            </p:cNvPr>
            <p:cNvSpPr/>
            <p:nvPr/>
          </p:nvSpPr>
          <p:spPr>
            <a:xfrm>
              <a:off x="1041924" y="5826645"/>
              <a:ext cx="2608760" cy="184666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Georgia" panose="02040502050405020303" pitchFamily="18" charset="0"/>
                </a:rPr>
                <a:t>Lorem ipsum dolor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61ADAE6E-56BF-4284-8BCF-41EE82D4D1B6}"/>
                </a:ext>
              </a:extLst>
            </p:cNvPr>
            <p:cNvSpPr/>
            <p:nvPr/>
          </p:nvSpPr>
          <p:spPr>
            <a:xfrm>
              <a:off x="4791621" y="5399588"/>
              <a:ext cx="2608760" cy="369332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</a:rPr>
                <a:t>consectetur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adipiscing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elit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A3E8C3EF-06C8-4154-B023-606AB1A76DF5}"/>
                </a:ext>
              </a:extLst>
            </p:cNvPr>
            <p:cNvSpPr/>
            <p:nvPr/>
          </p:nvSpPr>
          <p:spPr>
            <a:xfrm>
              <a:off x="4791620" y="5826645"/>
              <a:ext cx="2608760" cy="184666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Georgia" panose="02040502050405020303" pitchFamily="18" charset="0"/>
                </a:rPr>
                <a:t>Lorem ipsum dolor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159091AF-2C29-4625-8C9D-9B59D25B3C6C}"/>
                </a:ext>
              </a:extLst>
            </p:cNvPr>
            <p:cNvSpPr/>
            <p:nvPr/>
          </p:nvSpPr>
          <p:spPr>
            <a:xfrm>
              <a:off x="8541316" y="5399588"/>
              <a:ext cx="2608760" cy="369332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</a:rPr>
                <a:t>consectetur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adipiscing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elit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0ED6A004-F8F0-483E-966E-D139F3A5C6A6}"/>
                </a:ext>
              </a:extLst>
            </p:cNvPr>
            <p:cNvSpPr/>
            <p:nvPr/>
          </p:nvSpPr>
          <p:spPr>
            <a:xfrm>
              <a:off x="8541316" y="5826645"/>
              <a:ext cx="2608760" cy="184666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Georgia" panose="02040502050405020303" pitchFamily="18" charset="0"/>
                </a:rPr>
                <a:t>Lorem ipsum dolor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EC3C95D9-F81A-4D37-AC86-AC9E6A3F39A5}"/>
                </a:ext>
              </a:extLst>
            </p:cNvPr>
            <p:cNvCxnSpPr/>
            <p:nvPr/>
          </p:nvCxnSpPr>
          <p:spPr>
            <a:xfrm>
              <a:off x="4221153" y="5457281"/>
              <a:ext cx="0" cy="4963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307C5DA5-92C9-4E8D-8FF4-AC74CC795D3A}"/>
                </a:ext>
              </a:extLst>
            </p:cNvPr>
            <p:cNvCxnSpPr/>
            <p:nvPr/>
          </p:nvCxnSpPr>
          <p:spPr>
            <a:xfrm>
              <a:off x="7970850" y="5457281"/>
              <a:ext cx="0" cy="4963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54B8FF1E-2C49-4DE8-80AF-EF5B743DCE6C}"/>
              </a:ext>
            </a:extLst>
          </p:cNvPr>
          <p:cNvSpPr/>
          <p:nvPr/>
        </p:nvSpPr>
        <p:spPr>
          <a:xfrm>
            <a:off x="5135417" y="4426153"/>
            <a:ext cx="1921166" cy="42434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D252FD0F-6814-4339-97D8-24053CC275C4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299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3410D53-597D-4D70-A4A9-A72F0C9345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8338340-0C5A-426A-9FF6-769FD5D539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accent5"/>
              </a:gs>
              <a:gs pos="66000">
                <a:srgbClr val="141122">
                  <a:alpha val="95000"/>
                </a:srgbClr>
              </a:gs>
              <a:gs pos="98000">
                <a:schemeClr val="accent5"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C1664EA0-90EB-4E42-8F06-915C7E8642B2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B27631A-BEB3-4393-B1C5-50EFE20CE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120D224-784D-4C0F-84C4-95330EDD28E9}"/>
              </a:ext>
            </a:extLst>
          </p:cNvPr>
          <p:cNvSpPr/>
          <p:nvPr/>
        </p:nvSpPr>
        <p:spPr>
          <a:xfrm>
            <a:off x="3593021" y="2936776"/>
            <a:ext cx="5005959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Georgia" panose="02040502050405020303" pitchFamily="18" charset="0"/>
              </a:rPr>
              <a:t>Thank You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B797F52-BED5-423C-A58B-46E2E185E271}"/>
              </a:ext>
            </a:extLst>
          </p:cNvPr>
          <p:cNvSpPr/>
          <p:nvPr/>
        </p:nvSpPr>
        <p:spPr>
          <a:xfrm>
            <a:off x="1266819" y="4150738"/>
            <a:ext cx="965835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labore</a:t>
            </a:r>
            <a:r>
              <a:rPr lang="en-US" sz="1400" dirty="0">
                <a:solidFill>
                  <a:schemeClr val="bg1"/>
                </a:solidFill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Dolor sed </a:t>
            </a:r>
            <a:r>
              <a:rPr lang="en-US" sz="1400" dirty="0" err="1">
                <a:solidFill>
                  <a:schemeClr val="bg1"/>
                </a:solidFill>
              </a:rPr>
              <a:t>viverra</a:t>
            </a:r>
            <a:r>
              <a:rPr lang="en-US" sz="1400" dirty="0">
                <a:solidFill>
                  <a:schemeClr val="bg1"/>
                </a:solidFill>
              </a:rPr>
              <a:t> ipsum </a:t>
            </a:r>
            <a:r>
              <a:rPr lang="en-US" sz="1400" dirty="0" err="1">
                <a:solidFill>
                  <a:schemeClr val="bg1"/>
                </a:solidFill>
              </a:rPr>
              <a:t>nunc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bibendum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014DDFBE-8890-491E-BB00-861817D0FA25}"/>
              </a:ext>
            </a:extLst>
          </p:cNvPr>
          <p:cNvSpPr/>
          <p:nvPr/>
        </p:nvSpPr>
        <p:spPr>
          <a:xfrm>
            <a:off x="5638800" y="0"/>
            <a:ext cx="914400" cy="2590800"/>
          </a:xfrm>
          <a:prstGeom prst="rect">
            <a:avLst/>
          </a:prstGeom>
          <a:gradFill flip="none" rotWithShape="1"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="" xmlns:a16="http://schemas.microsoft.com/office/drawing/2014/main" id="{2C09484F-FA4B-402A-8969-B4AA34DE91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37888" y="241440"/>
            <a:ext cx="516225" cy="700461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CE33A9FE-960D-45BC-A992-0FACDE21EA6D}"/>
              </a:ext>
            </a:extLst>
          </p:cNvPr>
          <p:cNvSpPr/>
          <p:nvPr/>
        </p:nvSpPr>
        <p:spPr>
          <a:xfrm>
            <a:off x="5867400" y="3967897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bg1"/>
                </a:solidFill>
              </a:rPr>
              <a:t>www.edufreebie.com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37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FC76299-F7C9-4725-9588-61012154DE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EC409033-8D9F-47B3-B555-00E01DBC12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BA5858D-DE0E-4968-A605-26A19E742946}"/>
              </a:ext>
            </a:extLst>
          </p:cNvPr>
          <p:cNvSpPr/>
          <p:nvPr/>
        </p:nvSpPr>
        <p:spPr>
          <a:xfrm>
            <a:off x="609601" y="0"/>
            <a:ext cx="914400" cy="2300464"/>
          </a:xfrm>
          <a:prstGeom prst="rect">
            <a:avLst/>
          </a:prstGeom>
          <a:gradFill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03B86A0-524A-4481-81EA-CB72855F7607}"/>
              </a:ext>
            </a:extLst>
          </p:cNvPr>
          <p:cNvSpPr/>
          <p:nvPr/>
        </p:nvSpPr>
        <p:spPr>
          <a:xfrm>
            <a:off x="609600" y="2601421"/>
            <a:ext cx="3228969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4400" b="1" dirty="0">
                <a:solidFill>
                  <a:schemeClr val="accent1"/>
                </a:solidFill>
                <a:latin typeface="Georgia" panose="02040502050405020303" pitchFamily="18" charset="0"/>
              </a:rPr>
              <a:t>CHINESE</a:t>
            </a:r>
          </a:p>
          <a:p>
            <a:r>
              <a:rPr lang="en-US" sz="2800" b="1" dirty="0">
                <a:solidFill>
                  <a:schemeClr val="accent1"/>
                </a:solidFill>
                <a:latin typeface="Georgia" panose="02040502050405020303" pitchFamily="18" charset="0"/>
              </a:rPr>
              <a:t>Presentation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E498713-9C2F-42DA-87C2-072F9E2C4A0E}"/>
              </a:ext>
            </a:extLst>
          </p:cNvPr>
          <p:cNvSpPr/>
          <p:nvPr/>
        </p:nvSpPr>
        <p:spPr>
          <a:xfrm>
            <a:off x="609601" y="3948802"/>
            <a:ext cx="213648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</a:rPr>
              <a:t>Enter Sub Title Here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892A628D-26D4-4EBF-BD91-ACEDF3F25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D1182D26-4B9E-44E0-8D8E-FFD9A1235327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0DFADC2-5C95-469F-8880-1D844C651363}"/>
              </a:ext>
            </a:extLst>
          </p:cNvPr>
          <p:cNvSpPr/>
          <p:nvPr/>
        </p:nvSpPr>
        <p:spPr>
          <a:xfrm>
            <a:off x="6614712" y="1123176"/>
            <a:ext cx="476508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0CB7F361-3FFD-4D6D-969D-1F7C3932428D}"/>
              </a:ext>
            </a:extLst>
          </p:cNvPr>
          <p:cNvSpPr/>
          <p:nvPr/>
        </p:nvSpPr>
        <p:spPr>
          <a:xfrm>
            <a:off x="5304062" y="1065343"/>
            <a:ext cx="651334" cy="6513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E66AAB00-64C3-4C46-9A15-E0951618FA4C}"/>
              </a:ext>
            </a:extLst>
          </p:cNvPr>
          <p:cNvSpPr/>
          <p:nvPr/>
        </p:nvSpPr>
        <p:spPr>
          <a:xfrm>
            <a:off x="5615531" y="1114011"/>
            <a:ext cx="702115" cy="5539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3600" b="1" i="1" dirty="0">
                <a:latin typeface="Georgia" panose="02040502050405020303" pitchFamily="18" charset="0"/>
              </a:rPr>
              <a:t>01.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FB938-F591-42A9-A7B3-3739E1EA7497}"/>
              </a:ext>
            </a:extLst>
          </p:cNvPr>
          <p:cNvSpPr/>
          <p:nvPr/>
        </p:nvSpPr>
        <p:spPr>
          <a:xfrm>
            <a:off x="6614712" y="2142172"/>
            <a:ext cx="476508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AE888756-F345-4721-9FD0-850AB18B06E4}"/>
              </a:ext>
            </a:extLst>
          </p:cNvPr>
          <p:cNvSpPr/>
          <p:nvPr/>
        </p:nvSpPr>
        <p:spPr>
          <a:xfrm>
            <a:off x="5304062" y="2084339"/>
            <a:ext cx="651334" cy="6513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0EC19BCA-3295-47B0-8B4C-05D943796DC5}"/>
              </a:ext>
            </a:extLst>
          </p:cNvPr>
          <p:cNvSpPr/>
          <p:nvPr/>
        </p:nvSpPr>
        <p:spPr>
          <a:xfrm>
            <a:off x="5615531" y="2133007"/>
            <a:ext cx="764633" cy="5539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3600" b="1" i="1" dirty="0">
                <a:latin typeface="Georgia" panose="02040502050405020303" pitchFamily="18" charset="0"/>
              </a:rPr>
              <a:t>02.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04ECC2B5-35F8-42F5-B0DA-04BF52B873C8}"/>
              </a:ext>
            </a:extLst>
          </p:cNvPr>
          <p:cNvSpPr/>
          <p:nvPr/>
        </p:nvSpPr>
        <p:spPr>
          <a:xfrm>
            <a:off x="6614712" y="3161168"/>
            <a:ext cx="476508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0CB11A02-2150-4AE7-9F82-B3DFBA8F09CF}"/>
              </a:ext>
            </a:extLst>
          </p:cNvPr>
          <p:cNvSpPr/>
          <p:nvPr/>
        </p:nvSpPr>
        <p:spPr>
          <a:xfrm>
            <a:off x="5304062" y="3103335"/>
            <a:ext cx="651334" cy="6513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5A02FB05-6657-4E4B-9DA5-1A48574762B2}"/>
              </a:ext>
            </a:extLst>
          </p:cNvPr>
          <p:cNvSpPr/>
          <p:nvPr/>
        </p:nvSpPr>
        <p:spPr>
          <a:xfrm>
            <a:off x="5615531" y="3152003"/>
            <a:ext cx="764633" cy="5539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3600" b="1" i="1" dirty="0">
                <a:latin typeface="Georgia" panose="02040502050405020303" pitchFamily="18" charset="0"/>
              </a:rPr>
              <a:t>03.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ACA9240-7621-47B1-B032-083ED2CDFE91}"/>
              </a:ext>
            </a:extLst>
          </p:cNvPr>
          <p:cNvSpPr/>
          <p:nvPr/>
        </p:nvSpPr>
        <p:spPr>
          <a:xfrm>
            <a:off x="6614712" y="4180164"/>
            <a:ext cx="476508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</a:p>
        </p:txBody>
      </p: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0B8A5B6B-3715-4219-8182-FE6D3DBF5792}"/>
              </a:ext>
            </a:extLst>
          </p:cNvPr>
          <p:cNvSpPr/>
          <p:nvPr/>
        </p:nvSpPr>
        <p:spPr>
          <a:xfrm>
            <a:off x="5304062" y="4122331"/>
            <a:ext cx="651334" cy="6513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A833F76E-D2D6-4FC7-ADFF-DD97E4C3BD0F}"/>
              </a:ext>
            </a:extLst>
          </p:cNvPr>
          <p:cNvSpPr/>
          <p:nvPr/>
        </p:nvSpPr>
        <p:spPr>
          <a:xfrm>
            <a:off x="5615531" y="4170999"/>
            <a:ext cx="775853" cy="5539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3600" b="1" i="1" dirty="0">
                <a:latin typeface="Georgia" panose="02040502050405020303" pitchFamily="18" charset="0"/>
              </a:rPr>
              <a:t>04.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E0B55654-B35E-425F-899C-7669F2B25085}"/>
              </a:ext>
            </a:extLst>
          </p:cNvPr>
          <p:cNvSpPr/>
          <p:nvPr/>
        </p:nvSpPr>
        <p:spPr>
          <a:xfrm>
            <a:off x="6614712" y="5199158"/>
            <a:ext cx="476508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B1BBA38B-E35A-4B87-A21F-C65C3C1DC070}"/>
              </a:ext>
            </a:extLst>
          </p:cNvPr>
          <p:cNvSpPr/>
          <p:nvPr/>
        </p:nvSpPr>
        <p:spPr>
          <a:xfrm>
            <a:off x="5304062" y="5141325"/>
            <a:ext cx="651334" cy="6513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89E0FBF-440A-4205-BCB3-29D85ADD3DE5}"/>
              </a:ext>
            </a:extLst>
          </p:cNvPr>
          <p:cNvSpPr/>
          <p:nvPr/>
        </p:nvSpPr>
        <p:spPr>
          <a:xfrm>
            <a:off x="5615531" y="5189993"/>
            <a:ext cx="753411" cy="5539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3600" b="1" i="1" dirty="0">
                <a:latin typeface="Georgia" panose="02040502050405020303" pitchFamily="18" charset="0"/>
              </a:rPr>
              <a:t>05.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9B0DD1A9-9E15-4878-8C6D-D8EDB544C6A1}"/>
              </a:ext>
            </a:extLst>
          </p:cNvPr>
          <p:cNvCxnSpPr/>
          <p:nvPr/>
        </p:nvCxnSpPr>
        <p:spPr>
          <a:xfrm>
            <a:off x="6614711" y="1900507"/>
            <a:ext cx="4765088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36172A7E-772E-43F8-A272-536563B9B5C1}"/>
              </a:ext>
            </a:extLst>
          </p:cNvPr>
          <p:cNvCxnSpPr/>
          <p:nvPr/>
        </p:nvCxnSpPr>
        <p:spPr>
          <a:xfrm>
            <a:off x="6614711" y="2919503"/>
            <a:ext cx="4765088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362E491B-1DD2-49C1-9C7A-50A89CC3E775}"/>
              </a:ext>
            </a:extLst>
          </p:cNvPr>
          <p:cNvCxnSpPr/>
          <p:nvPr/>
        </p:nvCxnSpPr>
        <p:spPr>
          <a:xfrm>
            <a:off x="6614711" y="3938499"/>
            <a:ext cx="4765088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FDEB1B73-C30B-419C-8E3E-E34E462C6CBD}"/>
              </a:ext>
            </a:extLst>
          </p:cNvPr>
          <p:cNvCxnSpPr/>
          <p:nvPr/>
        </p:nvCxnSpPr>
        <p:spPr>
          <a:xfrm>
            <a:off x="6614711" y="4957495"/>
            <a:ext cx="4765088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Graphic 44">
            <a:extLst>
              <a:ext uri="{FF2B5EF4-FFF2-40B4-BE49-F238E27FC236}">
                <a16:creationId xmlns="" xmlns:a16="http://schemas.microsoft.com/office/drawing/2014/main" id="{05049503-AD19-419C-8B92-5D7CD5A7BE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5874" y="1555750"/>
            <a:ext cx="441854" cy="53022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802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FC76299-F7C9-4725-9588-61012154DE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EC409033-8D9F-47B3-B555-00E01DBC12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8BB4BAE-DAA8-4172-8FB1-2B7C5F7231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2" t="682" r="19782" b="10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892A628D-26D4-4EBF-BD91-ACEDF3F25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D1182D26-4B9E-44E0-8D8E-FFD9A1235327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5299256A-42AA-4306-94CC-C65C4FB70961}"/>
              </a:ext>
            </a:extLst>
          </p:cNvPr>
          <p:cNvSpPr/>
          <p:nvPr/>
        </p:nvSpPr>
        <p:spPr>
          <a:xfrm>
            <a:off x="609601" y="0"/>
            <a:ext cx="914400" cy="1808249"/>
          </a:xfrm>
          <a:prstGeom prst="rect">
            <a:avLst/>
          </a:prstGeom>
          <a:gradFill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CDC82DB0-3F14-42C0-B052-9E043F12593E}"/>
              </a:ext>
            </a:extLst>
          </p:cNvPr>
          <p:cNvSpPr/>
          <p:nvPr/>
        </p:nvSpPr>
        <p:spPr>
          <a:xfrm>
            <a:off x="609600" y="2092435"/>
            <a:ext cx="3228969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sz="4400" b="1" dirty="0">
                <a:solidFill>
                  <a:srgbClr val="BC0003"/>
                </a:solidFill>
                <a:latin typeface="Georgia" panose="02040502050405020303" pitchFamily="18" charset="0"/>
              </a:rPr>
              <a:t>CHINESE</a:t>
            </a:r>
          </a:p>
          <a:p>
            <a:pPr lvl="0"/>
            <a:r>
              <a:rPr lang="en-US" sz="2800" b="1" dirty="0">
                <a:solidFill>
                  <a:srgbClr val="BC0003"/>
                </a:solidFill>
                <a:latin typeface="Georgia" panose="02040502050405020303" pitchFamily="18" charset="0"/>
              </a:rPr>
              <a:t>Presentation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91E7DE3F-AB70-4F72-93AE-CF905139C41B}"/>
              </a:ext>
            </a:extLst>
          </p:cNvPr>
          <p:cNvSpPr/>
          <p:nvPr/>
        </p:nvSpPr>
        <p:spPr>
          <a:xfrm>
            <a:off x="609600" y="3657569"/>
            <a:ext cx="4789488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Dolor sed </a:t>
            </a:r>
            <a:r>
              <a:rPr lang="en-US" dirty="0" err="1"/>
              <a:t>viverra</a:t>
            </a:r>
            <a:r>
              <a:rPr lang="en-US" dirty="0"/>
              <a:t> ipsum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Nunc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gravida.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mi ipsum </a:t>
            </a:r>
            <a:r>
              <a:rPr lang="en-US" dirty="0" err="1"/>
              <a:t>faucibus</a:t>
            </a:r>
            <a:r>
              <a:rPr lang="en-US" dirty="0"/>
              <a:t> vitae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.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B85AADAD-62BF-4695-AB17-39AA9FF98D8D}"/>
              </a:ext>
            </a:extLst>
          </p:cNvPr>
          <p:cNvCxnSpPr/>
          <p:nvPr/>
        </p:nvCxnSpPr>
        <p:spPr>
          <a:xfrm>
            <a:off x="609600" y="3524403"/>
            <a:ext cx="4789488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Graphic 43">
            <a:extLst>
              <a:ext uri="{FF2B5EF4-FFF2-40B4-BE49-F238E27FC236}">
                <a16:creationId xmlns="" xmlns:a16="http://schemas.microsoft.com/office/drawing/2014/main" id="{529C1BE8-903A-486D-A5D5-1C2E6A272D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8689" y="896563"/>
            <a:ext cx="516225" cy="70046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5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154">
            <a:extLst>
              <a:ext uri="{FF2B5EF4-FFF2-40B4-BE49-F238E27FC236}">
                <a16:creationId xmlns="" xmlns:a16="http://schemas.microsoft.com/office/drawing/2014/main" id="{D466930D-9223-4414-ABC1-7AA828A32A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" t="47042" r="744" b="160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6" name="Rectangle 155">
            <a:extLst>
              <a:ext uri="{FF2B5EF4-FFF2-40B4-BE49-F238E27FC236}">
                <a16:creationId xmlns="" xmlns:a16="http://schemas.microsoft.com/office/drawing/2014/main" id="{E0022782-A962-473C-9FCB-464D90C210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31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>
            <a:extLst>
              <a:ext uri="{FF2B5EF4-FFF2-40B4-BE49-F238E27FC236}">
                <a16:creationId xmlns="" xmlns:a16="http://schemas.microsoft.com/office/drawing/2014/main" id="{16C6366E-39AE-467F-986C-3843A3CB9590}"/>
              </a:ext>
            </a:extLst>
          </p:cNvPr>
          <p:cNvSpPr/>
          <p:nvPr/>
        </p:nvSpPr>
        <p:spPr>
          <a:xfrm>
            <a:off x="10026946" y="1505881"/>
            <a:ext cx="676275" cy="6762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lowchart: Document 53">
            <a:extLst>
              <a:ext uri="{FF2B5EF4-FFF2-40B4-BE49-F238E27FC236}">
                <a16:creationId xmlns="" xmlns:a16="http://schemas.microsoft.com/office/drawing/2014/main" id="{A0AD59E9-5DB1-4F5F-BF0F-2534DA3108BD}"/>
              </a:ext>
            </a:extLst>
          </p:cNvPr>
          <p:cNvSpPr/>
          <p:nvPr/>
        </p:nvSpPr>
        <p:spPr>
          <a:xfrm rot="10800000">
            <a:off x="-2" y="2683178"/>
            <a:ext cx="8469746" cy="417482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387"/>
              <a:gd name="connsiteX1" fmla="*/ 21600 w 21600"/>
              <a:gd name="connsiteY1" fmla="*/ 0 h 21387"/>
              <a:gd name="connsiteX2" fmla="*/ 21600 w 21600"/>
              <a:gd name="connsiteY2" fmla="*/ 17795 h 21387"/>
              <a:gd name="connsiteX3" fmla="*/ 0 w 21600"/>
              <a:gd name="connsiteY3" fmla="*/ 20172 h 21387"/>
              <a:gd name="connsiteX4" fmla="*/ 0 w 21600"/>
              <a:gd name="connsiteY4" fmla="*/ 0 h 2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387">
                <a:moveTo>
                  <a:pt x="0" y="0"/>
                </a:moveTo>
                <a:lnTo>
                  <a:pt x="21600" y="0"/>
                </a:lnTo>
                <a:lnTo>
                  <a:pt x="21600" y="17795"/>
                </a:lnTo>
                <a:cubicBezTo>
                  <a:pt x="10800" y="17795"/>
                  <a:pt x="10800" y="23922"/>
                  <a:pt x="0" y="2017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="" xmlns:a16="http://schemas.microsoft.com/office/drawing/2014/main" id="{670CDE1D-46BE-4078-BD8F-E151A7F21DC6}"/>
              </a:ext>
            </a:extLst>
          </p:cNvPr>
          <p:cNvSpPr/>
          <p:nvPr/>
        </p:nvSpPr>
        <p:spPr>
          <a:xfrm>
            <a:off x="4334835" y="3268251"/>
            <a:ext cx="676275" cy="6762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7E1CD8EB-7755-48A4-8D68-FADB4B6A96A9}"/>
              </a:ext>
            </a:extLst>
          </p:cNvPr>
          <p:cNvSpPr/>
          <p:nvPr/>
        </p:nvSpPr>
        <p:spPr>
          <a:xfrm>
            <a:off x="7180891" y="2391685"/>
            <a:ext cx="676275" cy="6762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="" xmlns:a16="http://schemas.microsoft.com/office/drawing/2014/main" id="{8CC678B7-3EE5-462B-9955-7BCD6D2AE137}"/>
              </a:ext>
            </a:extLst>
          </p:cNvPr>
          <p:cNvSpPr/>
          <p:nvPr/>
        </p:nvSpPr>
        <p:spPr>
          <a:xfrm>
            <a:off x="1488779" y="3766129"/>
            <a:ext cx="676275" cy="6762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="" xmlns:a16="http://schemas.microsoft.com/office/drawing/2014/main" id="{0D3D709C-4859-4CD7-B0D6-EAB3788971AA}"/>
              </a:ext>
            </a:extLst>
          </p:cNvPr>
          <p:cNvSpPr/>
          <p:nvPr/>
        </p:nvSpPr>
        <p:spPr>
          <a:xfrm rot="10800000">
            <a:off x="-9599" y="1531098"/>
            <a:ext cx="12201598" cy="5326901"/>
          </a:xfrm>
          <a:custGeom>
            <a:avLst/>
            <a:gdLst>
              <a:gd name="connsiteX0" fmla="*/ 0 w 12201598"/>
              <a:gd name="connsiteY0" fmla="*/ 5326901 h 5326901"/>
              <a:gd name="connsiteX1" fmla="*/ 0 w 12201598"/>
              <a:gd name="connsiteY1" fmla="*/ 0 h 5326901"/>
              <a:gd name="connsiteX2" fmla="*/ 12189263 w 12201598"/>
              <a:gd name="connsiteY2" fmla="*/ 0 h 5326901"/>
              <a:gd name="connsiteX3" fmla="*/ 12201598 w 12201598"/>
              <a:gd name="connsiteY3" fmla="*/ 2256569 h 5326901"/>
              <a:gd name="connsiteX4" fmla="*/ 202477 w 12201598"/>
              <a:gd name="connsiteY4" fmla="*/ 5310502 h 5326901"/>
              <a:gd name="connsiteX0" fmla="*/ 0 w 12201598"/>
              <a:gd name="connsiteY0" fmla="*/ 5326901 h 5326901"/>
              <a:gd name="connsiteX1" fmla="*/ 0 w 12201598"/>
              <a:gd name="connsiteY1" fmla="*/ 0 h 5326901"/>
              <a:gd name="connsiteX2" fmla="*/ 12189263 w 12201598"/>
              <a:gd name="connsiteY2" fmla="*/ 0 h 5326901"/>
              <a:gd name="connsiteX3" fmla="*/ 12201598 w 12201598"/>
              <a:gd name="connsiteY3" fmla="*/ 2690678 h 5326901"/>
              <a:gd name="connsiteX4" fmla="*/ 202477 w 12201598"/>
              <a:gd name="connsiteY4" fmla="*/ 5310502 h 5326901"/>
              <a:gd name="connsiteX5" fmla="*/ 0 w 12201598"/>
              <a:gd name="connsiteY5" fmla="*/ 5326901 h 532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598" h="5326901">
                <a:moveTo>
                  <a:pt x="0" y="5326901"/>
                </a:moveTo>
                <a:lnTo>
                  <a:pt x="0" y="0"/>
                </a:lnTo>
                <a:lnTo>
                  <a:pt x="12189263" y="0"/>
                </a:lnTo>
                <a:cubicBezTo>
                  <a:pt x="12189263" y="1495230"/>
                  <a:pt x="12201598" y="1195449"/>
                  <a:pt x="12201598" y="2690678"/>
                </a:cubicBezTo>
                <a:cubicBezTo>
                  <a:pt x="5834568" y="2690678"/>
                  <a:pt x="4632606" y="4856428"/>
                  <a:pt x="202477" y="5310502"/>
                </a:cubicBezTo>
                <a:lnTo>
                  <a:pt x="0" y="532690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03B86A0-524A-4481-81EA-CB72855F7607}"/>
              </a:ext>
            </a:extLst>
          </p:cNvPr>
          <p:cNvSpPr/>
          <p:nvPr/>
        </p:nvSpPr>
        <p:spPr>
          <a:xfrm>
            <a:off x="2188865" y="241440"/>
            <a:ext cx="9393535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  <a:latin typeface="Georgia" panose="02040502050405020303" pitchFamily="18" charset="0"/>
              </a:rPr>
              <a:t>CHINESE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E498713-9C2F-42DA-87C2-072F9E2C4A0E}"/>
              </a:ext>
            </a:extLst>
          </p:cNvPr>
          <p:cNvSpPr/>
          <p:nvPr/>
        </p:nvSpPr>
        <p:spPr>
          <a:xfrm>
            <a:off x="2188865" y="841059"/>
            <a:ext cx="939353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</a:rPr>
              <a:t>Enter Sub Title Here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D1182D26-4B9E-44E0-8D8E-FFD9A1235327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892A628D-26D4-4EBF-BD91-ACEDF3F25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="" xmlns:a16="http://schemas.microsoft.com/office/drawing/2014/main" id="{7D33E5CE-E3E9-488F-A79E-CD418D8E7F19}"/>
              </a:ext>
            </a:extLst>
          </p:cNvPr>
          <p:cNvSpPr/>
          <p:nvPr/>
        </p:nvSpPr>
        <p:spPr>
          <a:xfrm rot="10800000">
            <a:off x="4215808" y="5257131"/>
            <a:ext cx="7976192" cy="1600869"/>
          </a:xfrm>
          <a:custGeom>
            <a:avLst/>
            <a:gdLst>
              <a:gd name="connsiteX0" fmla="*/ 2395707 w 7976192"/>
              <a:gd name="connsiteY0" fmla="*/ 1600819 h 1600869"/>
              <a:gd name="connsiteX1" fmla="*/ 0 w 7976192"/>
              <a:gd name="connsiteY1" fmla="*/ 1125095 h 1600869"/>
              <a:gd name="connsiteX2" fmla="*/ 0 w 7976192"/>
              <a:gd name="connsiteY2" fmla="*/ 0 h 1600869"/>
              <a:gd name="connsiteX3" fmla="*/ 7976192 w 7976192"/>
              <a:gd name="connsiteY3" fmla="*/ 0 h 1600869"/>
              <a:gd name="connsiteX4" fmla="*/ 7827217 w 7976192"/>
              <a:gd name="connsiteY4" fmla="*/ 14821 h 1600869"/>
              <a:gd name="connsiteX5" fmla="*/ 2395707 w 7976192"/>
              <a:gd name="connsiteY5" fmla="*/ 1600819 h 160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76192" h="1600869">
                <a:moveTo>
                  <a:pt x="2395707" y="1600819"/>
                </a:moveTo>
                <a:cubicBezTo>
                  <a:pt x="1749307" y="1597843"/>
                  <a:pt x="982067" y="1463679"/>
                  <a:pt x="0" y="1125095"/>
                </a:cubicBezTo>
                <a:lnTo>
                  <a:pt x="0" y="0"/>
                </a:lnTo>
                <a:lnTo>
                  <a:pt x="7976192" y="0"/>
                </a:lnTo>
                <a:lnTo>
                  <a:pt x="7827217" y="14821"/>
                </a:lnTo>
                <a:cubicBezTo>
                  <a:pt x="5265184" y="323707"/>
                  <a:pt x="4427248" y="1610172"/>
                  <a:pt x="2395707" y="160081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44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4A84ECDC-6B10-498A-A6F1-F369400EF35D}"/>
              </a:ext>
            </a:extLst>
          </p:cNvPr>
          <p:cNvSpPr/>
          <p:nvPr/>
        </p:nvSpPr>
        <p:spPr>
          <a:xfrm>
            <a:off x="762698" y="5141073"/>
            <a:ext cx="2128436" cy="830997"/>
          </a:xfrm>
          <a:prstGeom prst="rect">
            <a:avLst/>
          </a:prstGeom>
        </p:spPr>
        <p:txBody>
          <a:bodyPr wrap="square" lIns="0" tIns="91440" rIns="0" bIns="0" anchor="b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="" xmlns:a16="http://schemas.microsoft.com/office/drawing/2014/main" id="{C7D4BE10-A2F2-4F5B-BF46-90BB389A4DC6}"/>
              </a:ext>
            </a:extLst>
          </p:cNvPr>
          <p:cNvCxnSpPr>
            <a:cxnSpLocks/>
            <a:stCxn id="90" idx="4"/>
            <a:endCxn id="68" idx="0"/>
          </p:cNvCxnSpPr>
          <p:nvPr/>
        </p:nvCxnSpPr>
        <p:spPr>
          <a:xfrm>
            <a:off x="4672972" y="3843863"/>
            <a:ext cx="0" cy="651946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81200699-85FB-4E9E-9774-91705DBEF24D}"/>
              </a:ext>
            </a:extLst>
          </p:cNvPr>
          <p:cNvSpPr/>
          <p:nvPr/>
        </p:nvSpPr>
        <p:spPr>
          <a:xfrm>
            <a:off x="3608754" y="4495809"/>
            <a:ext cx="2128436" cy="830997"/>
          </a:xfrm>
          <a:prstGeom prst="rect">
            <a:avLst/>
          </a:prstGeom>
        </p:spPr>
        <p:txBody>
          <a:bodyPr wrap="square" lIns="0" tIns="91440" rIns="0" bIns="0" anchor="b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72" name="Straight Connector 71">
            <a:extLst>
              <a:ext uri="{FF2B5EF4-FFF2-40B4-BE49-F238E27FC236}">
                <a16:creationId xmlns="" xmlns:a16="http://schemas.microsoft.com/office/drawing/2014/main" id="{138DE7D1-94C9-4126-9AAD-999C64CDD174}"/>
              </a:ext>
            </a:extLst>
          </p:cNvPr>
          <p:cNvCxnSpPr>
            <a:cxnSpLocks/>
            <a:stCxn id="91" idx="4"/>
            <a:endCxn id="73" idx="0"/>
          </p:cNvCxnSpPr>
          <p:nvPr/>
        </p:nvCxnSpPr>
        <p:spPr>
          <a:xfrm>
            <a:off x="7519028" y="2967297"/>
            <a:ext cx="0" cy="88324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EC60860E-CC89-4F22-A0FB-7BAF243A0460}"/>
              </a:ext>
            </a:extLst>
          </p:cNvPr>
          <p:cNvSpPr/>
          <p:nvPr/>
        </p:nvSpPr>
        <p:spPr>
          <a:xfrm>
            <a:off x="6454810" y="3850544"/>
            <a:ext cx="2128436" cy="830997"/>
          </a:xfrm>
          <a:prstGeom prst="rect">
            <a:avLst/>
          </a:prstGeom>
        </p:spPr>
        <p:txBody>
          <a:bodyPr wrap="square" lIns="0" tIns="91440" rIns="0" bIns="0" anchor="b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="" xmlns:a16="http://schemas.microsoft.com/office/drawing/2014/main" id="{D7A5A62E-DF88-4350-A68D-150ACF4A2BD3}"/>
              </a:ext>
            </a:extLst>
          </p:cNvPr>
          <p:cNvCxnSpPr>
            <a:cxnSpLocks/>
            <a:stCxn id="92" idx="4"/>
            <a:endCxn id="75" idx="0"/>
          </p:cNvCxnSpPr>
          <p:nvPr/>
        </p:nvCxnSpPr>
        <p:spPr>
          <a:xfrm>
            <a:off x="10365083" y="2081493"/>
            <a:ext cx="0" cy="1123786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66926CE9-366F-4046-AFB6-CB300D6009E4}"/>
              </a:ext>
            </a:extLst>
          </p:cNvPr>
          <p:cNvSpPr/>
          <p:nvPr/>
        </p:nvSpPr>
        <p:spPr>
          <a:xfrm>
            <a:off x="9300865" y="3205279"/>
            <a:ext cx="2128436" cy="830997"/>
          </a:xfrm>
          <a:prstGeom prst="rect">
            <a:avLst/>
          </a:prstGeom>
        </p:spPr>
        <p:txBody>
          <a:bodyPr wrap="square" lIns="0" tIns="91440" rIns="0" bIns="0" anchor="b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="" xmlns:a16="http://schemas.microsoft.com/office/drawing/2014/main" id="{2C9A20F7-5C0B-4BEB-AFAF-F48166847B8F}"/>
              </a:ext>
            </a:extLst>
          </p:cNvPr>
          <p:cNvCxnSpPr>
            <a:cxnSpLocks/>
            <a:stCxn id="87" idx="4"/>
            <a:endCxn id="64" idx="0"/>
          </p:cNvCxnSpPr>
          <p:nvPr/>
        </p:nvCxnSpPr>
        <p:spPr>
          <a:xfrm>
            <a:off x="1826916" y="4341741"/>
            <a:ext cx="0" cy="799332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>
            <a:extLst>
              <a:ext uri="{FF2B5EF4-FFF2-40B4-BE49-F238E27FC236}">
                <a16:creationId xmlns="" xmlns:a16="http://schemas.microsoft.com/office/drawing/2014/main" id="{1EDE17DC-CD7A-472E-B007-57D35DF2963D}"/>
              </a:ext>
            </a:extLst>
          </p:cNvPr>
          <p:cNvSpPr/>
          <p:nvPr/>
        </p:nvSpPr>
        <p:spPr>
          <a:xfrm>
            <a:off x="1589441" y="3866791"/>
            <a:ext cx="474950" cy="474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="" xmlns:a16="http://schemas.microsoft.com/office/drawing/2014/main" id="{097EE519-16A9-4053-8C23-1CE2EA3641EE}"/>
              </a:ext>
            </a:extLst>
          </p:cNvPr>
          <p:cNvSpPr/>
          <p:nvPr/>
        </p:nvSpPr>
        <p:spPr>
          <a:xfrm>
            <a:off x="4435497" y="3368913"/>
            <a:ext cx="474950" cy="474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="" xmlns:a16="http://schemas.microsoft.com/office/drawing/2014/main" id="{C7B08661-D0E1-47AA-9C7D-E2B232C5243A}"/>
              </a:ext>
            </a:extLst>
          </p:cNvPr>
          <p:cNvSpPr/>
          <p:nvPr/>
        </p:nvSpPr>
        <p:spPr>
          <a:xfrm>
            <a:off x="7281553" y="2492347"/>
            <a:ext cx="474950" cy="474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="" xmlns:a16="http://schemas.microsoft.com/office/drawing/2014/main" id="{23AFED5C-2384-41B8-9FFC-20C83E762970}"/>
              </a:ext>
            </a:extLst>
          </p:cNvPr>
          <p:cNvSpPr/>
          <p:nvPr/>
        </p:nvSpPr>
        <p:spPr>
          <a:xfrm>
            <a:off x="10127608" y="1606543"/>
            <a:ext cx="474950" cy="474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="" xmlns:a16="http://schemas.microsoft.com/office/drawing/2014/main" id="{D5AC1B7E-6C56-415E-8DEA-6408F98B3694}"/>
              </a:ext>
            </a:extLst>
          </p:cNvPr>
          <p:cNvSpPr/>
          <p:nvPr/>
        </p:nvSpPr>
        <p:spPr>
          <a:xfrm>
            <a:off x="609601" y="0"/>
            <a:ext cx="914400" cy="1808249"/>
          </a:xfrm>
          <a:prstGeom prst="rect">
            <a:avLst/>
          </a:prstGeom>
          <a:gradFill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3" name="Group 112">
            <a:extLst>
              <a:ext uri="{FF2B5EF4-FFF2-40B4-BE49-F238E27FC236}">
                <a16:creationId xmlns="" xmlns:a16="http://schemas.microsoft.com/office/drawing/2014/main" id="{A476047D-FDEE-4925-9BC8-5F48B8AD50D7}"/>
              </a:ext>
            </a:extLst>
          </p:cNvPr>
          <p:cNvGrpSpPr/>
          <p:nvPr/>
        </p:nvGrpSpPr>
        <p:grpSpPr>
          <a:xfrm>
            <a:off x="1678694" y="3984625"/>
            <a:ext cx="296444" cy="239282"/>
            <a:chOff x="4116388" y="2211388"/>
            <a:chExt cx="354012" cy="285750"/>
          </a:xfrm>
          <a:solidFill>
            <a:schemeClr val="accent5"/>
          </a:solidFill>
        </p:grpSpPr>
        <p:sp>
          <p:nvSpPr>
            <p:cNvPr id="114" name="Freeform 1192">
              <a:extLst>
                <a:ext uri="{FF2B5EF4-FFF2-40B4-BE49-F238E27FC236}">
                  <a16:creationId xmlns="" xmlns:a16="http://schemas.microsoft.com/office/drawing/2014/main" id="{5FBF3D8D-AC59-4353-947F-368B3B2E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2257425"/>
              <a:ext cx="14288" cy="239713"/>
            </a:xfrm>
            <a:custGeom>
              <a:avLst/>
              <a:gdLst>
                <a:gd name="T0" fmla="*/ 2 w 4"/>
                <a:gd name="T1" fmla="*/ 64 h 64"/>
                <a:gd name="T2" fmla="*/ 0 w 4"/>
                <a:gd name="T3" fmla="*/ 62 h 64"/>
                <a:gd name="T4" fmla="*/ 0 w 4"/>
                <a:gd name="T5" fmla="*/ 2 h 64"/>
                <a:gd name="T6" fmla="*/ 2 w 4"/>
                <a:gd name="T7" fmla="*/ 0 h 64"/>
                <a:gd name="T8" fmla="*/ 4 w 4"/>
                <a:gd name="T9" fmla="*/ 2 h 64"/>
                <a:gd name="T10" fmla="*/ 4 w 4"/>
                <a:gd name="T11" fmla="*/ 62 h 64"/>
                <a:gd name="T12" fmla="*/ 2 w 4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4">
                  <a:moveTo>
                    <a:pt x="2" y="64"/>
                  </a:move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3" y="64"/>
                    <a:pt x="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1193">
              <a:extLst>
                <a:ext uri="{FF2B5EF4-FFF2-40B4-BE49-F238E27FC236}">
                  <a16:creationId xmlns="" xmlns:a16="http://schemas.microsoft.com/office/drawing/2014/main" id="{B38B04DE-6E2D-4BA6-B120-6D6ED2597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275" y="2482850"/>
              <a:ext cx="106363" cy="14288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1194">
              <a:extLst>
                <a:ext uri="{FF2B5EF4-FFF2-40B4-BE49-F238E27FC236}">
                  <a16:creationId xmlns="" xmlns:a16="http://schemas.microsoft.com/office/drawing/2014/main" id="{E82ABD96-CA12-40BB-A606-AC9662D97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88" y="2227263"/>
              <a:ext cx="120650" cy="134938"/>
            </a:xfrm>
            <a:custGeom>
              <a:avLst/>
              <a:gdLst>
                <a:gd name="T0" fmla="*/ 2 w 32"/>
                <a:gd name="T1" fmla="*/ 36 h 36"/>
                <a:gd name="T2" fmla="*/ 1 w 32"/>
                <a:gd name="T3" fmla="*/ 36 h 36"/>
                <a:gd name="T4" fmla="*/ 0 w 32"/>
                <a:gd name="T5" fmla="*/ 33 h 36"/>
                <a:gd name="T6" fmla="*/ 14 w 32"/>
                <a:gd name="T7" fmla="*/ 1 h 36"/>
                <a:gd name="T8" fmla="*/ 16 w 32"/>
                <a:gd name="T9" fmla="*/ 0 h 36"/>
                <a:gd name="T10" fmla="*/ 16 w 32"/>
                <a:gd name="T11" fmla="*/ 0 h 36"/>
                <a:gd name="T12" fmla="*/ 18 w 32"/>
                <a:gd name="T13" fmla="*/ 1 h 36"/>
                <a:gd name="T14" fmla="*/ 31 w 32"/>
                <a:gd name="T15" fmla="*/ 33 h 36"/>
                <a:gd name="T16" fmla="*/ 30 w 32"/>
                <a:gd name="T17" fmla="*/ 36 h 36"/>
                <a:gd name="T18" fmla="*/ 28 w 32"/>
                <a:gd name="T19" fmla="*/ 35 h 36"/>
                <a:gd name="T20" fmla="*/ 16 w 32"/>
                <a:gd name="T21" fmla="*/ 7 h 36"/>
                <a:gd name="T22" fmla="*/ 4 w 32"/>
                <a:gd name="T23" fmla="*/ 35 h 36"/>
                <a:gd name="T24" fmla="*/ 2 w 3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6">
                  <a:moveTo>
                    <a:pt x="2" y="36"/>
                  </a:moveTo>
                  <a:cubicBezTo>
                    <a:pt x="2" y="36"/>
                    <a:pt x="2" y="36"/>
                    <a:pt x="1" y="36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4"/>
                    <a:pt x="31" y="35"/>
                    <a:pt x="30" y="36"/>
                  </a:cubicBezTo>
                  <a:cubicBezTo>
                    <a:pt x="29" y="36"/>
                    <a:pt x="28" y="36"/>
                    <a:pt x="28" y="35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3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195">
              <a:extLst>
                <a:ext uri="{FF2B5EF4-FFF2-40B4-BE49-F238E27FC236}">
                  <a16:creationId xmlns="" xmlns:a16="http://schemas.microsoft.com/office/drawing/2014/main" id="{6D9CB07C-9B07-40A9-99AF-79C4DB731A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6088" y="2211388"/>
              <a:ext cx="58738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1196">
              <a:extLst>
                <a:ext uri="{FF2B5EF4-FFF2-40B4-BE49-F238E27FC236}">
                  <a16:creationId xmlns="" xmlns:a16="http://schemas.microsoft.com/office/drawing/2014/main" id="{0E43310D-5FCB-4A15-9508-9BF03AB7B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388" y="2346325"/>
              <a:ext cx="115888" cy="71438"/>
            </a:xfrm>
            <a:custGeom>
              <a:avLst/>
              <a:gdLst>
                <a:gd name="T0" fmla="*/ 16 w 31"/>
                <a:gd name="T1" fmla="*/ 19 h 19"/>
                <a:gd name="T2" fmla="*/ 0 w 31"/>
                <a:gd name="T3" fmla="*/ 2 h 19"/>
                <a:gd name="T4" fmla="*/ 2 w 31"/>
                <a:gd name="T5" fmla="*/ 0 h 19"/>
                <a:gd name="T6" fmla="*/ 29 w 31"/>
                <a:gd name="T7" fmla="*/ 0 h 19"/>
                <a:gd name="T8" fmla="*/ 31 w 31"/>
                <a:gd name="T9" fmla="*/ 2 h 19"/>
                <a:gd name="T10" fmla="*/ 16 w 31"/>
                <a:gd name="T11" fmla="*/ 19 h 19"/>
                <a:gd name="T12" fmla="*/ 4 w 31"/>
                <a:gd name="T13" fmla="*/ 4 h 19"/>
                <a:gd name="T14" fmla="*/ 16 w 31"/>
                <a:gd name="T15" fmla="*/ 15 h 19"/>
                <a:gd name="T16" fmla="*/ 27 w 31"/>
                <a:gd name="T17" fmla="*/ 4 h 19"/>
                <a:gd name="T18" fmla="*/ 4 w 31"/>
                <a:gd name="T1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9">
                  <a:moveTo>
                    <a:pt x="16" y="19"/>
                  </a:moveTo>
                  <a:cubicBezTo>
                    <a:pt x="7" y="19"/>
                    <a:pt x="0" y="11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1" y="1"/>
                    <a:pt x="31" y="2"/>
                  </a:cubicBezTo>
                  <a:cubicBezTo>
                    <a:pt x="31" y="11"/>
                    <a:pt x="25" y="19"/>
                    <a:pt x="16" y="19"/>
                  </a:cubicBezTo>
                  <a:close/>
                  <a:moveTo>
                    <a:pt x="4" y="4"/>
                  </a:moveTo>
                  <a:cubicBezTo>
                    <a:pt x="5" y="10"/>
                    <a:pt x="10" y="15"/>
                    <a:pt x="16" y="15"/>
                  </a:cubicBezTo>
                  <a:cubicBezTo>
                    <a:pt x="22" y="15"/>
                    <a:pt x="26" y="10"/>
                    <a:pt x="27" y="4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1197">
              <a:extLst>
                <a:ext uri="{FF2B5EF4-FFF2-40B4-BE49-F238E27FC236}">
                  <a16:creationId xmlns="" xmlns:a16="http://schemas.microsoft.com/office/drawing/2014/main" id="{6B35922F-0D8A-4014-8F5C-DC6691E70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0" y="2227263"/>
              <a:ext cx="120650" cy="134938"/>
            </a:xfrm>
            <a:custGeom>
              <a:avLst/>
              <a:gdLst>
                <a:gd name="T0" fmla="*/ 2 w 32"/>
                <a:gd name="T1" fmla="*/ 36 h 36"/>
                <a:gd name="T2" fmla="*/ 2 w 32"/>
                <a:gd name="T3" fmla="*/ 36 h 36"/>
                <a:gd name="T4" fmla="*/ 1 w 32"/>
                <a:gd name="T5" fmla="*/ 33 h 36"/>
                <a:gd name="T6" fmla="*/ 14 w 32"/>
                <a:gd name="T7" fmla="*/ 1 h 36"/>
                <a:gd name="T8" fmla="*/ 16 w 32"/>
                <a:gd name="T9" fmla="*/ 0 h 36"/>
                <a:gd name="T10" fmla="*/ 16 w 32"/>
                <a:gd name="T11" fmla="*/ 0 h 36"/>
                <a:gd name="T12" fmla="*/ 18 w 32"/>
                <a:gd name="T13" fmla="*/ 1 h 36"/>
                <a:gd name="T14" fmla="*/ 32 w 32"/>
                <a:gd name="T15" fmla="*/ 33 h 36"/>
                <a:gd name="T16" fmla="*/ 30 w 32"/>
                <a:gd name="T17" fmla="*/ 36 h 36"/>
                <a:gd name="T18" fmla="*/ 28 w 32"/>
                <a:gd name="T19" fmla="*/ 35 h 36"/>
                <a:gd name="T20" fmla="*/ 16 w 32"/>
                <a:gd name="T21" fmla="*/ 7 h 36"/>
                <a:gd name="T22" fmla="*/ 4 w 32"/>
                <a:gd name="T23" fmla="*/ 35 h 36"/>
                <a:gd name="T24" fmla="*/ 2 w 3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6">
                  <a:moveTo>
                    <a:pt x="2" y="36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0" y="34"/>
                    <a:pt x="1" y="3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4"/>
                    <a:pt x="31" y="35"/>
                    <a:pt x="30" y="36"/>
                  </a:cubicBezTo>
                  <a:cubicBezTo>
                    <a:pt x="29" y="36"/>
                    <a:pt x="28" y="36"/>
                    <a:pt x="28" y="35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3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1198">
              <a:extLst>
                <a:ext uri="{FF2B5EF4-FFF2-40B4-BE49-F238E27FC236}">
                  <a16:creationId xmlns="" xmlns:a16="http://schemas.microsoft.com/office/drawing/2014/main" id="{31A6890C-1E0F-457E-B81A-44CA94871B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9750" y="2346325"/>
              <a:ext cx="120650" cy="71438"/>
            </a:xfrm>
            <a:custGeom>
              <a:avLst/>
              <a:gdLst>
                <a:gd name="T0" fmla="*/ 16 w 32"/>
                <a:gd name="T1" fmla="*/ 19 h 19"/>
                <a:gd name="T2" fmla="*/ 0 w 32"/>
                <a:gd name="T3" fmla="*/ 2 h 19"/>
                <a:gd name="T4" fmla="*/ 2 w 32"/>
                <a:gd name="T5" fmla="*/ 0 h 19"/>
                <a:gd name="T6" fmla="*/ 30 w 32"/>
                <a:gd name="T7" fmla="*/ 0 h 19"/>
                <a:gd name="T8" fmla="*/ 32 w 32"/>
                <a:gd name="T9" fmla="*/ 2 h 19"/>
                <a:gd name="T10" fmla="*/ 16 w 32"/>
                <a:gd name="T11" fmla="*/ 19 h 19"/>
                <a:gd name="T12" fmla="*/ 5 w 32"/>
                <a:gd name="T13" fmla="*/ 4 h 19"/>
                <a:gd name="T14" fmla="*/ 16 w 32"/>
                <a:gd name="T15" fmla="*/ 15 h 19"/>
                <a:gd name="T16" fmla="*/ 28 w 32"/>
                <a:gd name="T17" fmla="*/ 4 h 19"/>
                <a:gd name="T18" fmla="*/ 5 w 32"/>
                <a:gd name="T1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9">
                  <a:moveTo>
                    <a:pt x="16" y="19"/>
                  </a:moveTo>
                  <a:cubicBezTo>
                    <a:pt x="7" y="19"/>
                    <a:pt x="0" y="11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11"/>
                    <a:pt x="25" y="19"/>
                    <a:pt x="16" y="19"/>
                  </a:cubicBezTo>
                  <a:close/>
                  <a:moveTo>
                    <a:pt x="5" y="4"/>
                  </a:moveTo>
                  <a:cubicBezTo>
                    <a:pt x="5" y="10"/>
                    <a:pt x="10" y="15"/>
                    <a:pt x="16" y="15"/>
                  </a:cubicBezTo>
                  <a:cubicBezTo>
                    <a:pt x="22" y="15"/>
                    <a:pt x="27" y="10"/>
                    <a:pt x="28" y="4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199">
              <a:extLst>
                <a:ext uri="{FF2B5EF4-FFF2-40B4-BE49-F238E27FC236}">
                  <a16:creationId xmlns="" xmlns:a16="http://schemas.microsoft.com/office/drawing/2014/main" id="{0DA0B4B8-3076-4D68-A910-B22E847B6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6550" y="2227263"/>
              <a:ext cx="123825" cy="14288"/>
            </a:xfrm>
            <a:custGeom>
              <a:avLst/>
              <a:gdLst>
                <a:gd name="T0" fmla="*/ 31 w 33"/>
                <a:gd name="T1" fmla="*/ 4 h 4"/>
                <a:gd name="T2" fmla="*/ 2 w 33"/>
                <a:gd name="T3" fmla="*/ 4 h 4"/>
                <a:gd name="T4" fmla="*/ 0 w 33"/>
                <a:gd name="T5" fmla="*/ 2 h 4"/>
                <a:gd name="T6" fmla="*/ 2 w 33"/>
                <a:gd name="T7" fmla="*/ 0 h 4"/>
                <a:gd name="T8" fmla="*/ 31 w 33"/>
                <a:gd name="T9" fmla="*/ 0 h 4"/>
                <a:gd name="T10" fmla="*/ 33 w 33"/>
                <a:gd name="T11" fmla="*/ 2 h 4"/>
                <a:gd name="T12" fmla="*/ 31 w 3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">
                  <a:moveTo>
                    <a:pt x="3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3" y="1"/>
                    <a:pt x="33" y="2"/>
                  </a:cubicBezTo>
                  <a:cubicBezTo>
                    <a:pt x="33" y="3"/>
                    <a:pt x="33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1200">
              <a:extLst>
                <a:ext uri="{FF2B5EF4-FFF2-40B4-BE49-F238E27FC236}">
                  <a16:creationId xmlns="" xmlns:a16="http://schemas.microsoft.com/office/drawing/2014/main" id="{94BECBF7-8AD6-4E93-9277-6E4AD9D32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227263"/>
              <a:ext cx="139700" cy="14288"/>
            </a:xfrm>
            <a:custGeom>
              <a:avLst/>
              <a:gdLst>
                <a:gd name="T0" fmla="*/ 35 w 37"/>
                <a:gd name="T1" fmla="*/ 4 h 4"/>
                <a:gd name="T2" fmla="*/ 2 w 37"/>
                <a:gd name="T3" fmla="*/ 4 h 4"/>
                <a:gd name="T4" fmla="*/ 0 w 37"/>
                <a:gd name="T5" fmla="*/ 2 h 4"/>
                <a:gd name="T6" fmla="*/ 2 w 37"/>
                <a:gd name="T7" fmla="*/ 0 h 4"/>
                <a:gd name="T8" fmla="*/ 35 w 37"/>
                <a:gd name="T9" fmla="*/ 0 h 4"/>
                <a:gd name="T10" fmla="*/ 37 w 37"/>
                <a:gd name="T11" fmla="*/ 2 h 4"/>
                <a:gd name="T12" fmla="*/ 35 w 3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">
                  <a:moveTo>
                    <a:pt x="3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"/>
                    <a:pt x="36" y="4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="" xmlns:a16="http://schemas.microsoft.com/office/drawing/2014/main" id="{A2038484-C8BC-4A0B-AD8C-755F813BFF6D}"/>
              </a:ext>
            </a:extLst>
          </p:cNvPr>
          <p:cNvGrpSpPr/>
          <p:nvPr/>
        </p:nvGrpSpPr>
        <p:grpSpPr>
          <a:xfrm>
            <a:off x="4557502" y="3486150"/>
            <a:ext cx="230942" cy="240476"/>
            <a:chOff x="4833938" y="3609975"/>
            <a:chExt cx="346075" cy="360363"/>
          </a:xfrm>
          <a:solidFill>
            <a:schemeClr val="accent5"/>
          </a:solidFill>
        </p:grpSpPr>
        <p:sp>
          <p:nvSpPr>
            <p:cNvPr id="124" name="Freeform 1751">
              <a:extLst>
                <a:ext uri="{FF2B5EF4-FFF2-40B4-BE49-F238E27FC236}">
                  <a16:creationId xmlns="" xmlns:a16="http://schemas.microsoft.com/office/drawing/2014/main" id="{DFEB684C-BEFD-4AB9-9029-6CBCD2E7F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938" y="3789363"/>
              <a:ext cx="104775" cy="180975"/>
            </a:xfrm>
            <a:custGeom>
              <a:avLst/>
              <a:gdLst>
                <a:gd name="T0" fmla="*/ 14 w 28"/>
                <a:gd name="T1" fmla="*/ 48 h 48"/>
                <a:gd name="T2" fmla="*/ 13 w 28"/>
                <a:gd name="T3" fmla="*/ 48 h 48"/>
                <a:gd name="T4" fmla="*/ 1 w 28"/>
                <a:gd name="T5" fmla="*/ 39 h 48"/>
                <a:gd name="T6" fmla="*/ 0 w 28"/>
                <a:gd name="T7" fmla="*/ 38 h 48"/>
                <a:gd name="T8" fmla="*/ 0 w 28"/>
                <a:gd name="T9" fmla="*/ 2 h 48"/>
                <a:gd name="T10" fmla="*/ 2 w 28"/>
                <a:gd name="T11" fmla="*/ 0 h 48"/>
                <a:gd name="T12" fmla="*/ 4 w 28"/>
                <a:gd name="T13" fmla="*/ 2 h 48"/>
                <a:gd name="T14" fmla="*/ 4 w 28"/>
                <a:gd name="T15" fmla="*/ 37 h 48"/>
                <a:gd name="T16" fmla="*/ 14 w 28"/>
                <a:gd name="T17" fmla="*/ 44 h 48"/>
                <a:gd name="T18" fmla="*/ 24 w 28"/>
                <a:gd name="T19" fmla="*/ 37 h 48"/>
                <a:gd name="T20" fmla="*/ 24 w 28"/>
                <a:gd name="T21" fmla="*/ 2 h 48"/>
                <a:gd name="T22" fmla="*/ 26 w 28"/>
                <a:gd name="T23" fmla="*/ 0 h 48"/>
                <a:gd name="T24" fmla="*/ 28 w 28"/>
                <a:gd name="T25" fmla="*/ 2 h 48"/>
                <a:gd name="T26" fmla="*/ 28 w 28"/>
                <a:gd name="T27" fmla="*/ 38 h 48"/>
                <a:gd name="T28" fmla="*/ 27 w 28"/>
                <a:gd name="T29" fmla="*/ 39 h 48"/>
                <a:gd name="T30" fmla="*/ 15 w 28"/>
                <a:gd name="T31" fmla="*/ 48 h 48"/>
                <a:gd name="T32" fmla="*/ 14 w 28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8">
                  <a:moveTo>
                    <a:pt x="14" y="48"/>
                  </a:moveTo>
                  <a:cubicBezTo>
                    <a:pt x="14" y="48"/>
                    <a:pt x="13" y="48"/>
                    <a:pt x="13" y="4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9"/>
                    <a:pt x="27" y="3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4" y="48"/>
                    <a:pt x="1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1752">
              <a:extLst>
                <a:ext uri="{FF2B5EF4-FFF2-40B4-BE49-F238E27FC236}">
                  <a16:creationId xmlns="" xmlns:a16="http://schemas.microsoft.com/office/drawing/2014/main" id="{902D32FD-E87C-4ECD-A39F-6A5671B65D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3938" y="3759200"/>
              <a:ext cx="104775" cy="76200"/>
            </a:xfrm>
            <a:custGeom>
              <a:avLst/>
              <a:gdLst>
                <a:gd name="T0" fmla="*/ 14 w 28"/>
                <a:gd name="T1" fmla="*/ 20 h 20"/>
                <a:gd name="T2" fmla="*/ 13 w 28"/>
                <a:gd name="T3" fmla="*/ 20 h 20"/>
                <a:gd name="T4" fmla="*/ 1 w 28"/>
                <a:gd name="T5" fmla="*/ 12 h 20"/>
                <a:gd name="T6" fmla="*/ 0 w 28"/>
                <a:gd name="T7" fmla="*/ 10 h 20"/>
                <a:gd name="T8" fmla="*/ 1 w 28"/>
                <a:gd name="T9" fmla="*/ 8 h 20"/>
                <a:gd name="T10" fmla="*/ 13 w 28"/>
                <a:gd name="T11" fmla="*/ 0 h 20"/>
                <a:gd name="T12" fmla="*/ 15 w 28"/>
                <a:gd name="T13" fmla="*/ 0 h 20"/>
                <a:gd name="T14" fmla="*/ 27 w 28"/>
                <a:gd name="T15" fmla="*/ 8 h 20"/>
                <a:gd name="T16" fmla="*/ 28 w 28"/>
                <a:gd name="T17" fmla="*/ 10 h 20"/>
                <a:gd name="T18" fmla="*/ 27 w 28"/>
                <a:gd name="T19" fmla="*/ 12 h 20"/>
                <a:gd name="T20" fmla="*/ 15 w 28"/>
                <a:gd name="T21" fmla="*/ 20 h 20"/>
                <a:gd name="T22" fmla="*/ 14 w 28"/>
                <a:gd name="T23" fmla="*/ 20 h 20"/>
                <a:gd name="T24" fmla="*/ 6 w 28"/>
                <a:gd name="T25" fmla="*/ 10 h 20"/>
                <a:gd name="T26" fmla="*/ 14 w 28"/>
                <a:gd name="T27" fmla="*/ 16 h 20"/>
                <a:gd name="T28" fmla="*/ 22 w 28"/>
                <a:gd name="T29" fmla="*/ 10 h 20"/>
                <a:gd name="T30" fmla="*/ 14 w 28"/>
                <a:gd name="T31" fmla="*/ 4 h 20"/>
                <a:gd name="T32" fmla="*/ 6 w 28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0">
                  <a:moveTo>
                    <a:pt x="14" y="20"/>
                  </a:moveTo>
                  <a:cubicBezTo>
                    <a:pt x="14" y="20"/>
                    <a:pt x="13" y="20"/>
                    <a:pt x="13" y="2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1"/>
                    <a:pt x="28" y="11"/>
                    <a:pt x="27" y="12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lose/>
                  <a:moveTo>
                    <a:pt x="6" y="1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4" y="4"/>
                    <a:pt x="14" y="4"/>
                    <a:pt x="14" y="4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1753">
              <a:extLst>
                <a:ext uri="{FF2B5EF4-FFF2-40B4-BE49-F238E27FC236}">
                  <a16:creationId xmlns="" xmlns:a16="http://schemas.microsoft.com/office/drawing/2014/main" id="{92C2E30E-EE90-41DC-96C9-C99D5C5C3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8388" y="3819525"/>
              <a:ext cx="15875" cy="150813"/>
            </a:xfrm>
            <a:custGeom>
              <a:avLst/>
              <a:gdLst>
                <a:gd name="T0" fmla="*/ 2 w 4"/>
                <a:gd name="T1" fmla="*/ 40 h 40"/>
                <a:gd name="T2" fmla="*/ 0 w 4"/>
                <a:gd name="T3" fmla="*/ 38 h 40"/>
                <a:gd name="T4" fmla="*/ 0 w 4"/>
                <a:gd name="T5" fmla="*/ 2 h 40"/>
                <a:gd name="T6" fmla="*/ 2 w 4"/>
                <a:gd name="T7" fmla="*/ 0 h 40"/>
                <a:gd name="T8" fmla="*/ 4 w 4"/>
                <a:gd name="T9" fmla="*/ 2 h 40"/>
                <a:gd name="T10" fmla="*/ 4 w 4"/>
                <a:gd name="T11" fmla="*/ 38 h 40"/>
                <a:gd name="T12" fmla="*/ 2 w 4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0">
                  <a:moveTo>
                    <a:pt x="2" y="40"/>
                  </a:move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3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1754">
              <a:extLst>
                <a:ext uri="{FF2B5EF4-FFF2-40B4-BE49-F238E27FC236}">
                  <a16:creationId xmlns="" xmlns:a16="http://schemas.microsoft.com/office/drawing/2014/main" id="{884FDD70-C18B-4C07-8844-ACDAFC4B8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588" y="3714750"/>
              <a:ext cx="104775" cy="255588"/>
            </a:xfrm>
            <a:custGeom>
              <a:avLst/>
              <a:gdLst>
                <a:gd name="T0" fmla="*/ 14 w 28"/>
                <a:gd name="T1" fmla="*/ 68 h 68"/>
                <a:gd name="T2" fmla="*/ 13 w 28"/>
                <a:gd name="T3" fmla="*/ 68 h 68"/>
                <a:gd name="T4" fmla="*/ 1 w 28"/>
                <a:gd name="T5" fmla="*/ 59 h 68"/>
                <a:gd name="T6" fmla="*/ 0 w 28"/>
                <a:gd name="T7" fmla="*/ 58 h 68"/>
                <a:gd name="T8" fmla="*/ 0 w 28"/>
                <a:gd name="T9" fmla="*/ 2 h 68"/>
                <a:gd name="T10" fmla="*/ 2 w 28"/>
                <a:gd name="T11" fmla="*/ 0 h 68"/>
                <a:gd name="T12" fmla="*/ 4 w 28"/>
                <a:gd name="T13" fmla="*/ 2 h 68"/>
                <a:gd name="T14" fmla="*/ 4 w 28"/>
                <a:gd name="T15" fmla="*/ 57 h 68"/>
                <a:gd name="T16" fmla="*/ 14 w 28"/>
                <a:gd name="T17" fmla="*/ 64 h 68"/>
                <a:gd name="T18" fmla="*/ 24 w 28"/>
                <a:gd name="T19" fmla="*/ 57 h 68"/>
                <a:gd name="T20" fmla="*/ 24 w 28"/>
                <a:gd name="T21" fmla="*/ 2 h 68"/>
                <a:gd name="T22" fmla="*/ 26 w 28"/>
                <a:gd name="T23" fmla="*/ 0 h 68"/>
                <a:gd name="T24" fmla="*/ 28 w 28"/>
                <a:gd name="T25" fmla="*/ 2 h 68"/>
                <a:gd name="T26" fmla="*/ 28 w 28"/>
                <a:gd name="T27" fmla="*/ 58 h 68"/>
                <a:gd name="T28" fmla="*/ 27 w 28"/>
                <a:gd name="T29" fmla="*/ 59 h 68"/>
                <a:gd name="T30" fmla="*/ 15 w 28"/>
                <a:gd name="T31" fmla="*/ 68 h 68"/>
                <a:gd name="T32" fmla="*/ 14 w 28"/>
                <a:gd name="T3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68">
                  <a:moveTo>
                    <a:pt x="14" y="68"/>
                  </a:moveTo>
                  <a:cubicBezTo>
                    <a:pt x="14" y="68"/>
                    <a:pt x="13" y="68"/>
                    <a:pt x="13" y="6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9"/>
                    <a:pt x="27" y="59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4" y="68"/>
                    <a:pt x="1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1755">
              <a:extLst>
                <a:ext uri="{FF2B5EF4-FFF2-40B4-BE49-F238E27FC236}">
                  <a16:creationId xmlns="" xmlns:a16="http://schemas.microsoft.com/office/drawing/2014/main" id="{B898CCE4-1F86-4B30-94A8-2824CD349B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4588" y="3684588"/>
              <a:ext cx="104775" cy="74613"/>
            </a:xfrm>
            <a:custGeom>
              <a:avLst/>
              <a:gdLst>
                <a:gd name="T0" fmla="*/ 14 w 28"/>
                <a:gd name="T1" fmla="*/ 20 h 20"/>
                <a:gd name="T2" fmla="*/ 13 w 28"/>
                <a:gd name="T3" fmla="*/ 20 h 20"/>
                <a:gd name="T4" fmla="*/ 1 w 28"/>
                <a:gd name="T5" fmla="*/ 12 h 20"/>
                <a:gd name="T6" fmla="*/ 0 w 28"/>
                <a:gd name="T7" fmla="*/ 10 h 20"/>
                <a:gd name="T8" fmla="*/ 1 w 28"/>
                <a:gd name="T9" fmla="*/ 8 h 20"/>
                <a:gd name="T10" fmla="*/ 13 w 28"/>
                <a:gd name="T11" fmla="*/ 0 h 20"/>
                <a:gd name="T12" fmla="*/ 15 w 28"/>
                <a:gd name="T13" fmla="*/ 0 h 20"/>
                <a:gd name="T14" fmla="*/ 27 w 28"/>
                <a:gd name="T15" fmla="*/ 8 h 20"/>
                <a:gd name="T16" fmla="*/ 28 w 28"/>
                <a:gd name="T17" fmla="*/ 10 h 20"/>
                <a:gd name="T18" fmla="*/ 27 w 28"/>
                <a:gd name="T19" fmla="*/ 12 h 20"/>
                <a:gd name="T20" fmla="*/ 15 w 28"/>
                <a:gd name="T21" fmla="*/ 20 h 20"/>
                <a:gd name="T22" fmla="*/ 14 w 28"/>
                <a:gd name="T23" fmla="*/ 20 h 20"/>
                <a:gd name="T24" fmla="*/ 6 w 28"/>
                <a:gd name="T25" fmla="*/ 10 h 20"/>
                <a:gd name="T26" fmla="*/ 14 w 28"/>
                <a:gd name="T27" fmla="*/ 16 h 20"/>
                <a:gd name="T28" fmla="*/ 22 w 28"/>
                <a:gd name="T29" fmla="*/ 10 h 20"/>
                <a:gd name="T30" fmla="*/ 14 w 28"/>
                <a:gd name="T31" fmla="*/ 4 h 20"/>
                <a:gd name="T32" fmla="*/ 6 w 28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0">
                  <a:moveTo>
                    <a:pt x="14" y="20"/>
                  </a:moveTo>
                  <a:cubicBezTo>
                    <a:pt x="14" y="20"/>
                    <a:pt x="13" y="20"/>
                    <a:pt x="13" y="2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1"/>
                    <a:pt x="28" y="11"/>
                    <a:pt x="27" y="12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lose/>
                  <a:moveTo>
                    <a:pt x="6" y="1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4" y="4"/>
                    <a:pt x="14" y="4"/>
                    <a:pt x="14" y="4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756">
              <a:extLst>
                <a:ext uri="{FF2B5EF4-FFF2-40B4-BE49-F238E27FC236}">
                  <a16:creationId xmlns="" xmlns:a16="http://schemas.microsoft.com/office/drawing/2014/main" id="{A11C8611-7E84-4B7A-AAD5-2F4A91EE8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3744913"/>
              <a:ext cx="15875" cy="225425"/>
            </a:xfrm>
            <a:custGeom>
              <a:avLst/>
              <a:gdLst>
                <a:gd name="T0" fmla="*/ 2 w 4"/>
                <a:gd name="T1" fmla="*/ 60 h 60"/>
                <a:gd name="T2" fmla="*/ 0 w 4"/>
                <a:gd name="T3" fmla="*/ 58 h 60"/>
                <a:gd name="T4" fmla="*/ 0 w 4"/>
                <a:gd name="T5" fmla="*/ 2 h 60"/>
                <a:gd name="T6" fmla="*/ 2 w 4"/>
                <a:gd name="T7" fmla="*/ 0 h 60"/>
                <a:gd name="T8" fmla="*/ 4 w 4"/>
                <a:gd name="T9" fmla="*/ 2 h 60"/>
                <a:gd name="T10" fmla="*/ 4 w 4"/>
                <a:gd name="T11" fmla="*/ 58 h 60"/>
                <a:gd name="T12" fmla="*/ 2 w 4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0">
                  <a:moveTo>
                    <a:pt x="2" y="60"/>
                  </a:moveTo>
                  <a:cubicBezTo>
                    <a:pt x="1" y="60"/>
                    <a:pt x="0" y="59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3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1757">
              <a:extLst>
                <a:ext uri="{FF2B5EF4-FFF2-40B4-BE49-F238E27FC236}">
                  <a16:creationId xmlns="" xmlns:a16="http://schemas.microsoft.com/office/drawing/2014/main" id="{5B74CBA2-63C8-461D-9A06-7D9830B71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650" y="3640138"/>
              <a:ext cx="106363" cy="330200"/>
            </a:xfrm>
            <a:custGeom>
              <a:avLst/>
              <a:gdLst>
                <a:gd name="T0" fmla="*/ 14 w 28"/>
                <a:gd name="T1" fmla="*/ 88 h 88"/>
                <a:gd name="T2" fmla="*/ 13 w 28"/>
                <a:gd name="T3" fmla="*/ 88 h 88"/>
                <a:gd name="T4" fmla="*/ 1 w 28"/>
                <a:gd name="T5" fmla="*/ 79 h 88"/>
                <a:gd name="T6" fmla="*/ 0 w 28"/>
                <a:gd name="T7" fmla="*/ 78 h 88"/>
                <a:gd name="T8" fmla="*/ 0 w 28"/>
                <a:gd name="T9" fmla="*/ 2 h 88"/>
                <a:gd name="T10" fmla="*/ 2 w 28"/>
                <a:gd name="T11" fmla="*/ 0 h 88"/>
                <a:gd name="T12" fmla="*/ 4 w 28"/>
                <a:gd name="T13" fmla="*/ 2 h 88"/>
                <a:gd name="T14" fmla="*/ 4 w 28"/>
                <a:gd name="T15" fmla="*/ 77 h 88"/>
                <a:gd name="T16" fmla="*/ 14 w 28"/>
                <a:gd name="T17" fmla="*/ 84 h 88"/>
                <a:gd name="T18" fmla="*/ 24 w 28"/>
                <a:gd name="T19" fmla="*/ 77 h 88"/>
                <a:gd name="T20" fmla="*/ 24 w 28"/>
                <a:gd name="T21" fmla="*/ 2 h 88"/>
                <a:gd name="T22" fmla="*/ 26 w 28"/>
                <a:gd name="T23" fmla="*/ 0 h 88"/>
                <a:gd name="T24" fmla="*/ 28 w 28"/>
                <a:gd name="T25" fmla="*/ 2 h 88"/>
                <a:gd name="T26" fmla="*/ 28 w 28"/>
                <a:gd name="T27" fmla="*/ 78 h 88"/>
                <a:gd name="T28" fmla="*/ 27 w 28"/>
                <a:gd name="T29" fmla="*/ 79 h 88"/>
                <a:gd name="T30" fmla="*/ 15 w 28"/>
                <a:gd name="T31" fmla="*/ 88 h 88"/>
                <a:gd name="T32" fmla="*/ 14 w 28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88">
                  <a:moveTo>
                    <a:pt x="14" y="88"/>
                  </a:moveTo>
                  <a:cubicBezTo>
                    <a:pt x="14" y="88"/>
                    <a:pt x="13" y="88"/>
                    <a:pt x="13" y="8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79"/>
                    <a:pt x="0" y="78"/>
                    <a:pt x="0" y="7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9"/>
                    <a:pt x="27" y="79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4" y="88"/>
                    <a:pt x="1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1758">
              <a:extLst>
                <a:ext uri="{FF2B5EF4-FFF2-40B4-BE49-F238E27FC236}">
                  <a16:creationId xmlns="" xmlns:a16="http://schemas.microsoft.com/office/drawing/2014/main" id="{CDC4888C-A3D0-4DDB-BA86-4EEAE0B5D7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3650" y="3609975"/>
              <a:ext cx="106363" cy="74613"/>
            </a:xfrm>
            <a:custGeom>
              <a:avLst/>
              <a:gdLst>
                <a:gd name="T0" fmla="*/ 14 w 28"/>
                <a:gd name="T1" fmla="*/ 20 h 20"/>
                <a:gd name="T2" fmla="*/ 13 w 28"/>
                <a:gd name="T3" fmla="*/ 20 h 20"/>
                <a:gd name="T4" fmla="*/ 1 w 28"/>
                <a:gd name="T5" fmla="*/ 12 h 20"/>
                <a:gd name="T6" fmla="*/ 0 w 28"/>
                <a:gd name="T7" fmla="*/ 10 h 20"/>
                <a:gd name="T8" fmla="*/ 1 w 28"/>
                <a:gd name="T9" fmla="*/ 8 h 20"/>
                <a:gd name="T10" fmla="*/ 13 w 28"/>
                <a:gd name="T11" fmla="*/ 0 h 20"/>
                <a:gd name="T12" fmla="*/ 15 w 28"/>
                <a:gd name="T13" fmla="*/ 0 h 20"/>
                <a:gd name="T14" fmla="*/ 27 w 28"/>
                <a:gd name="T15" fmla="*/ 8 h 20"/>
                <a:gd name="T16" fmla="*/ 28 w 28"/>
                <a:gd name="T17" fmla="*/ 10 h 20"/>
                <a:gd name="T18" fmla="*/ 27 w 28"/>
                <a:gd name="T19" fmla="*/ 12 h 20"/>
                <a:gd name="T20" fmla="*/ 15 w 28"/>
                <a:gd name="T21" fmla="*/ 20 h 20"/>
                <a:gd name="T22" fmla="*/ 14 w 28"/>
                <a:gd name="T23" fmla="*/ 20 h 20"/>
                <a:gd name="T24" fmla="*/ 6 w 28"/>
                <a:gd name="T25" fmla="*/ 10 h 20"/>
                <a:gd name="T26" fmla="*/ 14 w 28"/>
                <a:gd name="T27" fmla="*/ 16 h 20"/>
                <a:gd name="T28" fmla="*/ 22 w 28"/>
                <a:gd name="T29" fmla="*/ 10 h 20"/>
                <a:gd name="T30" fmla="*/ 14 w 28"/>
                <a:gd name="T31" fmla="*/ 4 h 20"/>
                <a:gd name="T32" fmla="*/ 6 w 28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0">
                  <a:moveTo>
                    <a:pt x="14" y="20"/>
                  </a:moveTo>
                  <a:cubicBezTo>
                    <a:pt x="14" y="20"/>
                    <a:pt x="13" y="20"/>
                    <a:pt x="13" y="2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1"/>
                    <a:pt x="28" y="11"/>
                    <a:pt x="27" y="12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lose/>
                  <a:moveTo>
                    <a:pt x="6" y="1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4" y="4"/>
                    <a:pt x="14" y="4"/>
                    <a:pt x="14" y="4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1759">
              <a:extLst>
                <a:ext uri="{FF2B5EF4-FFF2-40B4-BE49-F238E27FC236}">
                  <a16:creationId xmlns="" xmlns:a16="http://schemas.microsoft.com/office/drawing/2014/main" id="{64C34DDB-54DA-4EA3-8355-5B16ACC95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3670300"/>
              <a:ext cx="14288" cy="300038"/>
            </a:xfrm>
            <a:custGeom>
              <a:avLst/>
              <a:gdLst>
                <a:gd name="T0" fmla="*/ 2 w 4"/>
                <a:gd name="T1" fmla="*/ 80 h 80"/>
                <a:gd name="T2" fmla="*/ 0 w 4"/>
                <a:gd name="T3" fmla="*/ 78 h 80"/>
                <a:gd name="T4" fmla="*/ 0 w 4"/>
                <a:gd name="T5" fmla="*/ 2 h 80"/>
                <a:gd name="T6" fmla="*/ 2 w 4"/>
                <a:gd name="T7" fmla="*/ 0 h 80"/>
                <a:gd name="T8" fmla="*/ 4 w 4"/>
                <a:gd name="T9" fmla="*/ 2 h 80"/>
                <a:gd name="T10" fmla="*/ 4 w 4"/>
                <a:gd name="T11" fmla="*/ 78 h 80"/>
                <a:gd name="T12" fmla="*/ 2 w 4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0">
                  <a:moveTo>
                    <a:pt x="2" y="80"/>
                  </a:moveTo>
                  <a:cubicBezTo>
                    <a:pt x="1" y="80"/>
                    <a:pt x="0" y="79"/>
                    <a:pt x="0" y="7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9"/>
                    <a:pt x="3" y="80"/>
                    <a:pt x="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="" xmlns:a16="http://schemas.microsoft.com/office/drawing/2014/main" id="{3AF681A1-54BE-4823-9DD3-346488243BB2}"/>
              </a:ext>
            </a:extLst>
          </p:cNvPr>
          <p:cNvGrpSpPr/>
          <p:nvPr/>
        </p:nvGrpSpPr>
        <p:grpSpPr>
          <a:xfrm>
            <a:off x="7395311" y="2615185"/>
            <a:ext cx="247434" cy="229274"/>
            <a:chOff x="6283326" y="3989388"/>
            <a:chExt cx="346075" cy="320675"/>
          </a:xfrm>
        </p:grpSpPr>
        <p:sp>
          <p:nvSpPr>
            <p:cNvPr id="134" name="Oval 167">
              <a:extLst>
                <a:ext uri="{FF2B5EF4-FFF2-40B4-BE49-F238E27FC236}">
                  <a16:creationId xmlns="" xmlns:a16="http://schemas.microsoft.com/office/drawing/2014/main" id="{FECEA403-2A53-43E1-97A2-F1CFBD633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326" y="4159250"/>
              <a:ext cx="150813" cy="150813"/>
            </a:xfrm>
            <a:prstGeom prst="ellips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168">
              <a:extLst>
                <a:ext uri="{FF2B5EF4-FFF2-40B4-BE49-F238E27FC236}">
                  <a16:creationId xmlns="" xmlns:a16="http://schemas.microsoft.com/office/drawing/2014/main" id="{AA1FCB2F-6BE4-4803-B6E2-FC557BE87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201" y="3989388"/>
              <a:ext cx="134938" cy="200025"/>
            </a:xfrm>
            <a:custGeom>
              <a:avLst/>
              <a:gdLst>
                <a:gd name="T0" fmla="*/ 36 w 36"/>
                <a:gd name="T1" fmla="*/ 19 h 53"/>
                <a:gd name="T2" fmla="*/ 36 w 36"/>
                <a:gd name="T3" fmla="*/ 3 h 53"/>
                <a:gd name="T4" fmla="*/ 24 w 36"/>
                <a:gd name="T5" fmla="*/ 3 h 53"/>
                <a:gd name="T6" fmla="*/ 18 w 36"/>
                <a:gd name="T7" fmla="*/ 19 h 53"/>
                <a:gd name="T8" fmla="*/ 12 w 36"/>
                <a:gd name="T9" fmla="*/ 25 h 53"/>
                <a:gd name="T10" fmla="*/ 0 w 36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3">
                  <a:moveTo>
                    <a:pt x="36" y="19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3" y="0"/>
                    <a:pt x="27" y="0"/>
                    <a:pt x="24" y="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Oval 169">
              <a:extLst>
                <a:ext uri="{FF2B5EF4-FFF2-40B4-BE49-F238E27FC236}">
                  <a16:creationId xmlns="" xmlns:a16="http://schemas.microsoft.com/office/drawing/2014/main" id="{10102AD7-532C-4896-988F-ED07C5835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8588" y="4159250"/>
              <a:ext cx="150813" cy="150813"/>
            </a:xfrm>
            <a:prstGeom prst="ellips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170">
              <a:extLst>
                <a:ext uri="{FF2B5EF4-FFF2-40B4-BE49-F238E27FC236}">
                  <a16:creationId xmlns="" xmlns:a16="http://schemas.microsoft.com/office/drawing/2014/main" id="{1D751EDE-C3D3-4EE3-A075-CB3CF3EBD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588" y="3989388"/>
              <a:ext cx="136525" cy="200025"/>
            </a:xfrm>
            <a:custGeom>
              <a:avLst/>
              <a:gdLst>
                <a:gd name="T0" fmla="*/ 0 w 36"/>
                <a:gd name="T1" fmla="*/ 19 h 53"/>
                <a:gd name="T2" fmla="*/ 0 w 36"/>
                <a:gd name="T3" fmla="*/ 3 h 53"/>
                <a:gd name="T4" fmla="*/ 12 w 36"/>
                <a:gd name="T5" fmla="*/ 3 h 53"/>
                <a:gd name="T6" fmla="*/ 18 w 36"/>
                <a:gd name="T7" fmla="*/ 19 h 53"/>
                <a:gd name="T8" fmla="*/ 24 w 36"/>
                <a:gd name="T9" fmla="*/ 25 h 53"/>
                <a:gd name="T10" fmla="*/ 36 w 36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3">
                  <a:moveTo>
                    <a:pt x="0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0"/>
                    <a:pt x="9" y="0"/>
                    <a:pt x="12" y="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6" y="53"/>
                    <a:pt x="36" y="53"/>
                    <a:pt x="36" y="53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171">
              <a:extLst>
                <a:ext uri="{FF2B5EF4-FFF2-40B4-BE49-F238E27FC236}">
                  <a16:creationId xmlns="" xmlns:a16="http://schemas.microsoft.com/office/drawing/2014/main" id="{1D8F6269-B9A6-4C6F-9CE9-E7E584302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4090988"/>
              <a:ext cx="120650" cy="30163"/>
            </a:xfrm>
            <a:custGeom>
              <a:avLst/>
              <a:gdLst>
                <a:gd name="T0" fmla="*/ 0 w 32"/>
                <a:gd name="T1" fmla="*/ 8 h 8"/>
                <a:gd name="T2" fmla="*/ 16 w 32"/>
                <a:gd name="T3" fmla="*/ 0 h 8"/>
                <a:gd name="T4" fmla="*/ 32 w 3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8">
                  <a:moveTo>
                    <a:pt x="0" y="8"/>
                  </a:moveTo>
                  <a:cubicBezTo>
                    <a:pt x="0" y="4"/>
                    <a:pt x="7" y="0"/>
                    <a:pt x="16" y="0"/>
                  </a:cubicBezTo>
                  <a:cubicBezTo>
                    <a:pt x="25" y="0"/>
                    <a:pt x="32" y="4"/>
                    <a:pt x="32" y="8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Line 172">
              <a:extLst>
                <a:ext uri="{FF2B5EF4-FFF2-40B4-BE49-F238E27FC236}">
                  <a16:creationId xmlns="" xmlns:a16="http://schemas.microsoft.com/office/drawing/2014/main" id="{5A582AF7-5A0D-46EB-943A-FE4D0F983D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4138" y="4095750"/>
              <a:ext cx="0" cy="138113"/>
            </a:xfrm>
            <a:prstGeom prst="lin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Line 173">
              <a:extLst>
                <a:ext uri="{FF2B5EF4-FFF2-40B4-BE49-F238E27FC236}">
                  <a16:creationId xmlns="" xmlns:a16="http://schemas.microsoft.com/office/drawing/2014/main" id="{AA2C7757-B6A0-4785-B34A-AB5D0A2DE3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78588" y="4095750"/>
              <a:ext cx="0" cy="138113"/>
            </a:xfrm>
            <a:prstGeom prst="lin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174">
              <a:extLst>
                <a:ext uri="{FF2B5EF4-FFF2-40B4-BE49-F238E27FC236}">
                  <a16:creationId xmlns="" xmlns:a16="http://schemas.microsoft.com/office/drawing/2014/main" id="{CC0E4961-67AD-459E-B541-55BC68BAF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4189413"/>
              <a:ext cx="46038" cy="4445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Freeform 175">
              <a:extLst>
                <a:ext uri="{FF2B5EF4-FFF2-40B4-BE49-F238E27FC236}">
                  <a16:creationId xmlns="" xmlns:a16="http://schemas.microsoft.com/office/drawing/2014/main" id="{ABC42F25-97AC-426F-991B-429497D68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1" y="4189413"/>
              <a:ext cx="46038" cy="4445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="" xmlns:a16="http://schemas.microsoft.com/office/drawing/2014/main" id="{6B52A27D-C0C2-47CC-99F9-9B464C1523F7}"/>
              </a:ext>
            </a:extLst>
          </p:cNvPr>
          <p:cNvGrpSpPr/>
          <p:nvPr/>
        </p:nvGrpSpPr>
        <p:grpSpPr>
          <a:xfrm>
            <a:off x="10217373" y="1696308"/>
            <a:ext cx="295420" cy="295420"/>
            <a:chOff x="7726363" y="3255963"/>
            <a:chExt cx="346075" cy="346075"/>
          </a:xfrm>
        </p:grpSpPr>
        <p:sp>
          <p:nvSpPr>
            <p:cNvPr id="144" name="Freeform 120">
              <a:extLst>
                <a:ext uri="{FF2B5EF4-FFF2-40B4-BE49-F238E27FC236}">
                  <a16:creationId xmlns="" xmlns:a16="http://schemas.microsoft.com/office/drawing/2014/main" id="{D2371A0F-D10B-4442-8CBD-7E4311DBA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255963"/>
              <a:ext cx="346075" cy="315913"/>
            </a:xfrm>
            <a:custGeom>
              <a:avLst/>
              <a:gdLst>
                <a:gd name="T0" fmla="*/ 64 w 92"/>
                <a:gd name="T1" fmla="*/ 75 h 84"/>
                <a:gd name="T2" fmla="*/ 73 w 92"/>
                <a:gd name="T3" fmla="*/ 84 h 84"/>
                <a:gd name="T4" fmla="*/ 84 w 92"/>
                <a:gd name="T5" fmla="*/ 73 h 84"/>
                <a:gd name="T6" fmla="*/ 75 w 92"/>
                <a:gd name="T7" fmla="*/ 64 h 84"/>
                <a:gd name="T8" fmla="*/ 79 w 92"/>
                <a:gd name="T9" fmla="*/ 52 h 84"/>
                <a:gd name="T10" fmla="*/ 92 w 92"/>
                <a:gd name="T11" fmla="*/ 52 h 84"/>
                <a:gd name="T12" fmla="*/ 92 w 92"/>
                <a:gd name="T13" fmla="*/ 40 h 84"/>
                <a:gd name="T14" fmla="*/ 79 w 92"/>
                <a:gd name="T15" fmla="*/ 40 h 84"/>
                <a:gd name="T16" fmla="*/ 75 w 92"/>
                <a:gd name="T17" fmla="*/ 28 h 84"/>
                <a:gd name="T18" fmla="*/ 84 w 92"/>
                <a:gd name="T19" fmla="*/ 19 h 84"/>
                <a:gd name="T20" fmla="*/ 73 w 92"/>
                <a:gd name="T21" fmla="*/ 8 h 84"/>
                <a:gd name="T22" fmla="*/ 64 w 92"/>
                <a:gd name="T23" fmla="*/ 17 h 84"/>
                <a:gd name="T24" fmla="*/ 52 w 92"/>
                <a:gd name="T25" fmla="*/ 13 h 84"/>
                <a:gd name="T26" fmla="*/ 52 w 92"/>
                <a:gd name="T27" fmla="*/ 0 h 84"/>
                <a:gd name="T28" fmla="*/ 40 w 92"/>
                <a:gd name="T29" fmla="*/ 0 h 84"/>
                <a:gd name="T30" fmla="*/ 40 w 92"/>
                <a:gd name="T31" fmla="*/ 13 h 84"/>
                <a:gd name="T32" fmla="*/ 28 w 92"/>
                <a:gd name="T33" fmla="*/ 17 h 84"/>
                <a:gd name="T34" fmla="*/ 19 w 92"/>
                <a:gd name="T35" fmla="*/ 8 h 84"/>
                <a:gd name="T36" fmla="*/ 8 w 92"/>
                <a:gd name="T37" fmla="*/ 19 h 84"/>
                <a:gd name="T38" fmla="*/ 17 w 92"/>
                <a:gd name="T39" fmla="*/ 28 h 84"/>
                <a:gd name="T40" fmla="*/ 13 w 92"/>
                <a:gd name="T41" fmla="*/ 40 h 84"/>
                <a:gd name="T42" fmla="*/ 0 w 92"/>
                <a:gd name="T43" fmla="*/ 40 h 84"/>
                <a:gd name="T44" fmla="*/ 0 w 92"/>
                <a:gd name="T45" fmla="*/ 52 h 84"/>
                <a:gd name="T46" fmla="*/ 13 w 92"/>
                <a:gd name="T47" fmla="*/ 52 h 84"/>
                <a:gd name="T48" fmla="*/ 17 w 92"/>
                <a:gd name="T49" fmla="*/ 64 h 84"/>
                <a:gd name="T50" fmla="*/ 8 w 92"/>
                <a:gd name="T51" fmla="*/ 73 h 84"/>
                <a:gd name="T52" fmla="*/ 19 w 92"/>
                <a:gd name="T53" fmla="*/ 84 h 84"/>
                <a:gd name="T54" fmla="*/ 28 w 92"/>
                <a:gd name="T55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4">
                  <a:moveTo>
                    <a:pt x="64" y="75"/>
                  </a:move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37"/>
                    <a:pt x="77" y="31"/>
                    <a:pt x="75" y="2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Line 121">
              <a:extLst>
                <a:ext uri="{FF2B5EF4-FFF2-40B4-BE49-F238E27FC236}">
                  <a16:creationId xmlns="" xmlns:a16="http://schemas.microsoft.com/office/drawing/2014/main" id="{1A224EA5-9522-4F1C-A90B-2A17ADF51E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57588"/>
              <a:ext cx="44450" cy="0"/>
            </a:xfrm>
            <a:prstGeom prst="lin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Line 122">
              <a:extLst>
                <a:ext uri="{FF2B5EF4-FFF2-40B4-BE49-F238E27FC236}">
                  <a16:creationId xmlns="" xmlns:a16="http://schemas.microsoft.com/office/drawing/2014/main" id="{FA28526E-81C3-4101-8B79-E9E7CE057E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87750"/>
              <a:ext cx="44450" cy="0"/>
            </a:xfrm>
            <a:prstGeom prst="lin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7" name="Line 123">
              <a:extLst>
                <a:ext uri="{FF2B5EF4-FFF2-40B4-BE49-F238E27FC236}">
                  <a16:creationId xmlns="" xmlns:a16="http://schemas.microsoft.com/office/drawing/2014/main" id="{7E6FBDCA-70F2-41AC-B43E-826D196C9E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9400" y="3587750"/>
              <a:ext cx="0" cy="14288"/>
            </a:xfrm>
            <a:prstGeom prst="line">
              <a:avLst/>
            </a:pr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Freeform 124">
              <a:extLst>
                <a:ext uri="{FF2B5EF4-FFF2-40B4-BE49-F238E27FC236}">
                  <a16:creationId xmlns="" xmlns:a16="http://schemas.microsoft.com/office/drawing/2014/main" id="{4A3A60D6-5967-454C-B1C1-CB6EB8E2D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3346450"/>
              <a:ext cx="173038" cy="180975"/>
            </a:xfrm>
            <a:custGeom>
              <a:avLst/>
              <a:gdLst>
                <a:gd name="T0" fmla="*/ 46 w 46"/>
                <a:gd name="T1" fmla="*/ 22 h 48"/>
                <a:gd name="T2" fmla="*/ 23 w 46"/>
                <a:gd name="T3" fmla="*/ 0 h 48"/>
                <a:gd name="T4" fmla="*/ 0 w 46"/>
                <a:gd name="T5" fmla="*/ 22 h 48"/>
                <a:gd name="T6" fmla="*/ 17 w 46"/>
                <a:gd name="T7" fmla="*/ 43 h 48"/>
                <a:gd name="T8" fmla="*/ 17 w 46"/>
                <a:gd name="T9" fmla="*/ 48 h 48"/>
                <a:gd name="T10" fmla="*/ 29 w 46"/>
                <a:gd name="T11" fmla="*/ 48 h 48"/>
                <a:gd name="T12" fmla="*/ 29 w 46"/>
                <a:gd name="T13" fmla="*/ 43 h 48"/>
                <a:gd name="T14" fmla="*/ 46 w 46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46" y="22"/>
                  </a:move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2"/>
                    <a:pt x="7" y="41"/>
                    <a:pt x="17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9" y="41"/>
                    <a:pt x="46" y="32"/>
                    <a:pt x="46" y="22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7B7634FE-11E7-4F76-9C46-E83D2C548F41}"/>
              </a:ext>
            </a:extLst>
          </p:cNvPr>
          <p:cNvCxnSpPr>
            <a:cxnSpLocks/>
          </p:cNvCxnSpPr>
          <p:nvPr/>
        </p:nvCxnSpPr>
        <p:spPr>
          <a:xfrm>
            <a:off x="11820525" y="1566863"/>
            <a:ext cx="0" cy="4919662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0" name="Group 149">
            <a:extLst>
              <a:ext uri="{FF2B5EF4-FFF2-40B4-BE49-F238E27FC236}">
                <a16:creationId xmlns="" xmlns:a16="http://schemas.microsoft.com/office/drawing/2014/main" id="{8FE6075F-7DD7-4B25-9FB2-233DAA370EE3}"/>
              </a:ext>
            </a:extLst>
          </p:cNvPr>
          <p:cNvGrpSpPr/>
          <p:nvPr/>
        </p:nvGrpSpPr>
        <p:grpSpPr>
          <a:xfrm>
            <a:off x="825213" y="1106488"/>
            <a:ext cx="483177" cy="474663"/>
            <a:chOff x="7718425" y="3616325"/>
            <a:chExt cx="360363" cy="354013"/>
          </a:xfrm>
          <a:solidFill>
            <a:schemeClr val="bg1"/>
          </a:solidFill>
        </p:grpSpPr>
        <p:sp>
          <p:nvSpPr>
            <p:cNvPr id="151" name="Freeform 1482">
              <a:extLst>
                <a:ext uri="{FF2B5EF4-FFF2-40B4-BE49-F238E27FC236}">
                  <a16:creationId xmlns="" xmlns:a16="http://schemas.microsoft.com/office/drawing/2014/main" id="{E215F875-1729-4160-AA4A-FDFEC0E486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8425" y="3616325"/>
              <a:ext cx="360363" cy="354013"/>
            </a:xfrm>
            <a:custGeom>
              <a:avLst/>
              <a:gdLst>
                <a:gd name="T0" fmla="*/ 94 w 96"/>
                <a:gd name="T1" fmla="*/ 94 h 94"/>
                <a:gd name="T2" fmla="*/ 2 w 96"/>
                <a:gd name="T3" fmla="*/ 94 h 94"/>
                <a:gd name="T4" fmla="*/ 0 w 96"/>
                <a:gd name="T5" fmla="*/ 92 h 94"/>
                <a:gd name="T6" fmla="*/ 0 w 96"/>
                <a:gd name="T7" fmla="*/ 46 h 94"/>
                <a:gd name="T8" fmla="*/ 0 w 96"/>
                <a:gd name="T9" fmla="*/ 46 h 94"/>
                <a:gd name="T10" fmla="*/ 0 w 96"/>
                <a:gd name="T11" fmla="*/ 2 h 94"/>
                <a:gd name="T12" fmla="*/ 2 w 96"/>
                <a:gd name="T13" fmla="*/ 0 h 94"/>
                <a:gd name="T14" fmla="*/ 4 w 96"/>
                <a:gd name="T15" fmla="*/ 2 h 94"/>
                <a:gd name="T16" fmla="*/ 4 w 96"/>
                <a:gd name="T17" fmla="*/ 43 h 94"/>
                <a:gd name="T18" fmla="*/ 37 w 96"/>
                <a:gd name="T19" fmla="*/ 25 h 94"/>
                <a:gd name="T20" fmla="*/ 39 w 96"/>
                <a:gd name="T21" fmla="*/ 25 h 94"/>
                <a:gd name="T22" fmla="*/ 68 w 96"/>
                <a:gd name="T23" fmla="*/ 34 h 94"/>
                <a:gd name="T24" fmla="*/ 92 w 96"/>
                <a:gd name="T25" fmla="*/ 5 h 94"/>
                <a:gd name="T26" fmla="*/ 95 w 96"/>
                <a:gd name="T27" fmla="*/ 5 h 94"/>
                <a:gd name="T28" fmla="*/ 96 w 96"/>
                <a:gd name="T29" fmla="*/ 7 h 94"/>
                <a:gd name="T30" fmla="*/ 96 w 96"/>
                <a:gd name="T31" fmla="*/ 92 h 94"/>
                <a:gd name="T32" fmla="*/ 94 w 96"/>
                <a:gd name="T33" fmla="*/ 94 h 94"/>
                <a:gd name="T34" fmla="*/ 4 w 96"/>
                <a:gd name="T35" fmla="*/ 90 h 94"/>
                <a:gd name="T36" fmla="*/ 92 w 96"/>
                <a:gd name="T37" fmla="*/ 90 h 94"/>
                <a:gd name="T38" fmla="*/ 92 w 96"/>
                <a:gd name="T39" fmla="*/ 12 h 94"/>
                <a:gd name="T40" fmla="*/ 70 w 96"/>
                <a:gd name="T41" fmla="*/ 38 h 94"/>
                <a:gd name="T42" fmla="*/ 68 w 96"/>
                <a:gd name="T43" fmla="*/ 38 h 94"/>
                <a:gd name="T44" fmla="*/ 38 w 96"/>
                <a:gd name="T45" fmla="*/ 29 h 94"/>
                <a:gd name="T46" fmla="*/ 4 w 96"/>
                <a:gd name="T47" fmla="*/ 47 h 94"/>
                <a:gd name="T48" fmla="*/ 4 w 96"/>
                <a:gd name="T4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4">
                  <a:moveTo>
                    <a:pt x="94" y="94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0" y="93"/>
                    <a:pt x="0" y="9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4"/>
                    <a:pt x="38" y="24"/>
                    <a:pt x="39" y="25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3" y="5"/>
                    <a:pt x="94" y="5"/>
                    <a:pt x="95" y="5"/>
                  </a:cubicBezTo>
                  <a:cubicBezTo>
                    <a:pt x="95" y="5"/>
                    <a:pt x="96" y="6"/>
                    <a:pt x="96" y="7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5" y="94"/>
                    <a:pt x="94" y="94"/>
                  </a:cubicBezTo>
                  <a:close/>
                  <a:moveTo>
                    <a:pt x="4" y="90"/>
                  </a:moveTo>
                  <a:cubicBezTo>
                    <a:pt x="92" y="90"/>
                    <a:pt x="92" y="90"/>
                    <a:pt x="92" y="90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69" y="38"/>
                    <a:pt x="68" y="38"/>
                    <a:pt x="68" y="3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1483">
              <a:extLst>
                <a:ext uri="{FF2B5EF4-FFF2-40B4-BE49-F238E27FC236}">
                  <a16:creationId xmlns="" xmlns:a16="http://schemas.microsoft.com/office/drawing/2014/main" id="{5F595F64-BD47-4DF5-B88A-AF9AD3F06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3752850"/>
              <a:ext cx="360363" cy="134938"/>
            </a:xfrm>
            <a:custGeom>
              <a:avLst/>
              <a:gdLst>
                <a:gd name="T0" fmla="*/ 2 w 96"/>
                <a:gd name="T1" fmla="*/ 36 h 36"/>
                <a:gd name="T2" fmla="*/ 0 w 96"/>
                <a:gd name="T3" fmla="*/ 35 h 36"/>
                <a:gd name="T4" fmla="*/ 1 w 96"/>
                <a:gd name="T5" fmla="*/ 32 h 36"/>
                <a:gd name="T6" fmla="*/ 33 w 96"/>
                <a:gd name="T7" fmla="*/ 14 h 36"/>
                <a:gd name="T8" fmla="*/ 34 w 96"/>
                <a:gd name="T9" fmla="*/ 14 h 36"/>
                <a:gd name="T10" fmla="*/ 60 w 96"/>
                <a:gd name="T11" fmla="*/ 14 h 36"/>
                <a:gd name="T12" fmla="*/ 93 w 96"/>
                <a:gd name="T13" fmla="*/ 0 h 36"/>
                <a:gd name="T14" fmla="*/ 96 w 96"/>
                <a:gd name="T15" fmla="*/ 1 h 36"/>
                <a:gd name="T16" fmla="*/ 95 w 96"/>
                <a:gd name="T17" fmla="*/ 4 h 36"/>
                <a:gd name="T18" fmla="*/ 61 w 96"/>
                <a:gd name="T19" fmla="*/ 18 h 36"/>
                <a:gd name="T20" fmla="*/ 61 w 96"/>
                <a:gd name="T21" fmla="*/ 18 h 36"/>
                <a:gd name="T22" fmla="*/ 35 w 96"/>
                <a:gd name="T23" fmla="*/ 18 h 36"/>
                <a:gd name="T24" fmla="*/ 3 w 96"/>
                <a:gd name="T25" fmla="*/ 36 h 36"/>
                <a:gd name="T26" fmla="*/ 2 w 96"/>
                <a:gd name="T2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36">
                  <a:moveTo>
                    <a:pt x="2" y="36"/>
                  </a:moveTo>
                  <a:cubicBezTo>
                    <a:pt x="1" y="36"/>
                    <a:pt x="1" y="36"/>
                    <a:pt x="0" y="35"/>
                  </a:cubicBezTo>
                  <a:cubicBezTo>
                    <a:pt x="0" y="34"/>
                    <a:pt x="0" y="33"/>
                    <a:pt x="1" y="32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5" y="0"/>
                    <a:pt x="96" y="1"/>
                  </a:cubicBezTo>
                  <a:cubicBezTo>
                    <a:pt x="96" y="2"/>
                    <a:pt x="96" y="3"/>
                    <a:pt x="95" y="4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1484">
              <a:extLst>
                <a:ext uri="{FF2B5EF4-FFF2-40B4-BE49-F238E27FC236}">
                  <a16:creationId xmlns="" xmlns:a16="http://schemas.microsoft.com/office/drawing/2014/main" id="{CE41E652-9336-44A8-9A76-06EEFD846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3841750"/>
              <a:ext cx="360363" cy="120650"/>
            </a:xfrm>
            <a:custGeom>
              <a:avLst/>
              <a:gdLst>
                <a:gd name="T0" fmla="*/ 2 w 96"/>
                <a:gd name="T1" fmla="*/ 32 h 32"/>
                <a:gd name="T2" fmla="*/ 0 w 96"/>
                <a:gd name="T3" fmla="*/ 31 h 32"/>
                <a:gd name="T4" fmla="*/ 1 w 96"/>
                <a:gd name="T5" fmla="*/ 28 h 32"/>
                <a:gd name="T6" fmla="*/ 33 w 96"/>
                <a:gd name="T7" fmla="*/ 6 h 32"/>
                <a:gd name="T8" fmla="*/ 34 w 96"/>
                <a:gd name="T9" fmla="*/ 6 h 32"/>
                <a:gd name="T10" fmla="*/ 60 w 96"/>
                <a:gd name="T11" fmla="*/ 7 h 32"/>
                <a:gd name="T12" fmla="*/ 94 w 96"/>
                <a:gd name="T13" fmla="*/ 0 h 32"/>
                <a:gd name="T14" fmla="*/ 96 w 96"/>
                <a:gd name="T15" fmla="*/ 2 h 32"/>
                <a:gd name="T16" fmla="*/ 94 w 96"/>
                <a:gd name="T17" fmla="*/ 4 h 32"/>
                <a:gd name="T18" fmla="*/ 61 w 96"/>
                <a:gd name="T19" fmla="*/ 11 h 32"/>
                <a:gd name="T20" fmla="*/ 60 w 96"/>
                <a:gd name="T21" fmla="*/ 11 h 32"/>
                <a:gd name="T22" fmla="*/ 35 w 96"/>
                <a:gd name="T23" fmla="*/ 10 h 32"/>
                <a:gd name="T24" fmla="*/ 3 w 96"/>
                <a:gd name="T25" fmla="*/ 32 h 32"/>
                <a:gd name="T26" fmla="*/ 2 w 96"/>
                <a:gd name="T2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32">
                  <a:moveTo>
                    <a:pt x="2" y="32"/>
                  </a:moveTo>
                  <a:cubicBezTo>
                    <a:pt x="1" y="32"/>
                    <a:pt x="1" y="32"/>
                    <a:pt x="0" y="31"/>
                  </a:cubicBezTo>
                  <a:cubicBezTo>
                    <a:pt x="0" y="30"/>
                    <a:pt x="0" y="29"/>
                    <a:pt x="1" y="28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2"/>
                  </a:cubicBezTo>
                  <a:cubicBezTo>
                    <a:pt x="96" y="3"/>
                    <a:pt x="96" y="4"/>
                    <a:pt x="94" y="4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0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2" y="32"/>
                    <a:pt x="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161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="" xmlns:a16="http://schemas.microsoft.com/office/drawing/2014/main" id="{503C589E-1434-49BC-885D-BE6E7D641D23}"/>
              </a:ext>
            </a:extLst>
          </p:cNvPr>
          <p:cNvSpPr/>
          <p:nvPr/>
        </p:nvSpPr>
        <p:spPr>
          <a:xfrm>
            <a:off x="1411346" y="3583924"/>
            <a:ext cx="816626" cy="816626"/>
          </a:xfrm>
          <a:prstGeom prst="ellipse">
            <a:avLst/>
          </a:prstGeom>
          <a:solidFill>
            <a:srgbClr val="141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4E28860E-F302-463B-8CE3-5507B4A7523C}"/>
              </a:ext>
            </a:extLst>
          </p:cNvPr>
          <p:cNvSpPr/>
          <p:nvPr/>
        </p:nvSpPr>
        <p:spPr>
          <a:xfrm>
            <a:off x="4262240" y="3583924"/>
            <a:ext cx="816626" cy="816626"/>
          </a:xfrm>
          <a:prstGeom prst="ellipse">
            <a:avLst/>
          </a:prstGeom>
          <a:solidFill>
            <a:srgbClr val="141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1DC9E22F-43EE-408D-B327-FC53CE2346D2}"/>
              </a:ext>
            </a:extLst>
          </p:cNvPr>
          <p:cNvSpPr/>
          <p:nvPr/>
        </p:nvSpPr>
        <p:spPr>
          <a:xfrm>
            <a:off x="7113134" y="3583924"/>
            <a:ext cx="816626" cy="816626"/>
          </a:xfrm>
          <a:prstGeom prst="ellipse">
            <a:avLst/>
          </a:prstGeom>
          <a:solidFill>
            <a:srgbClr val="141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="" xmlns:a16="http://schemas.microsoft.com/office/drawing/2014/main" id="{03B45625-B925-47D3-B7B4-C8158063665F}"/>
              </a:ext>
            </a:extLst>
          </p:cNvPr>
          <p:cNvSpPr/>
          <p:nvPr/>
        </p:nvSpPr>
        <p:spPr>
          <a:xfrm>
            <a:off x="9964027" y="3583924"/>
            <a:ext cx="816626" cy="816626"/>
          </a:xfrm>
          <a:prstGeom prst="ellipse">
            <a:avLst/>
          </a:prstGeom>
          <a:solidFill>
            <a:srgbClr val="141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7E6F7BE-06D4-4E72-8ED4-7A6BCE47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7C8D3E6-E3D0-473E-9A87-3C50E44574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8" t="13670" r="208" b="43972"/>
          <a:stretch/>
        </p:blipFill>
        <p:spPr>
          <a:xfrm>
            <a:off x="-1" y="-1"/>
            <a:ext cx="12192002" cy="39978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D751836-16E0-4A91-85A0-35591CB355F8}"/>
              </a:ext>
            </a:extLst>
          </p:cNvPr>
          <p:cNvSpPr/>
          <p:nvPr/>
        </p:nvSpPr>
        <p:spPr>
          <a:xfrm>
            <a:off x="0" y="0"/>
            <a:ext cx="12192000" cy="3997842"/>
          </a:xfrm>
          <a:prstGeom prst="rec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BDCD005-B67F-4330-A98A-3AF9390C094F}"/>
              </a:ext>
            </a:extLst>
          </p:cNvPr>
          <p:cNvSpPr/>
          <p:nvPr/>
        </p:nvSpPr>
        <p:spPr>
          <a:xfrm>
            <a:off x="609606" y="2197831"/>
            <a:ext cx="1097279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Georgia" panose="02040502050405020303" pitchFamily="18" charset="0"/>
              </a:rPr>
              <a:t>CHINESE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DCCB49B-7B68-44C3-9469-D62367F528F2}"/>
              </a:ext>
            </a:extLst>
          </p:cNvPr>
          <p:cNvSpPr/>
          <p:nvPr/>
        </p:nvSpPr>
        <p:spPr>
          <a:xfrm>
            <a:off x="609606" y="2839982"/>
            <a:ext cx="1097279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Enter Sub Title Here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98DA47A-8157-4753-B518-864E659C7989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AA9CC92-AE42-4F3A-8B6D-A94140174141}"/>
              </a:ext>
            </a:extLst>
          </p:cNvPr>
          <p:cNvSpPr/>
          <p:nvPr/>
        </p:nvSpPr>
        <p:spPr>
          <a:xfrm>
            <a:off x="5638800" y="0"/>
            <a:ext cx="914400" cy="1808249"/>
          </a:xfrm>
          <a:prstGeom prst="rect">
            <a:avLst/>
          </a:prstGeom>
          <a:gradFill flip="none" rotWithShape="1"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78419ABC-6674-4DEC-A749-1B1191888EA7}"/>
              </a:ext>
            </a:extLst>
          </p:cNvPr>
          <p:cNvSpPr/>
          <p:nvPr/>
        </p:nvSpPr>
        <p:spPr>
          <a:xfrm>
            <a:off x="1541126" y="3713703"/>
            <a:ext cx="557068" cy="5570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i="1" dirty="0">
                <a:latin typeface="Georgia" panose="02040502050405020303" pitchFamily="18" charset="0"/>
              </a:rPr>
              <a:t>01.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536AB47-EB2D-468A-AC23-E8093F8888A5}"/>
              </a:ext>
            </a:extLst>
          </p:cNvPr>
          <p:cNvSpPr/>
          <p:nvPr/>
        </p:nvSpPr>
        <p:spPr>
          <a:xfrm>
            <a:off x="604612" y="4407011"/>
            <a:ext cx="2430096" cy="369332"/>
          </a:xfrm>
          <a:prstGeom prst="rect">
            <a:avLst/>
          </a:prstGeom>
        </p:spPr>
        <p:txBody>
          <a:bodyPr wrap="square" lIns="0" tIns="91440" rIns="0" bIns="0" anchor="t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C04AC96B-9CF1-4B10-815C-49B87206DDB0}"/>
              </a:ext>
            </a:extLst>
          </p:cNvPr>
          <p:cNvSpPr/>
          <p:nvPr/>
        </p:nvSpPr>
        <p:spPr>
          <a:xfrm>
            <a:off x="604612" y="4866974"/>
            <a:ext cx="2430096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C78FFD60-F786-48B8-8810-EFF58CA6DA8A}"/>
              </a:ext>
            </a:extLst>
          </p:cNvPr>
          <p:cNvSpPr/>
          <p:nvPr/>
        </p:nvSpPr>
        <p:spPr>
          <a:xfrm>
            <a:off x="4392020" y="3713703"/>
            <a:ext cx="557068" cy="5570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i="1" dirty="0">
                <a:latin typeface="Georgia" panose="02040502050405020303" pitchFamily="18" charset="0"/>
              </a:rPr>
              <a:t>02.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2241980B-A04D-497E-86CD-DB85F940DE2B}"/>
              </a:ext>
            </a:extLst>
          </p:cNvPr>
          <p:cNvSpPr/>
          <p:nvPr/>
        </p:nvSpPr>
        <p:spPr>
          <a:xfrm>
            <a:off x="3455506" y="4407011"/>
            <a:ext cx="2430096" cy="369332"/>
          </a:xfrm>
          <a:prstGeom prst="rect">
            <a:avLst/>
          </a:prstGeom>
        </p:spPr>
        <p:txBody>
          <a:bodyPr wrap="square" lIns="0" tIns="91440" rIns="0" bIns="0" anchor="t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9900F6A6-90A6-4C57-A55F-73F0D6C4FCA7}"/>
              </a:ext>
            </a:extLst>
          </p:cNvPr>
          <p:cNvSpPr/>
          <p:nvPr/>
        </p:nvSpPr>
        <p:spPr>
          <a:xfrm>
            <a:off x="3455506" y="4866974"/>
            <a:ext cx="2430096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62" name="Oval 61">
            <a:extLst>
              <a:ext uri="{FF2B5EF4-FFF2-40B4-BE49-F238E27FC236}">
                <a16:creationId xmlns="" xmlns:a16="http://schemas.microsoft.com/office/drawing/2014/main" id="{ECFBBD9E-2845-47EC-8298-D2AE3903BF8E}"/>
              </a:ext>
            </a:extLst>
          </p:cNvPr>
          <p:cNvSpPr/>
          <p:nvPr/>
        </p:nvSpPr>
        <p:spPr>
          <a:xfrm>
            <a:off x="7242914" y="3713703"/>
            <a:ext cx="557068" cy="5570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i="1" dirty="0">
                <a:latin typeface="Georgia" panose="02040502050405020303" pitchFamily="18" charset="0"/>
              </a:rPr>
              <a:t>03.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3C91F17E-E863-4682-A0C5-911F02381E05}"/>
              </a:ext>
            </a:extLst>
          </p:cNvPr>
          <p:cNvSpPr/>
          <p:nvPr/>
        </p:nvSpPr>
        <p:spPr>
          <a:xfrm>
            <a:off x="6306400" y="4407011"/>
            <a:ext cx="2430096" cy="369332"/>
          </a:xfrm>
          <a:prstGeom prst="rect">
            <a:avLst/>
          </a:prstGeom>
        </p:spPr>
        <p:txBody>
          <a:bodyPr wrap="square" lIns="0" tIns="91440" rIns="0" bIns="0" anchor="t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661B72F8-3DA0-45BE-BBB7-92BCFEB497CB}"/>
              </a:ext>
            </a:extLst>
          </p:cNvPr>
          <p:cNvSpPr/>
          <p:nvPr/>
        </p:nvSpPr>
        <p:spPr>
          <a:xfrm>
            <a:off x="6306400" y="4866974"/>
            <a:ext cx="2430096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67" name="Oval 66">
            <a:extLst>
              <a:ext uri="{FF2B5EF4-FFF2-40B4-BE49-F238E27FC236}">
                <a16:creationId xmlns="" xmlns:a16="http://schemas.microsoft.com/office/drawing/2014/main" id="{135EC987-9483-4924-B244-2100BE6D64B0}"/>
              </a:ext>
            </a:extLst>
          </p:cNvPr>
          <p:cNvSpPr/>
          <p:nvPr/>
        </p:nvSpPr>
        <p:spPr>
          <a:xfrm>
            <a:off x="10093807" y="3713703"/>
            <a:ext cx="557068" cy="5570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i="1" dirty="0">
                <a:latin typeface="Georgia" panose="02040502050405020303" pitchFamily="18" charset="0"/>
              </a:rPr>
              <a:t>04.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287640FC-574B-444F-AF59-4816EF57A0B7}"/>
              </a:ext>
            </a:extLst>
          </p:cNvPr>
          <p:cNvSpPr/>
          <p:nvPr/>
        </p:nvSpPr>
        <p:spPr>
          <a:xfrm>
            <a:off x="9157293" y="4407011"/>
            <a:ext cx="2430096" cy="369332"/>
          </a:xfrm>
          <a:prstGeom prst="rect">
            <a:avLst/>
          </a:prstGeom>
        </p:spPr>
        <p:txBody>
          <a:bodyPr wrap="square" lIns="0" tIns="91440" rIns="0" bIns="0" anchor="t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="" xmlns:a16="http://schemas.microsoft.com/office/drawing/2014/main" id="{54D5F44A-F193-4413-8B58-E4698218B3CE}"/>
              </a:ext>
            </a:extLst>
          </p:cNvPr>
          <p:cNvSpPr/>
          <p:nvPr/>
        </p:nvSpPr>
        <p:spPr>
          <a:xfrm>
            <a:off x="9157293" y="4866974"/>
            <a:ext cx="2430096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="" xmlns:a16="http://schemas.microsoft.com/office/drawing/2014/main" id="{CC5B2179-5B67-4801-BCB9-96654DDAD35E}"/>
              </a:ext>
            </a:extLst>
          </p:cNvPr>
          <p:cNvSpPr/>
          <p:nvPr/>
        </p:nvSpPr>
        <p:spPr>
          <a:xfrm>
            <a:off x="1591060" y="6034822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: Rounded Corners 71">
            <a:extLst>
              <a:ext uri="{FF2B5EF4-FFF2-40B4-BE49-F238E27FC236}">
                <a16:creationId xmlns="" xmlns:a16="http://schemas.microsoft.com/office/drawing/2014/main" id="{7418B204-2EA1-4917-993F-7420A80F5C22}"/>
              </a:ext>
            </a:extLst>
          </p:cNvPr>
          <p:cNvSpPr/>
          <p:nvPr/>
        </p:nvSpPr>
        <p:spPr>
          <a:xfrm>
            <a:off x="4441954" y="6034822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: Rounded Corners 72">
            <a:extLst>
              <a:ext uri="{FF2B5EF4-FFF2-40B4-BE49-F238E27FC236}">
                <a16:creationId xmlns="" xmlns:a16="http://schemas.microsoft.com/office/drawing/2014/main" id="{29D93F98-FFB3-4F85-A3CC-EC37531EC4A1}"/>
              </a:ext>
            </a:extLst>
          </p:cNvPr>
          <p:cNvSpPr/>
          <p:nvPr/>
        </p:nvSpPr>
        <p:spPr>
          <a:xfrm>
            <a:off x="7292848" y="6034822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: Rounded Corners 73">
            <a:extLst>
              <a:ext uri="{FF2B5EF4-FFF2-40B4-BE49-F238E27FC236}">
                <a16:creationId xmlns="" xmlns:a16="http://schemas.microsoft.com/office/drawing/2014/main" id="{6B1DE0E5-1EC9-48E6-AFFB-3FFC0F85B11A}"/>
              </a:ext>
            </a:extLst>
          </p:cNvPr>
          <p:cNvSpPr/>
          <p:nvPr/>
        </p:nvSpPr>
        <p:spPr>
          <a:xfrm>
            <a:off x="10143741" y="6034822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1C6A9F55-7129-4EE1-8871-AC6E33D15553}"/>
              </a:ext>
            </a:extLst>
          </p:cNvPr>
          <p:cNvCxnSpPr>
            <a:cxnSpLocks/>
          </p:cNvCxnSpPr>
          <p:nvPr/>
        </p:nvCxnSpPr>
        <p:spPr>
          <a:xfrm>
            <a:off x="11820525" y="3997842"/>
            <a:ext cx="0" cy="2488683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916B4620-1269-4DC1-B3A3-DCF2E1F42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878" y="1105205"/>
            <a:ext cx="590245" cy="590245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bg1"/>
                </a:solidFill>
              </a:rPr>
              <a:t>www.edufreebie.com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33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FC76299-F7C9-4725-9588-61012154DE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EC409033-8D9F-47B3-B555-00E01DBC12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BA5858D-DE0E-4968-A605-26A19E742946}"/>
              </a:ext>
            </a:extLst>
          </p:cNvPr>
          <p:cNvSpPr/>
          <p:nvPr/>
        </p:nvSpPr>
        <p:spPr>
          <a:xfrm>
            <a:off x="609601" y="0"/>
            <a:ext cx="914400" cy="1447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03B86A0-524A-4481-81EA-CB72855F7607}"/>
              </a:ext>
            </a:extLst>
          </p:cNvPr>
          <p:cNvSpPr/>
          <p:nvPr/>
        </p:nvSpPr>
        <p:spPr>
          <a:xfrm>
            <a:off x="609601" y="241440"/>
            <a:ext cx="109728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  <a:latin typeface="Georgia" panose="02040502050405020303" pitchFamily="18" charset="0"/>
              </a:rPr>
              <a:t>CHINESE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E498713-9C2F-42DA-87C2-072F9E2C4A0E}"/>
              </a:ext>
            </a:extLst>
          </p:cNvPr>
          <p:cNvSpPr/>
          <p:nvPr/>
        </p:nvSpPr>
        <p:spPr>
          <a:xfrm>
            <a:off x="609601" y="841059"/>
            <a:ext cx="109728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</a:rPr>
              <a:t>Enter Sub Title Here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892A628D-26D4-4EBF-BD91-ACEDF3F25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/>
              <a:t>6</a:t>
            </a:fld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D1182D26-4B9E-44E0-8D8E-FFD9A1235327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6C0EE967-155D-48B7-BB8D-38141D0BC566}"/>
              </a:ext>
            </a:extLst>
          </p:cNvPr>
          <p:cNvSpPr/>
          <p:nvPr/>
        </p:nvSpPr>
        <p:spPr>
          <a:xfrm>
            <a:off x="9225756" y="1946565"/>
            <a:ext cx="952500" cy="952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0C589393-D9B9-4DCC-BFAD-A844915E0791}"/>
              </a:ext>
            </a:extLst>
          </p:cNvPr>
          <p:cNvSpPr/>
          <p:nvPr/>
        </p:nvSpPr>
        <p:spPr>
          <a:xfrm>
            <a:off x="2011867" y="1946565"/>
            <a:ext cx="952500" cy="952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9FCAB55A-E1C2-471C-9B03-DB9DB5521298}"/>
              </a:ext>
            </a:extLst>
          </p:cNvPr>
          <p:cNvCxnSpPr>
            <a:cxnSpLocks/>
            <a:stCxn id="64" idx="4"/>
          </p:cNvCxnSpPr>
          <p:nvPr/>
        </p:nvCxnSpPr>
        <p:spPr>
          <a:xfrm flipH="1">
            <a:off x="9702007" y="3058067"/>
            <a:ext cx="1876" cy="641098"/>
          </a:xfrm>
          <a:prstGeom prst="line">
            <a:avLst/>
          </a:prstGeom>
          <a:ln w="12700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A2D4DB45-05D3-426D-8C52-9155284358DF}"/>
              </a:ext>
            </a:extLst>
          </p:cNvPr>
          <p:cNvCxnSpPr>
            <a:cxnSpLocks/>
            <a:stCxn id="63" idx="4"/>
          </p:cNvCxnSpPr>
          <p:nvPr/>
        </p:nvCxnSpPr>
        <p:spPr>
          <a:xfrm>
            <a:off x="2488117" y="3058067"/>
            <a:ext cx="219" cy="639372"/>
          </a:xfrm>
          <a:prstGeom prst="line">
            <a:avLst/>
          </a:prstGeom>
          <a:ln w="12700">
            <a:solidFill>
              <a:schemeClr val="accent5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49A70D29-2106-4E9C-A504-0618B8511C35}"/>
              </a:ext>
            </a:extLst>
          </p:cNvPr>
          <p:cNvGrpSpPr/>
          <p:nvPr/>
        </p:nvGrpSpPr>
        <p:grpSpPr>
          <a:xfrm>
            <a:off x="2284413" y="2151499"/>
            <a:ext cx="466002" cy="431800"/>
            <a:chOff x="2982913" y="6350"/>
            <a:chExt cx="346075" cy="320675"/>
          </a:xfrm>
        </p:grpSpPr>
        <p:sp>
          <p:nvSpPr>
            <p:cNvPr id="34" name="Freeform 80">
              <a:extLst>
                <a:ext uri="{FF2B5EF4-FFF2-40B4-BE49-F238E27FC236}">
                  <a16:creationId xmlns="" xmlns:a16="http://schemas.microsoft.com/office/drawing/2014/main" id="{C266D8B3-6A96-4D45-81D2-38CA949F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113" y="6350"/>
              <a:ext cx="269875" cy="304800"/>
            </a:xfrm>
            <a:custGeom>
              <a:avLst/>
              <a:gdLst>
                <a:gd name="T0" fmla="*/ 58 w 72"/>
                <a:gd name="T1" fmla="*/ 59 h 81"/>
                <a:gd name="T2" fmla="*/ 58 w 72"/>
                <a:gd name="T3" fmla="*/ 59 h 81"/>
                <a:gd name="T4" fmla="*/ 64 w 72"/>
                <a:gd name="T5" fmla="*/ 65 h 81"/>
                <a:gd name="T6" fmla="*/ 58 w 72"/>
                <a:gd name="T7" fmla="*/ 71 h 81"/>
                <a:gd name="T8" fmla="*/ 54 w 72"/>
                <a:gd name="T9" fmla="*/ 71 h 81"/>
                <a:gd name="T10" fmla="*/ 60 w 72"/>
                <a:gd name="T11" fmla="*/ 77 h 81"/>
                <a:gd name="T12" fmla="*/ 54 w 72"/>
                <a:gd name="T13" fmla="*/ 81 h 81"/>
                <a:gd name="T14" fmla="*/ 28 w 72"/>
                <a:gd name="T15" fmla="*/ 81 h 81"/>
                <a:gd name="T16" fmla="*/ 0 w 72"/>
                <a:gd name="T17" fmla="*/ 77 h 81"/>
                <a:gd name="T18" fmla="*/ 0 w 72"/>
                <a:gd name="T19" fmla="*/ 43 h 81"/>
                <a:gd name="T20" fmla="*/ 26 w 72"/>
                <a:gd name="T21" fmla="*/ 9 h 81"/>
                <a:gd name="T22" fmla="*/ 38 w 72"/>
                <a:gd name="T23" fmla="*/ 12 h 81"/>
                <a:gd name="T24" fmla="*/ 34 w 72"/>
                <a:gd name="T25" fmla="*/ 33 h 81"/>
                <a:gd name="T26" fmla="*/ 66 w 72"/>
                <a:gd name="T27" fmla="*/ 33 h 81"/>
                <a:gd name="T28" fmla="*/ 72 w 72"/>
                <a:gd name="T29" fmla="*/ 39 h 81"/>
                <a:gd name="T30" fmla="*/ 66 w 72"/>
                <a:gd name="T31" fmla="*/ 47 h 81"/>
                <a:gd name="T32" fmla="*/ 62 w 72"/>
                <a:gd name="T33" fmla="*/ 47 h 81"/>
                <a:gd name="T34" fmla="*/ 68 w 72"/>
                <a:gd name="T35" fmla="*/ 53 h 81"/>
                <a:gd name="T36" fmla="*/ 62 w 72"/>
                <a:gd name="T37" fmla="*/ 59 h 81"/>
                <a:gd name="T38" fmla="*/ 58 w 72"/>
                <a:gd name="T39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1">
                  <a:moveTo>
                    <a:pt x="58" y="59"/>
                  </a:moveTo>
                  <a:cubicBezTo>
                    <a:pt x="58" y="59"/>
                    <a:pt x="58" y="59"/>
                    <a:pt x="58" y="59"/>
                  </a:cubicBezTo>
                  <a:cubicBezTo>
                    <a:pt x="61" y="59"/>
                    <a:pt x="64" y="62"/>
                    <a:pt x="64" y="65"/>
                  </a:cubicBezTo>
                  <a:cubicBezTo>
                    <a:pt x="64" y="68"/>
                    <a:pt x="61" y="71"/>
                    <a:pt x="58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7" y="71"/>
                    <a:pt x="60" y="74"/>
                    <a:pt x="60" y="77"/>
                  </a:cubicBezTo>
                  <a:cubicBezTo>
                    <a:pt x="60" y="80"/>
                    <a:pt x="57" y="81"/>
                    <a:pt x="54" y="81"/>
                  </a:cubicBezTo>
                  <a:cubicBezTo>
                    <a:pt x="54" y="81"/>
                    <a:pt x="38" y="81"/>
                    <a:pt x="28" y="81"/>
                  </a:cubicBezTo>
                  <a:cubicBezTo>
                    <a:pt x="17" y="81"/>
                    <a:pt x="14" y="79"/>
                    <a:pt x="0" y="7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0" y="43"/>
                    <a:pt x="26" y="25"/>
                    <a:pt x="26" y="9"/>
                  </a:cubicBezTo>
                  <a:cubicBezTo>
                    <a:pt x="26" y="3"/>
                    <a:pt x="35" y="0"/>
                    <a:pt x="38" y="12"/>
                  </a:cubicBezTo>
                  <a:cubicBezTo>
                    <a:pt x="40" y="19"/>
                    <a:pt x="34" y="33"/>
                    <a:pt x="34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9" y="33"/>
                    <a:pt x="72" y="36"/>
                    <a:pt x="72" y="39"/>
                  </a:cubicBezTo>
                  <a:cubicBezTo>
                    <a:pt x="72" y="42"/>
                    <a:pt x="69" y="47"/>
                    <a:pt x="66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5" y="47"/>
                    <a:pt x="68" y="50"/>
                    <a:pt x="68" y="53"/>
                  </a:cubicBezTo>
                  <a:cubicBezTo>
                    <a:pt x="68" y="56"/>
                    <a:pt x="65" y="59"/>
                    <a:pt x="62" y="59"/>
                  </a:cubicBezTo>
                  <a:cubicBezTo>
                    <a:pt x="58" y="59"/>
                    <a:pt x="58" y="59"/>
                    <a:pt x="58" y="59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Rectangle 81">
              <a:extLst>
                <a:ext uri="{FF2B5EF4-FFF2-40B4-BE49-F238E27FC236}">
                  <a16:creationId xmlns="" xmlns:a16="http://schemas.microsoft.com/office/drawing/2014/main" id="{1C3C20EA-3F0E-4D46-BC92-A47ECF3AA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913" y="146050"/>
              <a:ext cx="76200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Oval 82">
              <a:extLst>
                <a:ext uri="{FF2B5EF4-FFF2-40B4-BE49-F238E27FC236}">
                  <a16:creationId xmlns="" xmlns:a16="http://schemas.microsoft.com/office/drawing/2014/main" id="{70950590-E257-4494-8A71-7C819F2B3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1013" y="288925"/>
              <a:ext cx="15875" cy="1428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D8F00C2B-CA0E-44EB-98BD-0C25D0494D59}"/>
              </a:ext>
            </a:extLst>
          </p:cNvPr>
          <p:cNvGrpSpPr/>
          <p:nvPr/>
        </p:nvGrpSpPr>
        <p:grpSpPr>
          <a:xfrm>
            <a:off x="9470073" y="2267675"/>
            <a:ext cx="463866" cy="421113"/>
            <a:chOff x="3705225" y="25400"/>
            <a:chExt cx="344488" cy="312738"/>
          </a:xfrm>
        </p:grpSpPr>
        <p:sp>
          <p:nvSpPr>
            <p:cNvPr id="38" name="Freeform 83">
              <a:extLst>
                <a:ext uri="{FF2B5EF4-FFF2-40B4-BE49-F238E27FC236}">
                  <a16:creationId xmlns="" xmlns:a16="http://schemas.microsoft.com/office/drawing/2014/main" id="{286473AF-CD0E-45FA-B3C3-351B265F9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25400"/>
              <a:ext cx="269875" cy="312738"/>
            </a:xfrm>
            <a:custGeom>
              <a:avLst/>
              <a:gdLst>
                <a:gd name="T0" fmla="*/ 14 w 72"/>
                <a:gd name="T1" fmla="*/ 24 h 83"/>
                <a:gd name="T2" fmla="*/ 14 w 72"/>
                <a:gd name="T3" fmla="*/ 24 h 83"/>
                <a:gd name="T4" fmla="*/ 8 w 72"/>
                <a:gd name="T5" fmla="*/ 18 h 83"/>
                <a:gd name="T6" fmla="*/ 14 w 72"/>
                <a:gd name="T7" fmla="*/ 12 h 83"/>
                <a:gd name="T8" fmla="*/ 18 w 72"/>
                <a:gd name="T9" fmla="*/ 12 h 83"/>
                <a:gd name="T10" fmla="*/ 12 w 72"/>
                <a:gd name="T11" fmla="*/ 6 h 83"/>
                <a:gd name="T12" fmla="*/ 18 w 72"/>
                <a:gd name="T13" fmla="*/ 0 h 83"/>
                <a:gd name="T14" fmla="*/ 44 w 72"/>
                <a:gd name="T15" fmla="*/ 0 h 83"/>
                <a:gd name="T16" fmla="*/ 72 w 72"/>
                <a:gd name="T17" fmla="*/ 7 h 83"/>
                <a:gd name="T18" fmla="*/ 72 w 72"/>
                <a:gd name="T19" fmla="*/ 41 h 83"/>
                <a:gd name="T20" fmla="*/ 46 w 72"/>
                <a:gd name="T21" fmla="*/ 75 h 83"/>
                <a:gd name="T22" fmla="*/ 34 w 72"/>
                <a:gd name="T23" fmla="*/ 72 h 83"/>
                <a:gd name="T24" fmla="*/ 38 w 72"/>
                <a:gd name="T25" fmla="*/ 48 h 83"/>
                <a:gd name="T26" fmla="*/ 6 w 72"/>
                <a:gd name="T27" fmla="*/ 48 h 83"/>
                <a:gd name="T28" fmla="*/ 0 w 72"/>
                <a:gd name="T29" fmla="*/ 42 h 83"/>
                <a:gd name="T30" fmla="*/ 6 w 72"/>
                <a:gd name="T31" fmla="*/ 36 h 83"/>
                <a:gd name="T32" fmla="*/ 10 w 72"/>
                <a:gd name="T33" fmla="*/ 36 h 83"/>
                <a:gd name="T34" fmla="*/ 4 w 72"/>
                <a:gd name="T35" fmla="*/ 30 h 83"/>
                <a:gd name="T36" fmla="*/ 10 w 72"/>
                <a:gd name="T37" fmla="*/ 24 h 83"/>
                <a:gd name="T38" fmla="*/ 14 w 72"/>
                <a:gd name="T39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3"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1" y="24"/>
                    <a:pt x="8" y="21"/>
                    <a:pt x="8" y="18"/>
                  </a:cubicBezTo>
                  <a:cubicBezTo>
                    <a:pt x="8" y="15"/>
                    <a:pt x="11" y="12"/>
                    <a:pt x="14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2"/>
                    <a:pt x="12" y="9"/>
                    <a:pt x="12" y="6"/>
                  </a:cubicBezTo>
                  <a:cubicBezTo>
                    <a:pt x="12" y="3"/>
                    <a:pt x="15" y="0"/>
                    <a:pt x="18" y="0"/>
                  </a:cubicBezTo>
                  <a:cubicBezTo>
                    <a:pt x="18" y="0"/>
                    <a:pt x="34" y="0"/>
                    <a:pt x="44" y="0"/>
                  </a:cubicBezTo>
                  <a:cubicBezTo>
                    <a:pt x="55" y="0"/>
                    <a:pt x="58" y="5"/>
                    <a:pt x="72" y="7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2" y="41"/>
                    <a:pt x="46" y="59"/>
                    <a:pt x="46" y="75"/>
                  </a:cubicBezTo>
                  <a:cubicBezTo>
                    <a:pt x="46" y="81"/>
                    <a:pt x="37" y="83"/>
                    <a:pt x="34" y="72"/>
                  </a:cubicBezTo>
                  <a:cubicBezTo>
                    <a:pt x="32" y="65"/>
                    <a:pt x="38" y="48"/>
                    <a:pt x="38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39"/>
                    <a:pt x="3" y="36"/>
                    <a:pt x="6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7" y="36"/>
                    <a:pt x="4" y="33"/>
                    <a:pt x="4" y="30"/>
                  </a:cubicBezTo>
                  <a:cubicBezTo>
                    <a:pt x="4" y="27"/>
                    <a:pt x="7" y="24"/>
                    <a:pt x="10" y="24"/>
                  </a:cubicBezTo>
                  <a:cubicBezTo>
                    <a:pt x="14" y="24"/>
                    <a:pt x="14" y="24"/>
                    <a:pt x="14" y="24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Rectangle 84">
              <a:extLst>
                <a:ext uri="{FF2B5EF4-FFF2-40B4-BE49-F238E27FC236}">
                  <a16:creationId xmlns="" xmlns:a16="http://schemas.microsoft.com/office/drawing/2014/main" id="{34656DDE-863B-480C-ABB0-33AE812B8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100" y="25400"/>
              <a:ext cx="74613" cy="17303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Oval 85">
              <a:extLst>
                <a:ext uri="{FF2B5EF4-FFF2-40B4-BE49-F238E27FC236}">
                  <a16:creationId xmlns="" xmlns:a16="http://schemas.microsoft.com/office/drawing/2014/main" id="{FEDDD4C7-E367-4278-8C37-97D636152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7325" y="47625"/>
              <a:ext cx="15875" cy="1587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739EA570-5AAA-494D-BE27-1DD19216F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06635" y="2209800"/>
            <a:ext cx="2978730" cy="2978730"/>
          </a:xfrm>
          <a:prstGeom prst="rect">
            <a:avLst/>
          </a:prstGeom>
          <a:effectLst/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43AADCCC-D15B-40A2-B82D-0B2684AC6E82}"/>
              </a:ext>
            </a:extLst>
          </p:cNvPr>
          <p:cNvSpPr/>
          <p:nvPr/>
        </p:nvSpPr>
        <p:spPr>
          <a:xfrm>
            <a:off x="1004744" y="3697439"/>
            <a:ext cx="2967182" cy="369332"/>
          </a:xfrm>
          <a:prstGeom prst="rect">
            <a:avLst/>
          </a:prstGeom>
        </p:spPr>
        <p:txBody>
          <a:bodyPr wrap="square" lIns="0" tIns="91440" rIns="0" bIns="0" anchor="t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F4CAA25-C673-47E7-A517-54B0C82CBF90}"/>
              </a:ext>
            </a:extLst>
          </p:cNvPr>
          <p:cNvSpPr/>
          <p:nvPr/>
        </p:nvSpPr>
        <p:spPr>
          <a:xfrm>
            <a:off x="1004744" y="4231554"/>
            <a:ext cx="2967182" cy="123110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Ut </a:t>
            </a:r>
            <a:r>
              <a:rPr lang="en-US" sz="1600" dirty="0" err="1"/>
              <a:t>enim</a:t>
            </a:r>
            <a:r>
              <a:rPr lang="en-US" sz="1600" dirty="0"/>
              <a:t> ad minim </a:t>
            </a:r>
            <a:r>
              <a:rPr lang="en-US" sz="1600" dirty="0" err="1"/>
              <a:t>veniam</a:t>
            </a:r>
            <a:r>
              <a:rPr lang="en-US" sz="1600" dirty="0"/>
              <a:t>,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00618E25-743F-46B4-9915-EEE728523575}"/>
              </a:ext>
            </a:extLst>
          </p:cNvPr>
          <p:cNvSpPr/>
          <p:nvPr/>
        </p:nvSpPr>
        <p:spPr>
          <a:xfrm>
            <a:off x="2259735" y="5627443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A369CCE-4943-4AA8-997C-3863514CB9CE}"/>
              </a:ext>
            </a:extLst>
          </p:cNvPr>
          <p:cNvSpPr/>
          <p:nvPr/>
        </p:nvSpPr>
        <p:spPr>
          <a:xfrm>
            <a:off x="8218415" y="3697439"/>
            <a:ext cx="2967182" cy="369332"/>
          </a:xfrm>
          <a:prstGeom prst="rect">
            <a:avLst/>
          </a:prstGeom>
        </p:spPr>
        <p:txBody>
          <a:bodyPr wrap="square" lIns="0" tIns="91440" rIns="0" bIns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76B75C6A-F95D-4E05-9F72-90A005F0C903}"/>
              </a:ext>
            </a:extLst>
          </p:cNvPr>
          <p:cNvSpPr/>
          <p:nvPr/>
        </p:nvSpPr>
        <p:spPr>
          <a:xfrm>
            <a:off x="8218415" y="4231554"/>
            <a:ext cx="2967182" cy="123110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Ut </a:t>
            </a:r>
            <a:r>
              <a:rPr lang="en-US" sz="1600" dirty="0" err="1"/>
              <a:t>enim</a:t>
            </a:r>
            <a:r>
              <a:rPr lang="en-US" sz="1600" dirty="0"/>
              <a:t> ad minim </a:t>
            </a:r>
            <a:r>
              <a:rPr lang="en-US" sz="1600" dirty="0" err="1"/>
              <a:t>veniam</a:t>
            </a:r>
            <a:r>
              <a:rPr lang="en-US" sz="1600" dirty="0"/>
              <a:t>,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73353C47-3DDF-4A12-946E-7D13BF2B5F0C}"/>
              </a:ext>
            </a:extLst>
          </p:cNvPr>
          <p:cNvSpPr/>
          <p:nvPr/>
        </p:nvSpPr>
        <p:spPr>
          <a:xfrm>
            <a:off x="9473406" y="5627443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FED14797-3A20-4471-B321-F025D83D524D}"/>
              </a:ext>
            </a:extLst>
          </p:cNvPr>
          <p:cNvSpPr/>
          <p:nvPr/>
        </p:nvSpPr>
        <p:spPr>
          <a:xfrm>
            <a:off x="4305300" y="1908465"/>
            <a:ext cx="3581400" cy="3581400"/>
          </a:xfrm>
          <a:prstGeom prst="ellipse">
            <a:avLst/>
          </a:prstGeom>
          <a:noFill/>
          <a:ln w="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4B7D418F-FECB-4424-92BD-59C8B5AFFFA5}"/>
              </a:ext>
            </a:extLst>
          </p:cNvPr>
          <p:cNvSpPr/>
          <p:nvPr/>
        </p:nvSpPr>
        <p:spPr>
          <a:xfrm>
            <a:off x="7780337" y="3592802"/>
            <a:ext cx="212726" cy="21272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="" xmlns:a16="http://schemas.microsoft.com/office/drawing/2014/main" id="{F714367D-FB7E-43C1-95EF-806940EA3A13}"/>
              </a:ext>
            </a:extLst>
          </p:cNvPr>
          <p:cNvSpPr/>
          <p:nvPr/>
        </p:nvSpPr>
        <p:spPr>
          <a:xfrm>
            <a:off x="4197278" y="3592802"/>
            <a:ext cx="212726" cy="21272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="" xmlns:a16="http://schemas.microsoft.com/office/drawing/2014/main" id="{559645AA-F71C-42C0-941F-D2C0184E8976}"/>
              </a:ext>
            </a:extLst>
          </p:cNvPr>
          <p:cNvSpPr/>
          <p:nvPr/>
        </p:nvSpPr>
        <p:spPr>
          <a:xfrm>
            <a:off x="1850087" y="1782007"/>
            <a:ext cx="1276060" cy="1276060"/>
          </a:xfrm>
          <a:prstGeom prst="ellipse">
            <a:avLst/>
          </a:prstGeom>
          <a:noFill/>
          <a:ln w="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="" xmlns:a16="http://schemas.microsoft.com/office/drawing/2014/main" id="{33288166-9E64-4FD7-A6CB-92FE50D08E75}"/>
              </a:ext>
            </a:extLst>
          </p:cNvPr>
          <p:cNvSpPr/>
          <p:nvPr/>
        </p:nvSpPr>
        <p:spPr>
          <a:xfrm>
            <a:off x="9065853" y="1782007"/>
            <a:ext cx="1276060" cy="1276060"/>
          </a:xfrm>
          <a:prstGeom prst="ellipse">
            <a:avLst/>
          </a:prstGeom>
          <a:noFill/>
          <a:ln w="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57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FC76299-F7C9-4725-9588-61012154DE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15A41012-508D-4A5A-91EA-78763811C6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9A99052-F46A-4250-A545-CEE13DB03676}"/>
              </a:ext>
            </a:extLst>
          </p:cNvPr>
          <p:cNvSpPr/>
          <p:nvPr/>
        </p:nvSpPr>
        <p:spPr>
          <a:xfrm>
            <a:off x="609600" y="2601421"/>
            <a:ext cx="3228969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sz="4400" b="1" dirty="0">
                <a:solidFill>
                  <a:srgbClr val="BC0003"/>
                </a:solidFill>
                <a:latin typeface="Georgia" panose="02040502050405020303" pitchFamily="18" charset="0"/>
              </a:rPr>
              <a:t>CHINESE</a:t>
            </a:r>
          </a:p>
          <a:p>
            <a:pPr lvl="0"/>
            <a:r>
              <a:rPr lang="en-US" sz="2800" b="1" dirty="0">
                <a:solidFill>
                  <a:srgbClr val="BC0003"/>
                </a:solidFill>
                <a:latin typeface="Georgia" panose="02040502050405020303" pitchFamily="18" charset="0"/>
              </a:rPr>
              <a:t>Presentation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F03D4C0B-B9B0-4A03-99CE-CD8BFB4F2E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802483"/>
              </p:ext>
            </p:extLst>
          </p:nvPr>
        </p:nvGraphicFramePr>
        <p:xfrm>
          <a:off x="4546599" y="1577534"/>
          <a:ext cx="6902451" cy="4286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AD4AF051-4C86-495F-A225-846562505D64}"/>
              </a:ext>
            </a:extLst>
          </p:cNvPr>
          <p:cNvSpPr/>
          <p:nvPr/>
        </p:nvSpPr>
        <p:spPr>
          <a:xfrm>
            <a:off x="6093847" y="957272"/>
            <a:ext cx="3807954" cy="44767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Lorem ipsum dolor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55C72FC3-6515-400B-BC1E-23A4DE2646D4}"/>
              </a:ext>
            </a:extLst>
          </p:cNvPr>
          <p:cNvSpPr/>
          <p:nvPr/>
        </p:nvSpPr>
        <p:spPr>
          <a:xfrm>
            <a:off x="609600" y="4149694"/>
            <a:ext cx="3197373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</a:rPr>
              <a:t>Lorem ipsum dolor sit </a:t>
            </a:r>
            <a:r>
              <a:rPr lang="en-US" sz="1600" dirty="0" err="1">
                <a:solidFill>
                  <a:schemeClr val="accent5"/>
                </a:solidFill>
              </a:rPr>
              <a:t>amet</a:t>
            </a:r>
            <a:r>
              <a:rPr lang="en-US" sz="1600" dirty="0">
                <a:solidFill>
                  <a:schemeClr val="accent5"/>
                </a:solidFill>
              </a:rPr>
              <a:t>, </a:t>
            </a:r>
            <a:r>
              <a:rPr lang="en-US" sz="1600" dirty="0" err="1">
                <a:solidFill>
                  <a:schemeClr val="accent5"/>
                </a:solidFill>
              </a:rPr>
              <a:t>consectetur</a:t>
            </a:r>
            <a:r>
              <a:rPr lang="en-US" sz="1600" dirty="0">
                <a:solidFill>
                  <a:schemeClr val="accent5"/>
                </a:solidFill>
              </a:rPr>
              <a:t> </a:t>
            </a:r>
            <a:r>
              <a:rPr lang="en-US" sz="1600" dirty="0" err="1">
                <a:solidFill>
                  <a:schemeClr val="accent5"/>
                </a:solidFill>
              </a:rPr>
              <a:t>adipiscing</a:t>
            </a:r>
            <a:r>
              <a:rPr lang="en-US" sz="1600" dirty="0">
                <a:solidFill>
                  <a:schemeClr val="accent5"/>
                </a:solidFill>
              </a:rPr>
              <a:t> </a:t>
            </a:r>
            <a:r>
              <a:rPr lang="en-US" sz="1600" dirty="0" err="1">
                <a:solidFill>
                  <a:schemeClr val="accent5"/>
                </a:solidFill>
              </a:rPr>
              <a:t>elit</a:t>
            </a:r>
            <a:r>
              <a:rPr lang="en-US" sz="1600" dirty="0">
                <a:solidFill>
                  <a:schemeClr val="accent5"/>
                </a:solidFill>
              </a:rPr>
              <a:t>, sed do </a:t>
            </a:r>
            <a:r>
              <a:rPr lang="en-US" sz="1600" dirty="0" err="1">
                <a:solidFill>
                  <a:schemeClr val="accent5"/>
                </a:solidFill>
              </a:rPr>
              <a:t>eiusmod</a:t>
            </a:r>
            <a:r>
              <a:rPr lang="en-US" sz="1600" dirty="0">
                <a:solidFill>
                  <a:schemeClr val="accent5"/>
                </a:solidFill>
              </a:rPr>
              <a:t> </a:t>
            </a:r>
            <a:r>
              <a:rPr lang="en-US" sz="1600" dirty="0" err="1">
                <a:solidFill>
                  <a:schemeClr val="accent5"/>
                </a:solidFill>
              </a:rPr>
              <a:t>tempor</a:t>
            </a:r>
            <a:r>
              <a:rPr lang="en-US" sz="1600" dirty="0">
                <a:solidFill>
                  <a:schemeClr val="accent5"/>
                </a:solidFill>
              </a:rPr>
              <a:t> </a:t>
            </a:r>
            <a:r>
              <a:rPr lang="en-US" sz="1600" dirty="0" err="1">
                <a:solidFill>
                  <a:schemeClr val="accent5"/>
                </a:solidFill>
              </a:rPr>
              <a:t>incididunt</a:t>
            </a:r>
            <a:r>
              <a:rPr lang="en-US" sz="1600" dirty="0">
                <a:solidFill>
                  <a:schemeClr val="accent5"/>
                </a:solidFill>
              </a:rPr>
              <a:t> </a:t>
            </a:r>
            <a:r>
              <a:rPr lang="en-US" sz="1600" dirty="0" err="1">
                <a:solidFill>
                  <a:schemeClr val="accent5"/>
                </a:solidFill>
              </a:rPr>
              <a:t>ut</a:t>
            </a:r>
            <a:r>
              <a:rPr lang="en-US" sz="1600" dirty="0">
                <a:solidFill>
                  <a:schemeClr val="accent5"/>
                </a:solidFill>
              </a:rPr>
              <a:t> </a:t>
            </a:r>
            <a:r>
              <a:rPr lang="en-US" sz="1600" dirty="0" err="1">
                <a:solidFill>
                  <a:schemeClr val="accent5"/>
                </a:solidFill>
              </a:rPr>
              <a:t>labore</a:t>
            </a:r>
            <a:r>
              <a:rPr lang="en-US" sz="1600" dirty="0">
                <a:solidFill>
                  <a:schemeClr val="accent5"/>
                </a:solidFill>
              </a:rPr>
              <a:t> et dolore magna </a:t>
            </a:r>
            <a:r>
              <a:rPr lang="en-US" sz="1600" dirty="0" err="1">
                <a:solidFill>
                  <a:schemeClr val="accent5"/>
                </a:solidFill>
              </a:rPr>
              <a:t>aliqua</a:t>
            </a:r>
            <a:r>
              <a:rPr lang="en-US" sz="1600" dirty="0">
                <a:solidFill>
                  <a:schemeClr val="accent5"/>
                </a:solidFill>
              </a:rPr>
              <a:t>. 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D8C6FA25-8EAC-4712-8096-80ED1434962D}"/>
              </a:ext>
            </a:extLst>
          </p:cNvPr>
          <p:cNvCxnSpPr>
            <a:cxnSpLocks/>
          </p:cNvCxnSpPr>
          <p:nvPr/>
        </p:nvCxnSpPr>
        <p:spPr>
          <a:xfrm>
            <a:off x="609600" y="4052666"/>
            <a:ext cx="3197373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892A628D-26D4-4EBF-BD91-ACEDF3F25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AB037-ECFE-4F52-8427-3A57116DC000}" type="slidenum">
              <a:rPr kumimoji="0" lang="en-US" sz="12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F7CB74F5-7A9E-4DE3-B7B1-54A3CA0E019E}"/>
              </a:ext>
            </a:extLst>
          </p:cNvPr>
          <p:cNvSpPr/>
          <p:nvPr/>
        </p:nvSpPr>
        <p:spPr>
          <a:xfrm>
            <a:off x="609601" y="0"/>
            <a:ext cx="914400" cy="2300464"/>
          </a:xfrm>
          <a:prstGeom prst="rect">
            <a:avLst/>
          </a:prstGeom>
          <a:gradFill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EE9F86CF-BE92-4469-AC9C-464CD757C469}"/>
              </a:ext>
            </a:extLst>
          </p:cNvPr>
          <p:cNvGrpSpPr/>
          <p:nvPr/>
        </p:nvGrpSpPr>
        <p:grpSpPr>
          <a:xfrm>
            <a:off x="832741" y="1643063"/>
            <a:ext cx="468120" cy="461962"/>
            <a:chOff x="5554663" y="3609975"/>
            <a:chExt cx="361950" cy="357188"/>
          </a:xfrm>
          <a:solidFill>
            <a:schemeClr val="bg1"/>
          </a:solidFill>
        </p:grpSpPr>
        <p:sp>
          <p:nvSpPr>
            <p:cNvPr id="48" name="Freeform 1764">
              <a:extLst>
                <a:ext uri="{FF2B5EF4-FFF2-40B4-BE49-F238E27FC236}">
                  <a16:creationId xmlns="" xmlns:a16="http://schemas.microsoft.com/office/drawing/2014/main" id="{6EE289B3-0B20-47FB-ADB7-88B0746AD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3613150"/>
              <a:ext cx="354013" cy="354013"/>
            </a:xfrm>
            <a:custGeom>
              <a:avLst/>
              <a:gdLst>
                <a:gd name="T0" fmla="*/ 92 w 94"/>
                <a:gd name="T1" fmla="*/ 94 h 94"/>
                <a:gd name="T2" fmla="*/ 2 w 94"/>
                <a:gd name="T3" fmla="*/ 94 h 94"/>
                <a:gd name="T4" fmla="*/ 0 w 94"/>
                <a:gd name="T5" fmla="*/ 92 h 94"/>
                <a:gd name="T6" fmla="*/ 0 w 94"/>
                <a:gd name="T7" fmla="*/ 2 h 94"/>
                <a:gd name="T8" fmla="*/ 2 w 94"/>
                <a:gd name="T9" fmla="*/ 0 h 94"/>
                <a:gd name="T10" fmla="*/ 4 w 94"/>
                <a:gd name="T11" fmla="*/ 2 h 94"/>
                <a:gd name="T12" fmla="*/ 4 w 94"/>
                <a:gd name="T13" fmla="*/ 90 h 94"/>
                <a:gd name="T14" fmla="*/ 92 w 94"/>
                <a:gd name="T15" fmla="*/ 90 h 94"/>
                <a:gd name="T16" fmla="*/ 94 w 94"/>
                <a:gd name="T17" fmla="*/ 92 h 94"/>
                <a:gd name="T18" fmla="*/ 92 w 94"/>
                <a:gd name="T1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2" y="94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0" y="93"/>
                    <a:pt x="0" y="9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3" y="90"/>
                    <a:pt x="94" y="91"/>
                    <a:pt x="94" y="92"/>
                  </a:cubicBezTo>
                  <a:cubicBezTo>
                    <a:pt x="94" y="93"/>
                    <a:pt x="93" y="94"/>
                    <a:pt x="92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765">
              <a:extLst>
                <a:ext uri="{FF2B5EF4-FFF2-40B4-BE49-F238E27FC236}">
                  <a16:creationId xmlns="" xmlns:a16="http://schemas.microsoft.com/office/drawing/2014/main" id="{116A8F78-7BD6-43B6-A1A8-8800CC61F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3088" y="3684588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766">
              <a:extLst>
                <a:ext uri="{FF2B5EF4-FFF2-40B4-BE49-F238E27FC236}">
                  <a16:creationId xmlns="" xmlns:a16="http://schemas.microsoft.com/office/drawing/2014/main" id="{1E66852C-6900-4238-BDC9-651269ACB0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1975" y="3824288"/>
              <a:ext cx="60325" cy="58738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67">
              <a:extLst>
                <a:ext uri="{FF2B5EF4-FFF2-40B4-BE49-F238E27FC236}">
                  <a16:creationId xmlns="" xmlns:a16="http://schemas.microsoft.com/office/drawing/2014/main" id="{55812183-98D0-4AB3-B5F4-258A19550E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3717925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768">
              <a:extLst>
                <a:ext uri="{FF2B5EF4-FFF2-40B4-BE49-F238E27FC236}">
                  <a16:creationId xmlns="" xmlns:a16="http://schemas.microsoft.com/office/drawing/2014/main" id="{3E6F841A-E2F4-4D93-97A2-F81B6257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9925" y="3824288"/>
              <a:ext cx="60325" cy="58738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769">
              <a:extLst>
                <a:ext uri="{FF2B5EF4-FFF2-40B4-BE49-F238E27FC236}">
                  <a16:creationId xmlns="" xmlns:a16="http://schemas.microsoft.com/office/drawing/2014/main" id="{BA20BDE1-B3A7-4C1C-B999-3576728B2E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6288" y="3763963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1770">
              <a:extLst>
                <a:ext uri="{FF2B5EF4-FFF2-40B4-BE49-F238E27FC236}">
                  <a16:creationId xmlns="" xmlns:a16="http://schemas.microsoft.com/office/drawing/2014/main" id="{AC1FA879-9FC4-4B73-825A-B92E8BABA1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6288" y="3609975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771">
              <a:extLst>
                <a:ext uri="{FF2B5EF4-FFF2-40B4-BE49-F238E27FC236}">
                  <a16:creationId xmlns="" xmlns:a16="http://schemas.microsoft.com/office/drawing/2014/main" id="{D0431FA0-0055-4323-B1BF-03C7EAF1D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0" y="3646488"/>
              <a:ext cx="74613" cy="95250"/>
            </a:xfrm>
            <a:custGeom>
              <a:avLst/>
              <a:gdLst>
                <a:gd name="T0" fmla="*/ 2 w 20"/>
                <a:gd name="T1" fmla="*/ 25 h 25"/>
                <a:gd name="T2" fmla="*/ 1 w 20"/>
                <a:gd name="T3" fmla="*/ 24 h 25"/>
                <a:gd name="T4" fmla="*/ 1 w 20"/>
                <a:gd name="T5" fmla="*/ 21 h 25"/>
                <a:gd name="T6" fmla="*/ 16 w 20"/>
                <a:gd name="T7" fmla="*/ 1 h 25"/>
                <a:gd name="T8" fmla="*/ 19 w 20"/>
                <a:gd name="T9" fmla="*/ 1 h 25"/>
                <a:gd name="T10" fmla="*/ 20 w 20"/>
                <a:gd name="T11" fmla="*/ 4 h 25"/>
                <a:gd name="T12" fmla="*/ 4 w 20"/>
                <a:gd name="T13" fmla="*/ 24 h 25"/>
                <a:gd name="T14" fmla="*/ 2 w 20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5">
                  <a:moveTo>
                    <a:pt x="2" y="25"/>
                  </a:moveTo>
                  <a:cubicBezTo>
                    <a:pt x="2" y="25"/>
                    <a:pt x="1" y="24"/>
                    <a:pt x="1" y="24"/>
                  </a:cubicBezTo>
                  <a:cubicBezTo>
                    <a:pt x="0" y="23"/>
                    <a:pt x="0" y="22"/>
                    <a:pt x="1" y="2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772">
              <a:extLst>
                <a:ext uri="{FF2B5EF4-FFF2-40B4-BE49-F238E27FC236}">
                  <a16:creationId xmlns="" xmlns:a16="http://schemas.microsoft.com/office/drawing/2014/main" id="{44C327BC-B305-447E-A518-631F0A463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363" y="3711575"/>
              <a:ext cx="90488" cy="41275"/>
            </a:xfrm>
            <a:custGeom>
              <a:avLst/>
              <a:gdLst>
                <a:gd name="T0" fmla="*/ 22 w 24"/>
                <a:gd name="T1" fmla="*/ 11 h 11"/>
                <a:gd name="T2" fmla="*/ 21 w 24"/>
                <a:gd name="T3" fmla="*/ 11 h 11"/>
                <a:gd name="T4" fmla="*/ 2 w 24"/>
                <a:gd name="T5" fmla="*/ 4 h 11"/>
                <a:gd name="T6" fmla="*/ 1 w 24"/>
                <a:gd name="T7" fmla="*/ 2 h 11"/>
                <a:gd name="T8" fmla="*/ 3 w 24"/>
                <a:gd name="T9" fmla="*/ 1 h 11"/>
                <a:gd name="T10" fmla="*/ 22 w 24"/>
                <a:gd name="T11" fmla="*/ 7 h 11"/>
                <a:gd name="T12" fmla="*/ 24 w 24"/>
                <a:gd name="T13" fmla="*/ 9 h 11"/>
                <a:gd name="T14" fmla="*/ 22 w 2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">
                  <a:moveTo>
                    <a:pt x="22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4" y="8"/>
                    <a:pt x="24" y="9"/>
                  </a:cubicBezTo>
                  <a:cubicBezTo>
                    <a:pt x="23" y="10"/>
                    <a:pt x="23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773">
              <a:extLst>
                <a:ext uri="{FF2B5EF4-FFF2-40B4-BE49-F238E27FC236}">
                  <a16:creationId xmlns="" xmlns:a16="http://schemas.microsoft.com/office/drawing/2014/main" id="{2047CDAB-ECB8-4E1B-842B-D97365663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3717925"/>
              <a:ext cx="117475" cy="76200"/>
            </a:xfrm>
            <a:custGeom>
              <a:avLst/>
              <a:gdLst>
                <a:gd name="T0" fmla="*/ 2 w 31"/>
                <a:gd name="T1" fmla="*/ 20 h 20"/>
                <a:gd name="T2" fmla="*/ 0 w 31"/>
                <a:gd name="T3" fmla="*/ 19 h 20"/>
                <a:gd name="T4" fmla="*/ 1 w 31"/>
                <a:gd name="T5" fmla="*/ 16 h 20"/>
                <a:gd name="T6" fmla="*/ 28 w 31"/>
                <a:gd name="T7" fmla="*/ 0 h 20"/>
                <a:gd name="T8" fmla="*/ 31 w 31"/>
                <a:gd name="T9" fmla="*/ 1 h 20"/>
                <a:gd name="T10" fmla="*/ 30 w 31"/>
                <a:gd name="T11" fmla="*/ 4 h 20"/>
                <a:gd name="T12" fmla="*/ 3 w 31"/>
                <a:gd name="T13" fmla="*/ 20 h 20"/>
                <a:gd name="T14" fmla="*/ 2 w 3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2" y="20"/>
                  </a:moveTo>
                  <a:cubicBezTo>
                    <a:pt x="1" y="20"/>
                    <a:pt x="1" y="20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2"/>
                    <a:pt x="31" y="3"/>
                    <a:pt x="30" y="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74">
              <a:extLst>
                <a:ext uri="{FF2B5EF4-FFF2-40B4-BE49-F238E27FC236}">
                  <a16:creationId xmlns="" xmlns:a16="http://schemas.microsoft.com/office/drawing/2014/main" id="{9A09060B-FFA7-4E77-84F7-B9D6A884D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200" y="3797300"/>
              <a:ext cx="82550" cy="52388"/>
            </a:xfrm>
            <a:custGeom>
              <a:avLst/>
              <a:gdLst>
                <a:gd name="T0" fmla="*/ 3 w 22"/>
                <a:gd name="T1" fmla="*/ 14 h 14"/>
                <a:gd name="T2" fmla="*/ 1 w 22"/>
                <a:gd name="T3" fmla="*/ 13 h 14"/>
                <a:gd name="T4" fmla="*/ 2 w 22"/>
                <a:gd name="T5" fmla="*/ 11 h 14"/>
                <a:gd name="T6" fmla="*/ 19 w 22"/>
                <a:gd name="T7" fmla="*/ 1 h 14"/>
                <a:gd name="T8" fmla="*/ 22 w 22"/>
                <a:gd name="T9" fmla="*/ 1 h 14"/>
                <a:gd name="T10" fmla="*/ 21 w 22"/>
                <a:gd name="T11" fmla="*/ 4 h 14"/>
                <a:gd name="T12" fmla="*/ 4 w 22"/>
                <a:gd name="T13" fmla="*/ 14 h 14"/>
                <a:gd name="T14" fmla="*/ 3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3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775">
              <a:extLst>
                <a:ext uri="{FF2B5EF4-FFF2-40B4-BE49-F238E27FC236}">
                  <a16:creationId xmlns="" xmlns:a16="http://schemas.microsoft.com/office/drawing/2014/main" id="{F42FF5FA-BC24-4FDF-921F-E62C71934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425" y="3846513"/>
              <a:ext cx="79375" cy="14288"/>
            </a:xfrm>
            <a:custGeom>
              <a:avLst/>
              <a:gdLst>
                <a:gd name="T0" fmla="*/ 19 w 21"/>
                <a:gd name="T1" fmla="*/ 4 h 4"/>
                <a:gd name="T2" fmla="*/ 2 w 21"/>
                <a:gd name="T3" fmla="*/ 4 h 4"/>
                <a:gd name="T4" fmla="*/ 0 w 21"/>
                <a:gd name="T5" fmla="*/ 2 h 4"/>
                <a:gd name="T6" fmla="*/ 2 w 21"/>
                <a:gd name="T7" fmla="*/ 0 h 4"/>
                <a:gd name="T8" fmla="*/ 19 w 21"/>
                <a:gd name="T9" fmla="*/ 0 h 4"/>
                <a:gd name="T10" fmla="*/ 21 w 21"/>
                <a:gd name="T11" fmla="*/ 2 h 4"/>
                <a:gd name="T12" fmla="*/ 19 w 2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9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3"/>
                    <a:pt x="21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776">
              <a:extLst>
                <a:ext uri="{FF2B5EF4-FFF2-40B4-BE49-F238E27FC236}">
                  <a16:creationId xmlns="" xmlns:a16="http://schemas.microsoft.com/office/drawing/2014/main" id="{5493A8DC-A09E-43C5-8204-256FE77BB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3857625"/>
              <a:ext cx="106363" cy="71438"/>
            </a:xfrm>
            <a:custGeom>
              <a:avLst/>
              <a:gdLst>
                <a:gd name="T0" fmla="*/ 3 w 28"/>
                <a:gd name="T1" fmla="*/ 19 h 19"/>
                <a:gd name="T2" fmla="*/ 1 w 28"/>
                <a:gd name="T3" fmla="*/ 19 h 19"/>
                <a:gd name="T4" fmla="*/ 2 w 28"/>
                <a:gd name="T5" fmla="*/ 16 h 19"/>
                <a:gd name="T6" fmla="*/ 25 w 28"/>
                <a:gd name="T7" fmla="*/ 1 h 19"/>
                <a:gd name="T8" fmla="*/ 27 w 28"/>
                <a:gd name="T9" fmla="*/ 1 h 19"/>
                <a:gd name="T10" fmla="*/ 27 w 28"/>
                <a:gd name="T11" fmla="*/ 4 h 19"/>
                <a:gd name="T12" fmla="*/ 4 w 28"/>
                <a:gd name="T13" fmla="*/ 19 h 19"/>
                <a:gd name="T14" fmla="*/ 3 w 28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9">
                  <a:moveTo>
                    <a:pt x="3" y="19"/>
                  </a:moveTo>
                  <a:cubicBezTo>
                    <a:pt x="2" y="19"/>
                    <a:pt x="1" y="19"/>
                    <a:pt x="1" y="19"/>
                  </a:cubicBezTo>
                  <a:cubicBezTo>
                    <a:pt x="0" y="18"/>
                    <a:pt x="1" y="16"/>
                    <a:pt x="2" y="1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E3104017-3009-4B3A-91DD-97A0C3CB13ED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22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FC76299-F7C9-4725-9588-61012154DE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1" name="Rectangle 120">
            <a:extLst>
              <a:ext uri="{FF2B5EF4-FFF2-40B4-BE49-F238E27FC236}">
                <a16:creationId xmlns="" xmlns:a16="http://schemas.microsoft.com/office/drawing/2014/main" id="{11849D15-7C9D-41BF-81F1-0ADF85E84F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D1182D26-4B9E-44E0-8D8E-FFD9A1235327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0210B5E1-0614-4314-A8EE-FD333F7A692C}"/>
              </a:ext>
            </a:extLst>
          </p:cNvPr>
          <p:cNvSpPr/>
          <p:nvPr/>
        </p:nvSpPr>
        <p:spPr>
          <a:xfrm>
            <a:off x="2188865" y="241440"/>
            <a:ext cx="9393535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  <a:latin typeface="Georgia" panose="02040502050405020303" pitchFamily="18" charset="0"/>
              </a:rPr>
              <a:t>CHINESE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75A401CD-0DC0-4564-9BB1-FA819002845A}"/>
              </a:ext>
            </a:extLst>
          </p:cNvPr>
          <p:cNvSpPr/>
          <p:nvPr/>
        </p:nvSpPr>
        <p:spPr>
          <a:xfrm>
            <a:off x="2188865" y="841059"/>
            <a:ext cx="939353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</a:rPr>
              <a:t>Enter Sub Title Here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D882EA86-A6A4-4D9F-97E7-C4B4FAF3D80C}"/>
              </a:ext>
            </a:extLst>
          </p:cNvPr>
          <p:cNvSpPr/>
          <p:nvPr/>
        </p:nvSpPr>
        <p:spPr>
          <a:xfrm>
            <a:off x="2188865" y="2474955"/>
            <a:ext cx="426907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2400" b="1" dirty="0"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3C1CE9E8-EFC6-4778-9F0D-897EB2B3CEC0}"/>
              </a:ext>
            </a:extLst>
          </p:cNvPr>
          <p:cNvSpPr/>
          <p:nvPr/>
        </p:nvSpPr>
        <p:spPr>
          <a:xfrm>
            <a:off x="2188866" y="2869716"/>
            <a:ext cx="412651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Lorem ipsum dolor sit </a:t>
            </a:r>
            <a:r>
              <a:rPr lang="en-US" sz="1400" dirty="0" err="1">
                <a:solidFill>
                  <a:schemeClr val="accent5"/>
                </a:solidFill>
              </a:rPr>
              <a:t>amet</a:t>
            </a:r>
            <a:r>
              <a:rPr lang="en-US" sz="1400" dirty="0">
                <a:solidFill>
                  <a:schemeClr val="accent5"/>
                </a:solidFill>
              </a:rPr>
              <a:t>, </a:t>
            </a:r>
            <a:r>
              <a:rPr lang="en-US" sz="1400" dirty="0" err="1">
                <a:solidFill>
                  <a:schemeClr val="accent5"/>
                </a:solidFill>
              </a:rPr>
              <a:t>consectetur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adipiscing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elit</a:t>
            </a:r>
            <a:r>
              <a:rPr lang="en-US" sz="1400" dirty="0">
                <a:solidFill>
                  <a:schemeClr val="accent5"/>
                </a:solidFill>
              </a:rPr>
              <a:t>, sed do </a:t>
            </a:r>
            <a:r>
              <a:rPr lang="en-US" sz="1400" dirty="0" err="1">
                <a:solidFill>
                  <a:schemeClr val="accent5"/>
                </a:solidFill>
              </a:rPr>
              <a:t>eiusmod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tempor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incididunt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ut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labore</a:t>
            </a:r>
            <a:r>
              <a:rPr lang="en-US" sz="1400" dirty="0">
                <a:solidFill>
                  <a:schemeClr val="accent5"/>
                </a:solidFill>
              </a:rPr>
              <a:t> et dolore magna </a:t>
            </a:r>
            <a:r>
              <a:rPr lang="en-US" sz="1400" dirty="0" err="1">
                <a:solidFill>
                  <a:schemeClr val="accent5"/>
                </a:solidFill>
              </a:rPr>
              <a:t>aliqua</a:t>
            </a:r>
            <a:r>
              <a:rPr lang="en-US" sz="1400" dirty="0">
                <a:solidFill>
                  <a:schemeClr val="accent5"/>
                </a:solidFill>
              </a:rPr>
              <a:t>. Dolor sed </a:t>
            </a:r>
            <a:r>
              <a:rPr lang="en-US" sz="1400" dirty="0" err="1">
                <a:solidFill>
                  <a:schemeClr val="accent5"/>
                </a:solidFill>
              </a:rPr>
              <a:t>viverra</a:t>
            </a:r>
            <a:r>
              <a:rPr lang="en-US" sz="1400" dirty="0">
                <a:solidFill>
                  <a:schemeClr val="accent5"/>
                </a:solidFill>
              </a:rPr>
              <a:t> ipsum </a:t>
            </a:r>
            <a:r>
              <a:rPr lang="en-US" sz="1400" dirty="0" err="1">
                <a:solidFill>
                  <a:schemeClr val="accent5"/>
                </a:solidFill>
              </a:rPr>
              <a:t>nunc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aliquet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bibendum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enim</a:t>
            </a:r>
            <a:r>
              <a:rPr lang="en-US" sz="1400" dirty="0">
                <a:solidFill>
                  <a:schemeClr val="accent5"/>
                </a:solidFill>
              </a:rPr>
              <a:t>.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="" xmlns:a16="http://schemas.microsoft.com/office/drawing/2014/main" id="{9BFB87E1-AE15-4C7D-89E6-3DC960406AE5}"/>
              </a:ext>
            </a:extLst>
          </p:cNvPr>
          <p:cNvSpPr/>
          <p:nvPr/>
        </p:nvSpPr>
        <p:spPr>
          <a:xfrm>
            <a:off x="6945172" y="2474955"/>
            <a:ext cx="426907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2400" b="1" dirty="0"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="" xmlns:a16="http://schemas.microsoft.com/office/drawing/2014/main" id="{664024B9-D6EE-42E1-80B3-256444492694}"/>
              </a:ext>
            </a:extLst>
          </p:cNvPr>
          <p:cNvSpPr/>
          <p:nvPr/>
        </p:nvSpPr>
        <p:spPr>
          <a:xfrm>
            <a:off x="6945172" y="2869716"/>
            <a:ext cx="4465774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Lorem ipsum dolor sit </a:t>
            </a:r>
            <a:r>
              <a:rPr lang="en-US" sz="1400" dirty="0" err="1">
                <a:solidFill>
                  <a:schemeClr val="accent5"/>
                </a:solidFill>
              </a:rPr>
              <a:t>amet</a:t>
            </a:r>
            <a:r>
              <a:rPr lang="en-US" sz="1400" dirty="0">
                <a:solidFill>
                  <a:schemeClr val="accent5"/>
                </a:solidFill>
              </a:rPr>
              <a:t>, </a:t>
            </a:r>
            <a:r>
              <a:rPr lang="en-US" sz="1400" dirty="0" err="1">
                <a:solidFill>
                  <a:schemeClr val="accent5"/>
                </a:solidFill>
              </a:rPr>
              <a:t>consectetur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adipiscing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elit</a:t>
            </a:r>
            <a:r>
              <a:rPr lang="en-US" sz="1400" dirty="0">
                <a:solidFill>
                  <a:schemeClr val="accent5"/>
                </a:solidFill>
              </a:rPr>
              <a:t>, sed do </a:t>
            </a:r>
            <a:r>
              <a:rPr lang="en-US" sz="1400" dirty="0" err="1">
                <a:solidFill>
                  <a:schemeClr val="accent5"/>
                </a:solidFill>
              </a:rPr>
              <a:t>eiusmod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tempor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incididunt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ut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labore</a:t>
            </a:r>
            <a:r>
              <a:rPr lang="en-US" sz="1400" dirty="0">
                <a:solidFill>
                  <a:schemeClr val="accent5"/>
                </a:solidFill>
              </a:rPr>
              <a:t> et dolore magna </a:t>
            </a:r>
            <a:r>
              <a:rPr lang="en-US" sz="1400" dirty="0" err="1">
                <a:solidFill>
                  <a:schemeClr val="accent5"/>
                </a:solidFill>
              </a:rPr>
              <a:t>aliqua</a:t>
            </a:r>
            <a:r>
              <a:rPr lang="en-US" sz="1400" dirty="0">
                <a:solidFill>
                  <a:schemeClr val="accent5"/>
                </a:solidFill>
              </a:rPr>
              <a:t>. Dolor sed </a:t>
            </a:r>
            <a:r>
              <a:rPr lang="en-US" sz="1400" dirty="0" err="1">
                <a:solidFill>
                  <a:schemeClr val="accent5"/>
                </a:solidFill>
              </a:rPr>
              <a:t>viverra</a:t>
            </a:r>
            <a:r>
              <a:rPr lang="en-US" sz="1400" dirty="0">
                <a:solidFill>
                  <a:schemeClr val="accent5"/>
                </a:solidFill>
              </a:rPr>
              <a:t> ipsum </a:t>
            </a:r>
            <a:r>
              <a:rPr lang="en-US" sz="1400" dirty="0" err="1">
                <a:solidFill>
                  <a:schemeClr val="accent5"/>
                </a:solidFill>
              </a:rPr>
              <a:t>nunc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aliquet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bibendum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enim</a:t>
            </a:r>
            <a:r>
              <a:rPr lang="en-US" sz="1400" dirty="0">
                <a:solidFill>
                  <a:schemeClr val="accent5"/>
                </a:solidFill>
              </a:rPr>
              <a:t>. 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="" xmlns:a16="http://schemas.microsoft.com/office/drawing/2014/main" id="{285270E3-B3B1-4BE9-BA32-148A15EDF875}"/>
              </a:ext>
            </a:extLst>
          </p:cNvPr>
          <p:cNvSpPr/>
          <p:nvPr/>
        </p:nvSpPr>
        <p:spPr>
          <a:xfrm>
            <a:off x="2188865" y="4842473"/>
            <a:ext cx="426907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2400" b="1" dirty="0"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="" xmlns:a16="http://schemas.microsoft.com/office/drawing/2014/main" id="{0E458990-1F45-4711-923B-986A28518C3B}"/>
              </a:ext>
            </a:extLst>
          </p:cNvPr>
          <p:cNvSpPr/>
          <p:nvPr/>
        </p:nvSpPr>
        <p:spPr>
          <a:xfrm>
            <a:off x="2188866" y="5237234"/>
            <a:ext cx="412651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Lorem ipsum dolor sit </a:t>
            </a:r>
            <a:r>
              <a:rPr lang="en-US" sz="1400" dirty="0" err="1">
                <a:solidFill>
                  <a:schemeClr val="accent5"/>
                </a:solidFill>
              </a:rPr>
              <a:t>amet</a:t>
            </a:r>
            <a:r>
              <a:rPr lang="en-US" sz="1400" dirty="0">
                <a:solidFill>
                  <a:schemeClr val="accent5"/>
                </a:solidFill>
              </a:rPr>
              <a:t>, </a:t>
            </a:r>
            <a:r>
              <a:rPr lang="en-US" sz="1400" dirty="0" err="1">
                <a:solidFill>
                  <a:schemeClr val="accent5"/>
                </a:solidFill>
              </a:rPr>
              <a:t>consectetur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adipiscing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elit</a:t>
            </a:r>
            <a:r>
              <a:rPr lang="en-US" sz="1400" dirty="0">
                <a:solidFill>
                  <a:schemeClr val="accent5"/>
                </a:solidFill>
              </a:rPr>
              <a:t>, sed do </a:t>
            </a:r>
            <a:r>
              <a:rPr lang="en-US" sz="1400" dirty="0" err="1">
                <a:solidFill>
                  <a:schemeClr val="accent5"/>
                </a:solidFill>
              </a:rPr>
              <a:t>eiusmod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tempor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incididunt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ut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labore</a:t>
            </a:r>
            <a:r>
              <a:rPr lang="en-US" sz="1400" dirty="0">
                <a:solidFill>
                  <a:schemeClr val="accent5"/>
                </a:solidFill>
              </a:rPr>
              <a:t> et dolore magna </a:t>
            </a:r>
            <a:r>
              <a:rPr lang="en-US" sz="1400" dirty="0" err="1">
                <a:solidFill>
                  <a:schemeClr val="accent5"/>
                </a:solidFill>
              </a:rPr>
              <a:t>aliqua</a:t>
            </a:r>
            <a:r>
              <a:rPr lang="en-US" sz="1400" dirty="0">
                <a:solidFill>
                  <a:schemeClr val="accent5"/>
                </a:solidFill>
              </a:rPr>
              <a:t>. Dolor sed </a:t>
            </a:r>
            <a:r>
              <a:rPr lang="en-US" sz="1400" dirty="0" err="1">
                <a:solidFill>
                  <a:schemeClr val="accent5"/>
                </a:solidFill>
              </a:rPr>
              <a:t>viverra</a:t>
            </a:r>
            <a:r>
              <a:rPr lang="en-US" sz="1400" dirty="0">
                <a:solidFill>
                  <a:schemeClr val="accent5"/>
                </a:solidFill>
              </a:rPr>
              <a:t> ipsum </a:t>
            </a:r>
            <a:r>
              <a:rPr lang="en-US" sz="1400" dirty="0" err="1">
                <a:solidFill>
                  <a:schemeClr val="accent5"/>
                </a:solidFill>
              </a:rPr>
              <a:t>nunc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aliquet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bibendum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enim</a:t>
            </a:r>
            <a:r>
              <a:rPr lang="en-US" sz="1400" dirty="0">
                <a:solidFill>
                  <a:schemeClr val="accent5"/>
                </a:solidFill>
              </a:rPr>
              <a:t>. 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9E8008A8-AAF5-43B1-AC04-D72E28F59D29}"/>
              </a:ext>
            </a:extLst>
          </p:cNvPr>
          <p:cNvSpPr/>
          <p:nvPr/>
        </p:nvSpPr>
        <p:spPr>
          <a:xfrm>
            <a:off x="6945172" y="4842473"/>
            <a:ext cx="426907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2400" b="1" dirty="0"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="" xmlns:a16="http://schemas.microsoft.com/office/drawing/2014/main" id="{14E3B6A8-D704-40D8-AB1C-DB7A01C7467C}"/>
              </a:ext>
            </a:extLst>
          </p:cNvPr>
          <p:cNvSpPr/>
          <p:nvPr/>
        </p:nvSpPr>
        <p:spPr>
          <a:xfrm>
            <a:off x="6945173" y="5237234"/>
            <a:ext cx="412651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Lorem ipsum dolor sit </a:t>
            </a:r>
            <a:r>
              <a:rPr lang="en-US" sz="1400" dirty="0" err="1">
                <a:solidFill>
                  <a:schemeClr val="accent5"/>
                </a:solidFill>
              </a:rPr>
              <a:t>amet</a:t>
            </a:r>
            <a:r>
              <a:rPr lang="en-US" sz="1400" dirty="0">
                <a:solidFill>
                  <a:schemeClr val="accent5"/>
                </a:solidFill>
              </a:rPr>
              <a:t>, </a:t>
            </a:r>
            <a:r>
              <a:rPr lang="en-US" sz="1400" dirty="0" err="1">
                <a:solidFill>
                  <a:schemeClr val="accent5"/>
                </a:solidFill>
              </a:rPr>
              <a:t>consectetur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adipiscing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elit</a:t>
            </a:r>
            <a:r>
              <a:rPr lang="en-US" sz="1400" dirty="0">
                <a:solidFill>
                  <a:schemeClr val="accent5"/>
                </a:solidFill>
              </a:rPr>
              <a:t>, sed do </a:t>
            </a:r>
            <a:r>
              <a:rPr lang="en-US" sz="1400" dirty="0" err="1">
                <a:solidFill>
                  <a:schemeClr val="accent5"/>
                </a:solidFill>
              </a:rPr>
              <a:t>eiusmod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tempor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incididunt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ut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labore</a:t>
            </a:r>
            <a:r>
              <a:rPr lang="en-US" sz="1400" dirty="0">
                <a:solidFill>
                  <a:schemeClr val="accent5"/>
                </a:solidFill>
              </a:rPr>
              <a:t> et dolore magna </a:t>
            </a:r>
            <a:r>
              <a:rPr lang="en-US" sz="1400" dirty="0" err="1">
                <a:solidFill>
                  <a:schemeClr val="accent5"/>
                </a:solidFill>
              </a:rPr>
              <a:t>aliqua</a:t>
            </a:r>
            <a:r>
              <a:rPr lang="en-US" sz="1400" dirty="0">
                <a:solidFill>
                  <a:schemeClr val="accent5"/>
                </a:solidFill>
              </a:rPr>
              <a:t>. Dolor sed </a:t>
            </a:r>
            <a:r>
              <a:rPr lang="en-US" sz="1400" dirty="0" err="1">
                <a:solidFill>
                  <a:schemeClr val="accent5"/>
                </a:solidFill>
              </a:rPr>
              <a:t>viverra</a:t>
            </a:r>
            <a:r>
              <a:rPr lang="en-US" sz="1400" dirty="0">
                <a:solidFill>
                  <a:schemeClr val="accent5"/>
                </a:solidFill>
              </a:rPr>
              <a:t> ipsum </a:t>
            </a:r>
            <a:r>
              <a:rPr lang="en-US" sz="1400" dirty="0" err="1">
                <a:solidFill>
                  <a:schemeClr val="accent5"/>
                </a:solidFill>
              </a:rPr>
              <a:t>nunc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aliquet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bibendum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enim</a:t>
            </a:r>
            <a:r>
              <a:rPr lang="en-US" sz="1400" dirty="0">
                <a:solidFill>
                  <a:schemeClr val="accent5"/>
                </a:solidFill>
              </a:rPr>
              <a:t>. </a:t>
            </a:r>
          </a:p>
        </p:txBody>
      </p:sp>
      <p:sp>
        <p:nvSpPr>
          <p:cNvPr id="96" name="Oval 95">
            <a:extLst>
              <a:ext uri="{FF2B5EF4-FFF2-40B4-BE49-F238E27FC236}">
                <a16:creationId xmlns="" xmlns:a16="http://schemas.microsoft.com/office/drawing/2014/main" id="{EBC646B6-F0B5-4A24-8647-0B1AE1A11F37}"/>
              </a:ext>
            </a:extLst>
          </p:cNvPr>
          <p:cNvSpPr/>
          <p:nvPr/>
        </p:nvSpPr>
        <p:spPr>
          <a:xfrm>
            <a:off x="2414082" y="1650965"/>
            <a:ext cx="699320" cy="6993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="" xmlns:a16="http://schemas.microsoft.com/office/drawing/2014/main" id="{E9BE7692-2BE7-4FE9-A79F-E8673B5B3B16}"/>
              </a:ext>
            </a:extLst>
          </p:cNvPr>
          <p:cNvSpPr/>
          <p:nvPr/>
        </p:nvSpPr>
        <p:spPr>
          <a:xfrm>
            <a:off x="2188865" y="1650965"/>
            <a:ext cx="699320" cy="6993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="" xmlns:a16="http://schemas.microsoft.com/office/drawing/2014/main" id="{4355C784-7819-4AD7-849C-7A5D5242A561}"/>
              </a:ext>
            </a:extLst>
          </p:cNvPr>
          <p:cNvSpPr/>
          <p:nvPr/>
        </p:nvSpPr>
        <p:spPr>
          <a:xfrm>
            <a:off x="7170389" y="1650965"/>
            <a:ext cx="699320" cy="6993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="" xmlns:a16="http://schemas.microsoft.com/office/drawing/2014/main" id="{8917422A-5D63-46A0-8DAC-8B33F9EB41E8}"/>
              </a:ext>
            </a:extLst>
          </p:cNvPr>
          <p:cNvSpPr/>
          <p:nvPr/>
        </p:nvSpPr>
        <p:spPr>
          <a:xfrm>
            <a:off x="6945172" y="1650965"/>
            <a:ext cx="699320" cy="699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Oval 103">
            <a:extLst>
              <a:ext uri="{FF2B5EF4-FFF2-40B4-BE49-F238E27FC236}">
                <a16:creationId xmlns="" xmlns:a16="http://schemas.microsoft.com/office/drawing/2014/main" id="{413D883C-CFD5-41A8-B9C8-3829254628C1}"/>
              </a:ext>
            </a:extLst>
          </p:cNvPr>
          <p:cNvSpPr/>
          <p:nvPr/>
        </p:nvSpPr>
        <p:spPr>
          <a:xfrm>
            <a:off x="7152947" y="4019550"/>
            <a:ext cx="699320" cy="6993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="" xmlns:a16="http://schemas.microsoft.com/office/drawing/2014/main" id="{32081B4B-4A55-4569-B5F0-AB9A7205DA46}"/>
              </a:ext>
            </a:extLst>
          </p:cNvPr>
          <p:cNvSpPr/>
          <p:nvPr/>
        </p:nvSpPr>
        <p:spPr>
          <a:xfrm>
            <a:off x="6927730" y="4019550"/>
            <a:ext cx="699320" cy="699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="" xmlns:a16="http://schemas.microsoft.com/office/drawing/2014/main" id="{4C732446-EDEB-42FD-929E-3C74EEA12F65}"/>
              </a:ext>
            </a:extLst>
          </p:cNvPr>
          <p:cNvSpPr/>
          <p:nvPr/>
        </p:nvSpPr>
        <p:spPr>
          <a:xfrm>
            <a:off x="2414082" y="4019550"/>
            <a:ext cx="699320" cy="6993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="" xmlns:a16="http://schemas.microsoft.com/office/drawing/2014/main" id="{65FB556C-7627-4A10-9170-0B6E150EBF49}"/>
              </a:ext>
            </a:extLst>
          </p:cNvPr>
          <p:cNvSpPr/>
          <p:nvPr/>
        </p:nvSpPr>
        <p:spPr>
          <a:xfrm>
            <a:off x="2188865" y="4019550"/>
            <a:ext cx="699320" cy="6993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>
            <a:extLst>
              <a:ext uri="{FF2B5EF4-FFF2-40B4-BE49-F238E27FC236}">
                <a16:creationId xmlns="" xmlns:a16="http://schemas.microsoft.com/office/drawing/2014/main" id="{45682139-D276-43C0-85DB-997E763224FA}"/>
              </a:ext>
            </a:extLst>
          </p:cNvPr>
          <p:cNvGrpSpPr/>
          <p:nvPr/>
        </p:nvGrpSpPr>
        <p:grpSpPr>
          <a:xfrm>
            <a:off x="2370757" y="1833563"/>
            <a:ext cx="335536" cy="298595"/>
            <a:chOff x="3398838" y="1473201"/>
            <a:chExt cx="346076" cy="307975"/>
          </a:xfrm>
        </p:grpSpPr>
        <p:sp>
          <p:nvSpPr>
            <p:cNvPr id="110" name="Freeform 45">
              <a:extLst>
                <a:ext uri="{FF2B5EF4-FFF2-40B4-BE49-F238E27FC236}">
                  <a16:creationId xmlns="" xmlns:a16="http://schemas.microsoft.com/office/drawing/2014/main" id="{9DFE87CA-51FB-4A7E-B466-84B17E023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473201"/>
              <a:ext cx="269875" cy="307975"/>
            </a:xfrm>
            <a:custGeom>
              <a:avLst/>
              <a:gdLst>
                <a:gd name="T0" fmla="*/ 36 w 72"/>
                <a:gd name="T1" fmla="*/ 82 h 82"/>
                <a:gd name="T2" fmla="*/ 72 w 72"/>
                <a:gd name="T3" fmla="*/ 82 h 82"/>
                <a:gd name="T4" fmla="*/ 70 w 72"/>
                <a:gd name="T5" fmla="*/ 63 h 82"/>
                <a:gd name="T6" fmla="*/ 44 w 72"/>
                <a:gd name="T7" fmla="*/ 50 h 82"/>
                <a:gd name="T8" fmla="*/ 44 w 72"/>
                <a:gd name="T9" fmla="*/ 40 h 82"/>
                <a:gd name="T10" fmla="*/ 48 w 72"/>
                <a:gd name="T11" fmla="*/ 28 h 82"/>
                <a:gd name="T12" fmla="*/ 48 w 72"/>
                <a:gd name="T13" fmla="*/ 20 h 82"/>
                <a:gd name="T14" fmla="*/ 51 w 72"/>
                <a:gd name="T15" fmla="*/ 8 h 82"/>
                <a:gd name="T16" fmla="*/ 24 w 72"/>
                <a:gd name="T17" fmla="*/ 8 h 82"/>
                <a:gd name="T18" fmla="*/ 20 w 72"/>
                <a:gd name="T19" fmla="*/ 20 h 82"/>
                <a:gd name="T20" fmla="*/ 20 w 72"/>
                <a:gd name="T21" fmla="*/ 28 h 82"/>
                <a:gd name="T22" fmla="*/ 28 w 72"/>
                <a:gd name="T23" fmla="*/ 40 h 82"/>
                <a:gd name="T24" fmla="*/ 28 w 72"/>
                <a:gd name="T25" fmla="*/ 50 h 82"/>
                <a:gd name="T26" fmla="*/ 2 w 72"/>
                <a:gd name="T27" fmla="*/ 63 h 82"/>
                <a:gd name="T28" fmla="*/ 0 w 72"/>
                <a:gd name="T29" fmla="*/ 82 h 82"/>
                <a:gd name="T30" fmla="*/ 36 w 72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2">
                  <a:moveTo>
                    <a:pt x="36" y="82"/>
                  </a:move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69"/>
                    <a:pt x="70" y="63"/>
                  </a:cubicBezTo>
                  <a:cubicBezTo>
                    <a:pt x="68" y="58"/>
                    <a:pt x="57" y="55"/>
                    <a:pt x="44" y="5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8" y="37"/>
                    <a:pt x="48" y="28"/>
                  </a:cubicBezTo>
                  <a:cubicBezTo>
                    <a:pt x="52" y="28"/>
                    <a:pt x="52" y="20"/>
                    <a:pt x="48" y="20"/>
                  </a:cubicBezTo>
                  <a:cubicBezTo>
                    <a:pt x="48" y="19"/>
                    <a:pt x="52" y="13"/>
                    <a:pt x="51" y="8"/>
                  </a:cubicBezTo>
                  <a:cubicBezTo>
                    <a:pt x="49" y="0"/>
                    <a:pt x="26" y="0"/>
                    <a:pt x="24" y="8"/>
                  </a:cubicBezTo>
                  <a:cubicBezTo>
                    <a:pt x="15" y="6"/>
                    <a:pt x="20" y="19"/>
                    <a:pt x="20" y="2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7"/>
                    <a:pt x="28" y="40"/>
                    <a:pt x="28" y="4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17" y="54"/>
                    <a:pt x="4" y="58"/>
                    <a:pt x="2" y="63"/>
                  </a:cubicBezTo>
                  <a:cubicBezTo>
                    <a:pt x="0" y="69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46">
              <a:extLst>
                <a:ext uri="{FF2B5EF4-FFF2-40B4-BE49-F238E27FC236}">
                  <a16:creationId xmlns="" xmlns:a16="http://schemas.microsoft.com/office/drawing/2014/main" id="{7EBAD51D-904C-4289-A172-52D62CF82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1473201"/>
              <a:ext cx="134938" cy="307975"/>
            </a:xfrm>
            <a:custGeom>
              <a:avLst/>
              <a:gdLst>
                <a:gd name="T0" fmla="*/ 26 w 36"/>
                <a:gd name="T1" fmla="*/ 82 h 82"/>
                <a:gd name="T2" fmla="*/ 36 w 36"/>
                <a:gd name="T3" fmla="*/ 82 h 82"/>
                <a:gd name="T4" fmla="*/ 34 w 36"/>
                <a:gd name="T5" fmla="*/ 63 h 82"/>
                <a:gd name="T6" fmla="*/ 8 w 36"/>
                <a:gd name="T7" fmla="*/ 48 h 82"/>
                <a:gd name="T8" fmla="*/ 8 w 36"/>
                <a:gd name="T9" fmla="*/ 42 h 82"/>
                <a:gd name="T10" fmla="*/ 12 w 36"/>
                <a:gd name="T11" fmla="*/ 30 h 82"/>
                <a:gd name="T12" fmla="*/ 12 w 36"/>
                <a:gd name="T13" fmla="*/ 22 h 82"/>
                <a:gd name="T14" fmla="*/ 15 w 36"/>
                <a:gd name="T15" fmla="*/ 9 h 82"/>
                <a:gd name="T16" fmla="*/ 0 w 36"/>
                <a:gd name="T1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2">
                  <a:moveTo>
                    <a:pt x="26" y="82"/>
                  </a:move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69"/>
                    <a:pt x="34" y="63"/>
                  </a:cubicBezTo>
                  <a:cubicBezTo>
                    <a:pt x="32" y="58"/>
                    <a:pt x="21" y="53"/>
                    <a:pt x="8" y="4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12" y="39"/>
                    <a:pt x="12" y="30"/>
                  </a:cubicBezTo>
                  <a:cubicBezTo>
                    <a:pt x="16" y="30"/>
                    <a:pt x="16" y="22"/>
                    <a:pt x="12" y="22"/>
                  </a:cubicBezTo>
                  <a:cubicBezTo>
                    <a:pt x="12" y="21"/>
                    <a:pt x="16" y="14"/>
                    <a:pt x="15" y="9"/>
                  </a:cubicBezTo>
                  <a:cubicBezTo>
                    <a:pt x="14" y="6"/>
                    <a:pt x="6" y="0"/>
                    <a:pt x="0" y="4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="" xmlns:a16="http://schemas.microsoft.com/office/drawing/2014/main" id="{12A66600-E52E-47E3-A4B4-6665DB505010}"/>
              </a:ext>
            </a:extLst>
          </p:cNvPr>
          <p:cNvGrpSpPr/>
          <p:nvPr/>
        </p:nvGrpSpPr>
        <p:grpSpPr>
          <a:xfrm>
            <a:off x="7127064" y="1851328"/>
            <a:ext cx="335536" cy="298595"/>
            <a:chOff x="3398838" y="1473201"/>
            <a:chExt cx="346076" cy="307975"/>
          </a:xfrm>
        </p:grpSpPr>
        <p:sp>
          <p:nvSpPr>
            <p:cNvPr id="113" name="Freeform 45">
              <a:extLst>
                <a:ext uri="{FF2B5EF4-FFF2-40B4-BE49-F238E27FC236}">
                  <a16:creationId xmlns="" xmlns:a16="http://schemas.microsoft.com/office/drawing/2014/main" id="{12FBF6A5-97E2-435B-B9D5-6D0EB2B37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473201"/>
              <a:ext cx="269875" cy="307975"/>
            </a:xfrm>
            <a:custGeom>
              <a:avLst/>
              <a:gdLst>
                <a:gd name="T0" fmla="*/ 36 w 72"/>
                <a:gd name="T1" fmla="*/ 82 h 82"/>
                <a:gd name="T2" fmla="*/ 72 w 72"/>
                <a:gd name="T3" fmla="*/ 82 h 82"/>
                <a:gd name="T4" fmla="*/ 70 w 72"/>
                <a:gd name="T5" fmla="*/ 63 h 82"/>
                <a:gd name="T6" fmla="*/ 44 w 72"/>
                <a:gd name="T7" fmla="*/ 50 h 82"/>
                <a:gd name="T8" fmla="*/ 44 w 72"/>
                <a:gd name="T9" fmla="*/ 40 h 82"/>
                <a:gd name="T10" fmla="*/ 48 w 72"/>
                <a:gd name="T11" fmla="*/ 28 h 82"/>
                <a:gd name="T12" fmla="*/ 48 w 72"/>
                <a:gd name="T13" fmla="*/ 20 h 82"/>
                <a:gd name="T14" fmla="*/ 51 w 72"/>
                <a:gd name="T15" fmla="*/ 8 h 82"/>
                <a:gd name="T16" fmla="*/ 24 w 72"/>
                <a:gd name="T17" fmla="*/ 8 h 82"/>
                <a:gd name="T18" fmla="*/ 20 w 72"/>
                <a:gd name="T19" fmla="*/ 20 h 82"/>
                <a:gd name="T20" fmla="*/ 20 w 72"/>
                <a:gd name="T21" fmla="*/ 28 h 82"/>
                <a:gd name="T22" fmla="*/ 28 w 72"/>
                <a:gd name="T23" fmla="*/ 40 h 82"/>
                <a:gd name="T24" fmla="*/ 28 w 72"/>
                <a:gd name="T25" fmla="*/ 50 h 82"/>
                <a:gd name="T26" fmla="*/ 2 w 72"/>
                <a:gd name="T27" fmla="*/ 63 h 82"/>
                <a:gd name="T28" fmla="*/ 0 w 72"/>
                <a:gd name="T29" fmla="*/ 82 h 82"/>
                <a:gd name="T30" fmla="*/ 36 w 72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2">
                  <a:moveTo>
                    <a:pt x="36" y="82"/>
                  </a:move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69"/>
                    <a:pt x="70" y="63"/>
                  </a:cubicBezTo>
                  <a:cubicBezTo>
                    <a:pt x="68" y="58"/>
                    <a:pt x="57" y="55"/>
                    <a:pt x="44" y="5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8" y="37"/>
                    <a:pt x="48" y="28"/>
                  </a:cubicBezTo>
                  <a:cubicBezTo>
                    <a:pt x="52" y="28"/>
                    <a:pt x="52" y="20"/>
                    <a:pt x="48" y="20"/>
                  </a:cubicBezTo>
                  <a:cubicBezTo>
                    <a:pt x="48" y="19"/>
                    <a:pt x="52" y="13"/>
                    <a:pt x="51" y="8"/>
                  </a:cubicBezTo>
                  <a:cubicBezTo>
                    <a:pt x="49" y="0"/>
                    <a:pt x="26" y="0"/>
                    <a:pt x="24" y="8"/>
                  </a:cubicBezTo>
                  <a:cubicBezTo>
                    <a:pt x="15" y="6"/>
                    <a:pt x="20" y="19"/>
                    <a:pt x="20" y="2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7"/>
                    <a:pt x="28" y="40"/>
                    <a:pt x="28" y="4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17" y="54"/>
                    <a:pt x="4" y="58"/>
                    <a:pt x="2" y="63"/>
                  </a:cubicBezTo>
                  <a:cubicBezTo>
                    <a:pt x="0" y="69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46">
              <a:extLst>
                <a:ext uri="{FF2B5EF4-FFF2-40B4-BE49-F238E27FC236}">
                  <a16:creationId xmlns="" xmlns:a16="http://schemas.microsoft.com/office/drawing/2014/main" id="{0C382397-742B-4719-B6F5-A98850123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1473201"/>
              <a:ext cx="134938" cy="307975"/>
            </a:xfrm>
            <a:custGeom>
              <a:avLst/>
              <a:gdLst>
                <a:gd name="T0" fmla="*/ 26 w 36"/>
                <a:gd name="T1" fmla="*/ 82 h 82"/>
                <a:gd name="T2" fmla="*/ 36 w 36"/>
                <a:gd name="T3" fmla="*/ 82 h 82"/>
                <a:gd name="T4" fmla="*/ 34 w 36"/>
                <a:gd name="T5" fmla="*/ 63 h 82"/>
                <a:gd name="T6" fmla="*/ 8 w 36"/>
                <a:gd name="T7" fmla="*/ 48 h 82"/>
                <a:gd name="T8" fmla="*/ 8 w 36"/>
                <a:gd name="T9" fmla="*/ 42 h 82"/>
                <a:gd name="T10" fmla="*/ 12 w 36"/>
                <a:gd name="T11" fmla="*/ 30 h 82"/>
                <a:gd name="T12" fmla="*/ 12 w 36"/>
                <a:gd name="T13" fmla="*/ 22 h 82"/>
                <a:gd name="T14" fmla="*/ 15 w 36"/>
                <a:gd name="T15" fmla="*/ 9 h 82"/>
                <a:gd name="T16" fmla="*/ 0 w 36"/>
                <a:gd name="T1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2">
                  <a:moveTo>
                    <a:pt x="26" y="82"/>
                  </a:move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69"/>
                    <a:pt x="34" y="63"/>
                  </a:cubicBezTo>
                  <a:cubicBezTo>
                    <a:pt x="32" y="58"/>
                    <a:pt x="21" y="53"/>
                    <a:pt x="8" y="4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12" y="39"/>
                    <a:pt x="12" y="30"/>
                  </a:cubicBezTo>
                  <a:cubicBezTo>
                    <a:pt x="16" y="30"/>
                    <a:pt x="16" y="22"/>
                    <a:pt x="12" y="22"/>
                  </a:cubicBezTo>
                  <a:cubicBezTo>
                    <a:pt x="12" y="21"/>
                    <a:pt x="16" y="14"/>
                    <a:pt x="15" y="9"/>
                  </a:cubicBezTo>
                  <a:cubicBezTo>
                    <a:pt x="14" y="6"/>
                    <a:pt x="6" y="0"/>
                    <a:pt x="0" y="4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="" xmlns:a16="http://schemas.microsoft.com/office/drawing/2014/main" id="{9BC62A8B-4D93-4F6A-8E30-5DA1D5DCB1F7}"/>
              </a:ext>
            </a:extLst>
          </p:cNvPr>
          <p:cNvGrpSpPr/>
          <p:nvPr/>
        </p:nvGrpSpPr>
        <p:grpSpPr>
          <a:xfrm>
            <a:off x="7109622" y="4219913"/>
            <a:ext cx="335536" cy="298595"/>
            <a:chOff x="3398838" y="1473201"/>
            <a:chExt cx="346076" cy="307975"/>
          </a:xfrm>
        </p:grpSpPr>
        <p:sp>
          <p:nvSpPr>
            <p:cNvPr id="116" name="Freeform 45">
              <a:extLst>
                <a:ext uri="{FF2B5EF4-FFF2-40B4-BE49-F238E27FC236}">
                  <a16:creationId xmlns="" xmlns:a16="http://schemas.microsoft.com/office/drawing/2014/main" id="{09F38498-5EF3-4D91-A23B-7C13BF81F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473201"/>
              <a:ext cx="269875" cy="307975"/>
            </a:xfrm>
            <a:custGeom>
              <a:avLst/>
              <a:gdLst>
                <a:gd name="T0" fmla="*/ 36 w 72"/>
                <a:gd name="T1" fmla="*/ 82 h 82"/>
                <a:gd name="T2" fmla="*/ 72 w 72"/>
                <a:gd name="T3" fmla="*/ 82 h 82"/>
                <a:gd name="T4" fmla="*/ 70 w 72"/>
                <a:gd name="T5" fmla="*/ 63 h 82"/>
                <a:gd name="T6" fmla="*/ 44 w 72"/>
                <a:gd name="T7" fmla="*/ 50 h 82"/>
                <a:gd name="T8" fmla="*/ 44 w 72"/>
                <a:gd name="T9" fmla="*/ 40 h 82"/>
                <a:gd name="T10" fmla="*/ 48 w 72"/>
                <a:gd name="T11" fmla="*/ 28 h 82"/>
                <a:gd name="T12" fmla="*/ 48 w 72"/>
                <a:gd name="T13" fmla="*/ 20 h 82"/>
                <a:gd name="T14" fmla="*/ 51 w 72"/>
                <a:gd name="T15" fmla="*/ 8 h 82"/>
                <a:gd name="T16" fmla="*/ 24 w 72"/>
                <a:gd name="T17" fmla="*/ 8 h 82"/>
                <a:gd name="T18" fmla="*/ 20 w 72"/>
                <a:gd name="T19" fmla="*/ 20 h 82"/>
                <a:gd name="T20" fmla="*/ 20 w 72"/>
                <a:gd name="T21" fmla="*/ 28 h 82"/>
                <a:gd name="T22" fmla="*/ 28 w 72"/>
                <a:gd name="T23" fmla="*/ 40 h 82"/>
                <a:gd name="T24" fmla="*/ 28 w 72"/>
                <a:gd name="T25" fmla="*/ 50 h 82"/>
                <a:gd name="T26" fmla="*/ 2 w 72"/>
                <a:gd name="T27" fmla="*/ 63 h 82"/>
                <a:gd name="T28" fmla="*/ 0 w 72"/>
                <a:gd name="T29" fmla="*/ 82 h 82"/>
                <a:gd name="T30" fmla="*/ 36 w 72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2">
                  <a:moveTo>
                    <a:pt x="36" y="82"/>
                  </a:move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69"/>
                    <a:pt x="70" y="63"/>
                  </a:cubicBezTo>
                  <a:cubicBezTo>
                    <a:pt x="68" y="58"/>
                    <a:pt x="57" y="55"/>
                    <a:pt x="44" y="5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8" y="37"/>
                    <a:pt x="48" y="28"/>
                  </a:cubicBezTo>
                  <a:cubicBezTo>
                    <a:pt x="52" y="28"/>
                    <a:pt x="52" y="20"/>
                    <a:pt x="48" y="20"/>
                  </a:cubicBezTo>
                  <a:cubicBezTo>
                    <a:pt x="48" y="19"/>
                    <a:pt x="52" y="13"/>
                    <a:pt x="51" y="8"/>
                  </a:cubicBezTo>
                  <a:cubicBezTo>
                    <a:pt x="49" y="0"/>
                    <a:pt x="26" y="0"/>
                    <a:pt x="24" y="8"/>
                  </a:cubicBezTo>
                  <a:cubicBezTo>
                    <a:pt x="15" y="6"/>
                    <a:pt x="20" y="19"/>
                    <a:pt x="20" y="2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7"/>
                    <a:pt x="28" y="40"/>
                    <a:pt x="28" y="4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17" y="54"/>
                    <a:pt x="4" y="58"/>
                    <a:pt x="2" y="63"/>
                  </a:cubicBezTo>
                  <a:cubicBezTo>
                    <a:pt x="0" y="69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46">
              <a:extLst>
                <a:ext uri="{FF2B5EF4-FFF2-40B4-BE49-F238E27FC236}">
                  <a16:creationId xmlns="" xmlns:a16="http://schemas.microsoft.com/office/drawing/2014/main" id="{D32B1909-FF28-459E-B75C-AD475A888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1473201"/>
              <a:ext cx="134938" cy="307975"/>
            </a:xfrm>
            <a:custGeom>
              <a:avLst/>
              <a:gdLst>
                <a:gd name="T0" fmla="*/ 26 w 36"/>
                <a:gd name="T1" fmla="*/ 82 h 82"/>
                <a:gd name="T2" fmla="*/ 36 w 36"/>
                <a:gd name="T3" fmla="*/ 82 h 82"/>
                <a:gd name="T4" fmla="*/ 34 w 36"/>
                <a:gd name="T5" fmla="*/ 63 h 82"/>
                <a:gd name="T6" fmla="*/ 8 w 36"/>
                <a:gd name="T7" fmla="*/ 48 h 82"/>
                <a:gd name="T8" fmla="*/ 8 w 36"/>
                <a:gd name="T9" fmla="*/ 42 h 82"/>
                <a:gd name="T10" fmla="*/ 12 w 36"/>
                <a:gd name="T11" fmla="*/ 30 h 82"/>
                <a:gd name="T12" fmla="*/ 12 w 36"/>
                <a:gd name="T13" fmla="*/ 22 h 82"/>
                <a:gd name="T14" fmla="*/ 15 w 36"/>
                <a:gd name="T15" fmla="*/ 9 h 82"/>
                <a:gd name="T16" fmla="*/ 0 w 36"/>
                <a:gd name="T1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2">
                  <a:moveTo>
                    <a:pt x="26" y="82"/>
                  </a:move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69"/>
                    <a:pt x="34" y="63"/>
                  </a:cubicBezTo>
                  <a:cubicBezTo>
                    <a:pt x="32" y="58"/>
                    <a:pt x="21" y="53"/>
                    <a:pt x="8" y="4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12" y="39"/>
                    <a:pt x="12" y="30"/>
                  </a:cubicBezTo>
                  <a:cubicBezTo>
                    <a:pt x="16" y="30"/>
                    <a:pt x="16" y="22"/>
                    <a:pt x="12" y="22"/>
                  </a:cubicBezTo>
                  <a:cubicBezTo>
                    <a:pt x="12" y="21"/>
                    <a:pt x="16" y="14"/>
                    <a:pt x="15" y="9"/>
                  </a:cubicBezTo>
                  <a:cubicBezTo>
                    <a:pt x="14" y="6"/>
                    <a:pt x="6" y="0"/>
                    <a:pt x="0" y="4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="" xmlns:a16="http://schemas.microsoft.com/office/drawing/2014/main" id="{EA912CC5-0AD5-4960-81E0-0A9571844148}"/>
              </a:ext>
            </a:extLst>
          </p:cNvPr>
          <p:cNvGrpSpPr/>
          <p:nvPr/>
        </p:nvGrpSpPr>
        <p:grpSpPr>
          <a:xfrm>
            <a:off x="2370757" y="4219913"/>
            <a:ext cx="335536" cy="298595"/>
            <a:chOff x="3398838" y="1473201"/>
            <a:chExt cx="346076" cy="307975"/>
          </a:xfrm>
        </p:grpSpPr>
        <p:sp>
          <p:nvSpPr>
            <p:cNvPr id="119" name="Freeform 45">
              <a:extLst>
                <a:ext uri="{FF2B5EF4-FFF2-40B4-BE49-F238E27FC236}">
                  <a16:creationId xmlns="" xmlns:a16="http://schemas.microsoft.com/office/drawing/2014/main" id="{C5FBA4AB-4A7D-49F2-A2CF-8C88C4133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473201"/>
              <a:ext cx="269875" cy="307975"/>
            </a:xfrm>
            <a:custGeom>
              <a:avLst/>
              <a:gdLst>
                <a:gd name="T0" fmla="*/ 36 w 72"/>
                <a:gd name="T1" fmla="*/ 82 h 82"/>
                <a:gd name="T2" fmla="*/ 72 w 72"/>
                <a:gd name="T3" fmla="*/ 82 h 82"/>
                <a:gd name="T4" fmla="*/ 70 w 72"/>
                <a:gd name="T5" fmla="*/ 63 h 82"/>
                <a:gd name="T6" fmla="*/ 44 w 72"/>
                <a:gd name="T7" fmla="*/ 50 h 82"/>
                <a:gd name="T8" fmla="*/ 44 w 72"/>
                <a:gd name="T9" fmla="*/ 40 h 82"/>
                <a:gd name="T10" fmla="*/ 48 w 72"/>
                <a:gd name="T11" fmla="*/ 28 h 82"/>
                <a:gd name="T12" fmla="*/ 48 w 72"/>
                <a:gd name="T13" fmla="*/ 20 h 82"/>
                <a:gd name="T14" fmla="*/ 51 w 72"/>
                <a:gd name="T15" fmla="*/ 8 h 82"/>
                <a:gd name="T16" fmla="*/ 24 w 72"/>
                <a:gd name="T17" fmla="*/ 8 h 82"/>
                <a:gd name="T18" fmla="*/ 20 w 72"/>
                <a:gd name="T19" fmla="*/ 20 h 82"/>
                <a:gd name="T20" fmla="*/ 20 w 72"/>
                <a:gd name="T21" fmla="*/ 28 h 82"/>
                <a:gd name="T22" fmla="*/ 28 w 72"/>
                <a:gd name="T23" fmla="*/ 40 h 82"/>
                <a:gd name="T24" fmla="*/ 28 w 72"/>
                <a:gd name="T25" fmla="*/ 50 h 82"/>
                <a:gd name="T26" fmla="*/ 2 w 72"/>
                <a:gd name="T27" fmla="*/ 63 h 82"/>
                <a:gd name="T28" fmla="*/ 0 w 72"/>
                <a:gd name="T29" fmla="*/ 82 h 82"/>
                <a:gd name="T30" fmla="*/ 36 w 72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2">
                  <a:moveTo>
                    <a:pt x="36" y="82"/>
                  </a:move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69"/>
                    <a:pt x="70" y="63"/>
                  </a:cubicBezTo>
                  <a:cubicBezTo>
                    <a:pt x="68" y="58"/>
                    <a:pt x="57" y="55"/>
                    <a:pt x="44" y="5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8" y="37"/>
                    <a:pt x="48" y="28"/>
                  </a:cubicBezTo>
                  <a:cubicBezTo>
                    <a:pt x="52" y="28"/>
                    <a:pt x="52" y="20"/>
                    <a:pt x="48" y="20"/>
                  </a:cubicBezTo>
                  <a:cubicBezTo>
                    <a:pt x="48" y="19"/>
                    <a:pt x="52" y="13"/>
                    <a:pt x="51" y="8"/>
                  </a:cubicBezTo>
                  <a:cubicBezTo>
                    <a:pt x="49" y="0"/>
                    <a:pt x="26" y="0"/>
                    <a:pt x="24" y="8"/>
                  </a:cubicBezTo>
                  <a:cubicBezTo>
                    <a:pt x="15" y="6"/>
                    <a:pt x="20" y="19"/>
                    <a:pt x="20" y="2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7"/>
                    <a:pt x="28" y="40"/>
                    <a:pt x="28" y="4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17" y="54"/>
                    <a:pt x="4" y="58"/>
                    <a:pt x="2" y="63"/>
                  </a:cubicBezTo>
                  <a:cubicBezTo>
                    <a:pt x="0" y="69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46">
              <a:extLst>
                <a:ext uri="{FF2B5EF4-FFF2-40B4-BE49-F238E27FC236}">
                  <a16:creationId xmlns="" xmlns:a16="http://schemas.microsoft.com/office/drawing/2014/main" id="{76B25F01-263C-4590-96C2-6B0E71B35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1473201"/>
              <a:ext cx="134938" cy="307975"/>
            </a:xfrm>
            <a:custGeom>
              <a:avLst/>
              <a:gdLst>
                <a:gd name="T0" fmla="*/ 26 w 36"/>
                <a:gd name="T1" fmla="*/ 82 h 82"/>
                <a:gd name="T2" fmla="*/ 36 w 36"/>
                <a:gd name="T3" fmla="*/ 82 h 82"/>
                <a:gd name="T4" fmla="*/ 34 w 36"/>
                <a:gd name="T5" fmla="*/ 63 h 82"/>
                <a:gd name="T6" fmla="*/ 8 w 36"/>
                <a:gd name="T7" fmla="*/ 48 h 82"/>
                <a:gd name="T8" fmla="*/ 8 w 36"/>
                <a:gd name="T9" fmla="*/ 42 h 82"/>
                <a:gd name="T10" fmla="*/ 12 w 36"/>
                <a:gd name="T11" fmla="*/ 30 h 82"/>
                <a:gd name="T12" fmla="*/ 12 w 36"/>
                <a:gd name="T13" fmla="*/ 22 h 82"/>
                <a:gd name="T14" fmla="*/ 15 w 36"/>
                <a:gd name="T15" fmla="*/ 9 h 82"/>
                <a:gd name="T16" fmla="*/ 0 w 36"/>
                <a:gd name="T1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2">
                  <a:moveTo>
                    <a:pt x="26" y="82"/>
                  </a:move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69"/>
                    <a:pt x="34" y="63"/>
                  </a:cubicBezTo>
                  <a:cubicBezTo>
                    <a:pt x="32" y="58"/>
                    <a:pt x="21" y="53"/>
                    <a:pt x="8" y="4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12" y="39"/>
                    <a:pt x="12" y="30"/>
                  </a:cubicBezTo>
                  <a:cubicBezTo>
                    <a:pt x="16" y="30"/>
                    <a:pt x="16" y="22"/>
                    <a:pt x="12" y="22"/>
                  </a:cubicBezTo>
                  <a:cubicBezTo>
                    <a:pt x="12" y="21"/>
                    <a:pt x="16" y="14"/>
                    <a:pt x="15" y="9"/>
                  </a:cubicBezTo>
                  <a:cubicBezTo>
                    <a:pt x="14" y="6"/>
                    <a:pt x="6" y="0"/>
                    <a:pt x="0" y="4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892A628D-26D4-4EBF-BD91-ACEDF3F25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AB037-ECFE-4F52-8427-3A57116DC000}" type="slidenum">
              <a:rPr kumimoji="0" lang="en-US" sz="12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="" xmlns:a16="http://schemas.microsoft.com/office/drawing/2014/main" id="{96ED7AF5-ABC7-4AF2-9642-3055335E0D20}"/>
              </a:ext>
            </a:extLst>
          </p:cNvPr>
          <p:cNvSpPr/>
          <p:nvPr/>
        </p:nvSpPr>
        <p:spPr>
          <a:xfrm>
            <a:off x="609601" y="0"/>
            <a:ext cx="914400" cy="6096000"/>
          </a:xfrm>
          <a:prstGeom prst="rect">
            <a:avLst/>
          </a:prstGeom>
          <a:gradFill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FBF0FA47-4724-41CC-B027-F6BEC63C1269}"/>
              </a:ext>
            </a:extLst>
          </p:cNvPr>
          <p:cNvGrpSpPr/>
          <p:nvPr/>
        </p:nvGrpSpPr>
        <p:grpSpPr>
          <a:xfrm>
            <a:off x="837408" y="5418671"/>
            <a:ext cx="458787" cy="463017"/>
            <a:chOff x="2684463" y="3619500"/>
            <a:chExt cx="344487" cy="347663"/>
          </a:xfrm>
        </p:grpSpPr>
        <p:sp>
          <p:nvSpPr>
            <p:cNvPr id="123" name="Rectangle 122">
              <a:extLst>
                <a:ext uri="{FF2B5EF4-FFF2-40B4-BE49-F238E27FC236}">
                  <a16:creationId xmlns="" xmlns:a16="http://schemas.microsoft.com/office/drawing/2014/main" id="{6DCAC0BF-CE00-4849-8F77-F76DC8EB5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3709988"/>
              <a:ext cx="180975" cy="25717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6">
              <a:extLst>
                <a:ext uri="{FF2B5EF4-FFF2-40B4-BE49-F238E27FC236}">
                  <a16:creationId xmlns="" xmlns:a16="http://schemas.microsoft.com/office/drawing/2014/main" id="{A37F1328-6230-459A-BFA4-1C8C20063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3619500"/>
              <a:ext cx="90488" cy="241300"/>
            </a:xfrm>
            <a:custGeom>
              <a:avLst/>
              <a:gdLst>
                <a:gd name="T0" fmla="*/ 12 w 24"/>
                <a:gd name="T1" fmla="*/ 64 h 64"/>
                <a:gd name="T2" fmla="*/ 0 w 24"/>
                <a:gd name="T3" fmla="*/ 64 h 64"/>
                <a:gd name="T4" fmla="*/ 0 w 24"/>
                <a:gd name="T5" fmla="*/ 12 h 64"/>
                <a:gd name="T6" fmla="*/ 12 w 24"/>
                <a:gd name="T7" fmla="*/ 0 h 64"/>
                <a:gd name="T8" fmla="*/ 24 w 24"/>
                <a:gd name="T9" fmla="*/ 12 h 64"/>
                <a:gd name="T10" fmla="*/ 12 w 24"/>
                <a:gd name="T11" fmla="*/ 24 h 64"/>
                <a:gd name="T12" fmla="*/ 12 w 24"/>
                <a:gd name="T13" fmla="*/ 16 h 64"/>
                <a:gd name="T14" fmla="*/ 23 w 24"/>
                <a:gd name="T15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4">
                  <a:moveTo>
                    <a:pt x="12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3" y="16"/>
                    <a:pt x="23" y="16"/>
                    <a:pt x="23" y="16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7">
              <a:extLst>
                <a:ext uri="{FF2B5EF4-FFF2-40B4-BE49-F238E27FC236}">
                  <a16:creationId xmlns="" xmlns:a16="http://schemas.microsoft.com/office/drawing/2014/main" id="{4BFB7344-9C32-43CE-90D1-A025CDFFA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3619500"/>
              <a:ext cx="225425" cy="90488"/>
            </a:xfrm>
            <a:custGeom>
              <a:avLst/>
              <a:gdLst>
                <a:gd name="T0" fmla="*/ 48 w 60"/>
                <a:gd name="T1" fmla="*/ 24 h 24"/>
                <a:gd name="T2" fmla="*/ 60 w 60"/>
                <a:gd name="T3" fmla="*/ 12 h 24"/>
                <a:gd name="T4" fmla="*/ 48 w 60"/>
                <a:gd name="T5" fmla="*/ 0 h 24"/>
                <a:gd name="T6" fmla="*/ 0 w 60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4">
                  <a:moveTo>
                    <a:pt x="48" y="24"/>
                  </a:moveTo>
                  <a:cubicBezTo>
                    <a:pt x="55" y="24"/>
                    <a:pt x="60" y="19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Line 8">
              <a:extLst>
                <a:ext uri="{FF2B5EF4-FFF2-40B4-BE49-F238E27FC236}">
                  <a16:creationId xmlns="" xmlns:a16="http://schemas.microsoft.com/office/drawing/2014/main" id="{26668C3E-B736-4BEE-A2DD-EDA8BF7FB7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770313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Line 9">
              <a:extLst>
                <a:ext uri="{FF2B5EF4-FFF2-40B4-BE49-F238E27FC236}">
                  <a16:creationId xmlns="" xmlns:a16="http://schemas.microsoft.com/office/drawing/2014/main" id="{51B473A3-1ED3-42AE-AA40-119809B841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30638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Line 10">
              <a:extLst>
                <a:ext uri="{FF2B5EF4-FFF2-40B4-BE49-F238E27FC236}">
                  <a16:creationId xmlns="" xmlns:a16="http://schemas.microsoft.com/office/drawing/2014/main" id="{3FB9E488-86A3-424B-B80A-080E9988AF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92550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1">
              <a:extLst>
                <a:ext uri="{FF2B5EF4-FFF2-40B4-BE49-F238E27FC236}">
                  <a16:creationId xmlns="" xmlns:a16="http://schemas.microsoft.com/office/drawing/2014/main" id="{38CAE9B8-BC27-489C-83B9-50D1BE0F9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740150"/>
              <a:ext cx="38100" cy="30163"/>
            </a:xfrm>
            <a:custGeom>
              <a:avLst/>
              <a:gdLst>
                <a:gd name="T0" fmla="*/ 0 w 24"/>
                <a:gd name="T1" fmla="*/ 14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4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12">
              <a:extLst>
                <a:ext uri="{FF2B5EF4-FFF2-40B4-BE49-F238E27FC236}">
                  <a16:creationId xmlns="" xmlns:a16="http://schemas.microsoft.com/office/drawing/2014/main" id="{13DD3F48-524B-4C07-88AF-759AF92A9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800475"/>
              <a:ext cx="38100" cy="30163"/>
            </a:xfrm>
            <a:custGeom>
              <a:avLst/>
              <a:gdLst>
                <a:gd name="T0" fmla="*/ 0 w 24"/>
                <a:gd name="T1" fmla="*/ 15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5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13">
              <a:extLst>
                <a:ext uri="{FF2B5EF4-FFF2-40B4-BE49-F238E27FC236}">
                  <a16:creationId xmlns="" xmlns:a16="http://schemas.microsoft.com/office/drawing/2014/main" id="{C0274EE2-EE3A-4C85-9665-F1C0030A9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3702050"/>
              <a:ext cx="44450" cy="265113"/>
            </a:xfrm>
            <a:custGeom>
              <a:avLst/>
              <a:gdLst>
                <a:gd name="T0" fmla="*/ 12 w 12"/>
                <a:gd name="T1" fmla="*/ 64 h 70"/>
                <a:gd name="T2" fmla="*/ 6 w 12"/>
                <a:gd name="T3" fmla="*/ 70 h 70"/>
                <a:gd name="T4" fmla="*/ 0 w 12"/>
                <a:gd name="T5" fmla="*/ 64 h 70"/>
                <a:gd name="T6" fmla="*/ 0 w 12"/>
                <a:gd name="T7" fmla="*/ 6 h 70"/>
                <a:gd name="T8" fmla="*/ 6 w 12"/>
                <a:gd name="T9" fmla="*/ 0 h 70"/>
                <a:gd name="T10" fmla="*/ 12 w 12"/>
                <a:gd name="T11" fmla="*/ 6 h 70"/>
                <a:gd name="T12" fmla="*/ 12 w 12"/>
                <a:gd name="T1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0">
                  <a:moveTo>
                    <a:pt x="12" y="64"/>
                  </a:moveTo>
                  <a:cubicBezTo>
                    <a:pt x="12" y="67"/>
                    <a:pt x="9" y="70"/>
                    <a:pt x="6" y="70"/>
                  </a:cubicBezTo>
                  <a:cubicBezTo>
                    <a:pt x="3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64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Line 14">
              <a:extLst>
                <a:ext uri="{FF2B5EF4-FFF2-40B4-BE49-F238E27FC236}">
                  <a16:creationId xmlns="" xmlns:a16="http://schemas.microsoft.com/office/drawing/2014/main" id="{1205CE16-1DD7-47BB-B3C0-ED915226FB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937000"/>
              <a:ext cx="444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Line 15">
              <a:extLst>
                <a:ext uri="{FF2B5EF4-FFF2-40B4-BE49-F238E27FC236}">
                  <a16:creationId xmlns="" xmlns:a16="http://schemas.microsoft.com/office/drawing/2014/main" id="{351D2719-2BBE-4A0C-95E2-3F1484E45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830638"/>
              <a:ext cx="444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16">
              <a:extLst>
                <a:ext uri="{FF2B5EF4-FFF2-40B4-BE49-F238E27FC236}">
                  <a16:creationId xmlns="" xmlns:a16="http://schemas.microsoft.com/office/drawing/2014/main" id="{76D766A1-4DC9-4680-8914-50DCDD9B4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338" y="3717925"/>
              <a:ext cx="30163" cy="136525"/>
            </a:xfrm>
            <a:custGeom>
              <a:avLst/>
              <a:gdLst>
                <a:gd name="T0" fmla="*/ 0 w 8"/>
                <a:gd name="T1" fmla="*/ 36 h 36"/>
                <a:gd name="T2" fmla="*/ 0 w 8"/>
                <a:gd name="T3" fmla="*/ 6 h 36"/>
                <a:gd name="T4" fmla="*/ 6 w 8"/>
                <a:gd name="T5" fmla="*/ 0 h 36"/>
                <a:gd name="T6" fmla="*/ 8 w 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6">
                  <a:moveTo>
                    <a:pt x="0" y="3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524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D363CE5-20F4-4A49-8BAD-690655EF52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" t="34478" r="794" b="28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ADC5A47D-A024-4F6D-BEE7-ED51F116DC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DFBFD70-DADC-4E2D-A862-09AEF1FF30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64393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269A89B-3A34-4114-81AC-F29E4FBDD5DF}"/>
              </a:ext>
            </a:extLst>
          </p:cNvPr>
          <p:cNvSpPr/>
          <p:nvPr/>
        </p:nvSpPr>
        <p:spPr>
          <a:xfrm>
            <a:off x="0" y="1"/>
            <a:ext cx="4564393" cy="6858000"/>
          </a:xfrm>
          <a:prstGeom prst="rect">
            <a:avLst/>
          </a:prstGeom>
          <a:gradFill>
            <a:gsLst>
              <a:gs pos="68000">
                <a:schemeClr val="accent1">
                  <a:alpha val="75000"/>
                </a:schemeClr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28ACE96-6049-47E6-AFF9-DE3AF39F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B037-ECFE-4F52-8427-3A57116DC000}" type="slidenum">
              <a:rPr lang="en-US" smtClean="0">
                <a:solidFill>
                  <a:schemeClr val="bg1"/>
                </a:solidFill>
              </a:rPr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000AEF9-60FC-4DCF-8F71-B29E35B9709C}"/>
              </a:ext>
            </a:extLst>
          </p:cNvPr>
          <p:cNvSpPr/>
          <p:nvPr/>
        </p:nvSpPr>
        <p:spPr>
          <a:xfrm>
            <a:off x="609600" y="2601421"/>
            <a:ext cx="3228969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sz="4400" b="1" dirty="0">
                <a:solidFill>
                  <a:schemeClr val="bg1"/>
                </a:solidFill>
                <a:latin typeface="Georgia" panose="02040502050405020303" pitchFamily="18" charset="0"/>
              </a:rPr>
              <a:t>CHINESE</a:t>
            </a:r>
          </a:p>
          <a:p>
            <a:pPr lvl="0"/>
            <a:r>
              <a:rPr lang="en-US" sz="2800" b="1" dirty="0">
                <a:solidFill>
                  <a:schemeClr val="bg1"/>
                </a:solidFill>
                <a:latin typeface="Georgia" panose="02040502050405020303" pitchFamily="18" charset="0"/>
              </a:rPr>
              <a:t>Presentation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692DA88-ECE0-420D-8F8D-608A22F32DC9}"/>
              </a:ext>
            </a:extLst>
          </p:cNvPr>
          <p:cNvSpPr/>
          <p:nvPr/>
        </p:nvSpPr>
        <p:spPr>
          <a:xfrm>
            <a:off x="609601" y="3948802"/>
            <a:ext cx="213648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Enter Sub Title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D8EEDD8F-40D8-4533-A524-4110A9623FB0}"/>
              </a:ext>
            </a:extLst>
          </p:cNvPr>
          <p:cNvCxnSpPr>
            <a:cxnSpLocks/>
          </p:cNvCxnSpPr>
          <p:nvPr/>
        </p:nvCxnSpPr>
        <p:spPr>
          <a:xfrm>
            <a:off x="11820525" y="1257300"/>
            <a:ext cx="0" cy="5229225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FF2B7EE5-D49E-481A-8CAD-FFD0DB176091}"/>
              </a:ext>
            </a:extLst>
          </p:cNvPr>
          <p:cNvSpPr/>
          <p:nvPr/>
        </p:nvSpPr>
        <p:spPr>
          <a:xfrm>
            <a:off x="5217815" y="942945"/>
            <a:ext cx="635781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2800" b="1" dirty="0">
                <a:latin typeface="Georgia" panose="02040502050405020303" pitchFamily="18" charset="0"/>
              </a:rPr>
              <a:t>Lorem ipsum dolor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7F27A711-11D2-4EAA-81A2-D42D31FE02E4}"/>
              </a:ext>
            </a:extLst>
          </p:cNvPr>
          <p:cNvSpPr/>
          <p:nvPr/>
        </p:nvSpPr>
        <p:spPr>
          <a:xfrm>
            <a:off x="5217815" y="1578033"/>
            <a:ext cx="6364585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Lorem ipsum dolor sit </a:t>
            </a:r>
            <a:r>
              <a:rPr lang="en-US" sz="1400" dirty="0" err="1">
                <a:solidFill>
                  <a:schemeClr val="accent5"/>
                </a:solidFill>
              </a:rPr>
              <a:t>amet</a:t>
            </a:r>
            <a:r>
              <a:rPr lang="en-US" sz="1400" dirty="0">
                <a:solidFill>
                  <a:schemeClr val="accent5"/>
                </a:solidFill>
              </a:rPr>
              <a:t>, </a:t>
            </a:r>
            <a:r>
              <a:rPr lang="en-US" sz="1400" dirty="0" err="1">
                <a:solidFill>
                  <a:schemeClr val="accent5"/>
                </a:solidFill>
              </a:rPr>
              <a:t>consectetur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adipiscing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elit</a:t>
            </a:r>
            <a:r>
              <a:rPr lang="en-US" sz="1400" dirty="0">
                <a:solidFill>
                  <a:schemeClr val="accent5"/>
                </a:solidFill>
              </a:rPr>
              <a:t>, sed do </a:t>
            </a:r>
            <a:r>
              <a:rPr lang="en-US" sz="1400" dirty="0" err="1">
                <a:solidFill>
                  <a:schemeClr val="accent5"/>
                </a:solidFill>
              </a:rPr>
              <a:t>eiusmod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tempor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incididunt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ut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labore</a:t>
            </a:r>
            <a:r>
              <a:rPr lang="en-US" sz="1400" dirty="0">
                <a:solidFill>
                  <a:schemeClr val="accent5"/>
                </a:solidFill>
              </a:rPr>
              <a:t> et dolore magna </a:t>
            </a:r>
            <a:r>
              <a:rPr lang="en-US" sz="1400" dirty="0" err="1">
                <a:solidFill>
                  <a:schemeClr val="accent5"/>
                </a:solidFill>
              </a:rPr>
              <a:t>aliqua</a:t>
            </a:r>
            <a:r>
              <a:rPr lang="en-US" sz="1400" dirty="0">
                <a:solidFill>
                  <a:schemeClr val="accent5"/>
                </a:solidFill>
              </a:rPr>
              <a:t>. Dolor sed </a:t>
            </a:r>
            <a:r>
              <a:rPr lang="en-US" sz="1400" dirty="0" err="1">
                <a:solidFill>
                  <a:schemeClr val="accent5"/>
                </a:solidFill>
              </a:rPr>
              <a:t>viverra</a:t>
            </a:r>
            <a:r>
              <a:rPr lang="en-US" sz="1400" dirty="0">
                <a:solidFill>
                  <a:schemeClr val="accent5"/>
                </a:solidFill>
              </a:rPr>
              <a:t> ipsum </a:t>
            </a:r>
            <a:r>
              <a:rPr lang="en-US" sz="1400" dirty="0" err="1">
                <a:solidFill>
                  <a:schemeClr val="accent5"/>
                </a:solidFill>
              </a:rPr>
              <a:t>nunc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aliquet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bibendum</a:t>
            </a:r>
            <a:r>
              <a:rPr lang="en-US" sz="1400" dirty="0">
                <a:solidFill>
                  <a:schemeClr val="accent5"/>
                </a:solidFill>
              </a:rPr>
              <a:t> </a:t>
            </a:r>
            <a:r>
              <a:rPr lang="en-US" sz="1400" dirty="0" err="1">
                <a:solidFill>
                  <a:schemeClr val="accent5"/>
                </a:solidFill>
              </a:rPr>
              <a:t>enim</a:t>
            </a:r>
            <a:r>
              <a:rPr lang="en-US" sz="1400" dirty="0">
                <a:solidFill>
                  <a:schemeClr val="accent5"/>
                </a:solidFill>
              </a:rPr>
              <a:t>.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="" xmlns:a16="http://schemas.microsoft.com/office/drawing/2014/main" id="{DBC17F1B-6E9F-4380-9CC1-E610B3EEB8B8}"/>
              </a:ext>
            </a:extLst>
          </p:cNvPr>
          <p:cNvSpPr/>
          <p:nvPr/>
        </p:nvSpPr>
        <p:spPr>
          <a:xfrm>
            <a:off x="5217815" y="1443201"/>
            <a:ext cx="457200" cy="654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="" xmlns:a16="http://schemas.microsoft.com/office/drawing/2014/main" id="{E202A8E5-34E4-4BE1-A9F9-1DAA421E9BC6}"/>
              </a:ext>
            </a:extLst>
          </p:cNvPr>
          <p:cNvSpPr/>
          <p:nvPr/>
        </p:nvSpPr>
        <p:spPr>
          <a:xfrm>
            <a:off x="5570258" y="2516981"/>
            <a:ext cx="1544934" cy="42434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="" xmlns:a16="http://schemas.microsoft.com/office/drawing/2014/main" id="{F0FD6479-309F-4473-9435-0AB95BD47AE8}"/>
              </a:ext>
            </a:extLst>
          </p:cNvPr>
          <p:cNvSpPr/>
          <p:nvPr/>
        </p:nvSpPr>
        <p:spPr>
          <a:xfrm>
            <a:off x="5173992" y="2516981"/>
            <a:ext cx="1679389" cy="42434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="" xmlns:a16="http://schemas.microsoft.com/office/drawing/2014/main" id="{6F28D383-DB32-4D36-9DDE-B9B7958E43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9895479"/>
              </p:ext>
            </p:extLst>
          </p:nvPr>
        </p:nvGraphicFramePr>
        <p:xfrm>
          <a:off x="5173993" y="3132811"/>
          <a:ext cx="6179804" cy="2782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5901DFCB-ACFA-4AB8-ABAF-64A1B7AB08D5}"/>
              </a:ext>
            </a:extLst>
          </p:cNvPr>
          <p:cNvCxnSpPr/>
          <p:nvPr/>
        </p:nvCxnSpPr>
        <p:spPr>
          <a:xfrm>
            <a:off x="7287491" y="2729154"/>
            <a:ext cx="4288142" cy="0"/>
          </a:xfrm>
          <a:prstGeom prst="line">
            <a:avLst/>
          </a:prstGeom>
          <a:ln w="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F344009C-15E3-40EC-8F40-016506231E89}"/>
              </a:ext>
            </a:extLst>
          </p:cNvPr>
          <p:cNvSpPr/>
          <p:nvPr/>
        </p:nvSpPr>
        <p:spPr>
          <a:xfrm>
            <a:off x="609601" y="0"/>
            <a:ext cx="914400" cy="2300464"/>
          </a:xfrm>
          <a:prstGeom prst="rect">
            <a:avLst/>
          </a:prstGeom>
          <a:gradFill>
            <a:gsLst>
              <a:gs pos="6800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569A27C7-0D50-4F9C-AC0C-AA96F9B97818}"/>
              </a:ext>
            </a:extLst>
          </p:cNvPr>
          <p:cNvGrpSpPr/>
          <p:nvPr/>
        </p:nvGrpSpPr>
        <p:grpSpPr>
          <a:xfrm>
            <a:off x="852886" y="1744230"/>
            <a:ext cx="427830" cy="360363"/>
            <a:chOff x="6276975" y="3609975"/>
            <a:chExt cx="360363" cy="360363"/>
          </a:xfrm>
          <a:solidFill>
            <a:schemeClr val="bg1"/>
          </a:solidFill>
        </p:grpSpPr>
        <p:sp>
          <p:nvSpPr>
            <p:cNvPr id="39" name="Freeform 1470">
              <a:extLst>
                <a:ext uri="{FF2B5EF4-FFF2-40B4-BE49-F238E27FC236}">
                  <a16:creationId xmlns="" xmlns:a16="http://schemas.microsoft.com/office/drawing/2014/main" id="{0533C927-5339-413B-9F9D-3C0F768C4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3609975"/>
              <a:ext cx="360363" cy="360363"/>
            </a:xfrm>
            <a:custGeom>
              <a:avLst/>
              <a:gdLst>
                <a:gd name="T0" fmla="*/ 94 w 96"/>
                <a:gd name="T1" fmla="*/ 96 h 96"/>
                <a:gd name="T2" fmla="*/ 2 w 96"/>
                <a:gd name="T3" fmla="*/ 96 h 96"/>
                <a:gd name="T4" fmla="*/ 0 w 96"/>
                <a:gd name="T5" fmla="*/ 94 h 96"/>
                <a:gd name="T6" fmla="*/ 0 w 96"/>
                <a:gd name="T7" fmla="*/ 2 h 96"/>
                <a:gd name="T8" fmla="*/ 2 w 96"/>
                <a:gd name="T9" fmla="*/ 0 h 96"/>
                <a:gd name="T10" fmla="*/ 4 w 96"/>
                <a:gd name="T11" fmla="*/ 2 h 96"/>
                <a:gd name="T12" fmla="*/ 4 w 96"/>
                <a:gd name="T13" fmla="*/ 92 h 96"/>
                <a:gd name="T14" fmla="*/ 94 w 96"/>
                <a:gd name="T15" fmla="*/ 92 h 96"/>
                <a:gd name="T16" fmla="*/ 96 w 96"/>
                <a:gd name="T17" fmla="*/ 94 h 96"/>
                <a:gd name="T18" fmla="*/ 94 w 96"/>
                <a:gd name="T1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94" y="96"/>
                  </a:moveTo>
                  <a:cubicBezTo>
                    <a:pt x="2" y="96"/>
                    <a:pt x="2" y="96"/>
                    <a:pt x="2" y="96"/>
                  </a:cubicBezTo>
                  <a:cubicBezTo>
                    <a:pt x="1" y="96"/>
                    <a:pt x="0" y="95"/>
                    <a:pt x="0" y="9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5" y="92"/>
                    <a:pt x="96" y="93"/>
                    <a:pt x="96" y="94"/>
                  </a:cubicBezTo>
                  <a:cubicBezTo>
                    <a:pt x="96" y="95"/>
                    <a:pt x="95" y="96"/>
                    <a:pt x="9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71">
              <a:extLst>
                <a:ext uri="{FF2B5EF4-FFF2-40B4-BE49-F238E27FC236}">
                  <a16:creationId xmlns="" xmlns:a16="http://schemas.microsoft.com/office/drawing/2014/main" id="{967CCAF4-BF64-44D4-88D7-07A8B765A4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849688"/>
              <a:ext cx="300038" cy="74613"/>
            </a:xfrm>
            <a:custGeom>
              <a:avLst/>
              <a:gdLst>
                <a:gd name="T0" fmla="*/ 78 w 80"/>
                <a:gd name="T1" fmla="*/ 20 h 20"/>
                <a:gd name="T2" fmla="*/ 2 w 80"/>
                <a:gd name="T3" fmla="*/ 20 h 20"/>
                <a:gd name="T4" fmla="*/ 0 w 80"/>
                <a:gd name="T5" fmla="*/ 18 h 20"/>
                <a:gd name="T6" fmla="*/ 0 w 80"/>
                <a:gd name="T7" fmla="*/ 2 h 20"/>
                <a:gd name="T8" fmla="*/ 2 w 80"/>
                <a:gd name="T9" fmla="*/ 0 h 20"/>
                <a:gd name="T10" fmla="*/ 78 w 80"/>
                <a:gd name="T11" fmla="*/ 0 h 20"/>
                <a:gd name="T12" fmla="*/ 80 w 80"/>
                <a:gd name="T13" fmla="*/ 2 h 20"/>
                <a:gd name="T14" fmla="*/ 80 w 80"/>
                <a:gd name="T15" fmla="*/ 18 h 20"/>
                <a:gd name="T16" fmla="*/ 78 w 80"/>
                <a:gd name="T17" fmla="*/ 20 h 20"/>
                <a:gd name="T18" fmla="*/ 4 w 80"/>
                <a:gd name="T19" fmla="*/ 16 h 20"/>
                <a:gd name="T20" fmla="*/ 76 w 80"/>
                <a:gd name="T21" fmla="*/ 16 h 20"/>
                <a:gd name="T22" fmla="*/ 76 w 80"/>
                <a:gd name="T23" fmla="*/ 4 h 20"/>
                <a:gd name="T24" fmla="*/ 4 w 80"/>
                <a:gd name="T25" fmla="*/ 4 h 20"/>
                <a:gd name="T26" fmla="*/ 4 w 80"/>
                <a:gd name="T2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20">
                  <a:moveTo>
                    <a:pt x="78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80" y="1"/>
                    <a:pt x="80" y="2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9"/>
                    <a:pt x="79" y="20"/>
                    <a:pt x="78" y="20"/>
                  </a:cubicBezTo>
                  <a:close/>
                  <a:moveTo>
                    <a:pt x="4" y="16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472">
              <a:extLst>
                <a:ext uri="{FF2B5EF4-FFF2-40B4-BE49-F238E27FC236}">
                  <a16:creationId xmlns="" xmlns:a16="http://schemas.microsoft.com/office/drawing/2014/main" id="{453205B3-9BF8-47D9-B5B3-93874796F8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744913"/>
              <a:ext cx="209550" cy="74613"/>
            </a:xfrm>
            <a:custGeom>
              <a:avLst/>
              <a:gdLst>
                <a:gd name="T0" fmla="*/ 54 w 56"/>
                <a:gd name="T1" fmla="*/ 20 h 20"/>
                <a:gd name="T2" fmla="*/ 2 w 56"/>
                <a:gd name="T3" fmla="*/ 20 h 20"/>
                <a:gd name="T4" fmla="*/ 0 w 56"/>
                <a:gd name="T5" fmla="*/ 18 h 20"/>
                <a:gd name="T6" fmla="*/ 0 w 56"/>
                <a:gd name="T7" fmla="*/ 2 h 20"/>
                <a:gd name="T8" fmla="*/ 2 w 56"/>
                <a:gd name="T9" fmla="*/ 0 h 20"/>
                <a:gd name="T10" fmla="*/ 54 w 56"/>
                <a:gd name="T11" fmla="*/ 0 h 20"/>
                <a:gd name="T12" fmla="*/ 56 w 56"/>
                <a:gd name="T13" fmla="*/ 2 h 20"/>
                <a:gd name="T14" fmla="*/ 56 w 56"/>
                <a:gd name="T15" fmla="*/ 18 h 20"/>
                <a:gd name="T16" fmla="*/ 54 w 56"/>
                <a:gd name="T17" fmla="*/ 20 h 20"/>
                <a:gd name="T18" fmla="*/ 4 w 56"/>
                <a:gd name="T19" fmla="*/ 16 h 20"/>
                <a:gd name="T20" fmla="*/ 52 w 56"/>
                <a:gd name="T21" fmla="*/ 16 h 20"/>
                <a:gd name="T22" fmla="*/ 52 w 56"/>
                <a:gd name="T23" fmla="*/ 4 h 20"/>
                <a:gd name="T24" fmla="*/ 4 w 56"/>
                <a:gd name="T25" fmla="*/ 4 h 20"/>
                <a:gd name="T26" fmla="*/ 4 w 56"/>
                <a:gd name="T2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0">
                  <a:moveTo>
                    <a:pt x="5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5" y="20"/>
                    <a:pt x="54" y="20"/>
                  </a:cubicBezTo>
                  <a:close/>
                  <a:moveTo>
                    <a:pt x="4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473">
              <a:extLst>
                <a:ext uri="{FF2B5EF4-FFF2-40B4-BE49-F238E27FC236}">
                  <a16:creationId xmlns="" xmlns:a16="http://schemas.microsoft.com/office/drawing/2014/main" id="{A882CCF5-1DE0-40E6-868D-7811DC17C7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640138"/>
              <a:ext cx="209550" cy="74613"/>
            </a:xfrm>
            <a:custGeom>
              <a:avLst/>
              <a:gdLst>
                <a:gd name="T0" fmla="*/ 54 w 56"/>
                <a:gd name="T1" fmla="*/ 20 h 20"/>
                <a:gd name="T2" fmla="*/ 2 w 56"/>
                <a:gd name="T3" fmla="*/ 20 h 20"/>
                <a:gd name="T4" fmla="*/ 0 w 56"/>
                <a:gd name="T5" fmla="*/ 18 h 20"/>
                <a:gd name="T6" fmla="*/ 0 w 56"/>
                <a:gd name="T7" fmla="*/ 2 h 20"/>
                <a:gd name="T8" fmla="*/ 2 w 56"/>
                <a:gd name="T9" fmla="*/ 0 h 20"/>
                <a:gd name="T10" fmla="*/ 54 w 56"/>
                <a:gd name="T11" fmla="*/ 0 h 20"/>
                <a:gd name="T12" fmla="*/ 56 w 56"/>
                <a:gd name="T13" fmla="*/ 2 h 20"/>
                <a:gd name="T14" fmla="*/ 56 w 56"/>
                <a:gd name="T15" fmla="*/ 18 h 20"/>
                <a:gd name="T16" fmla="*/ 54 w 56"/>
                <a:gd name="T17" fmla="*/ 20 h 20"/>
                <a:gd name="T18" fmla="*/ 4 w 56"/>
                <a:gd name="T19" fmla="*/ 16 h 20"/>
                <a:gd name="T20" fmla="*/ 52 w 56"/>
                <a:gd name="T21" fmla="*/ 16 h 20"/>
                <a:gd name="T22" fmla="*/ 52 w 56"/>
                <a:gd name="T23" fmla="*/ 4 h 20"/>
                <a:gd name="T24" fmla="*/ 4 w 56"/>
                <a:gd name="T25" fmla="*/ 4 h 20"/>
                <a:gd name="T26" fmla="*/ 4 w 56"/>
                <a:gd name="T2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0">
                  <a:moveTo>
                    <a:pt x="5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5" y="20"/>
                    <a:pt x="54" y="20"/>
                  </a:cubicBezTo>
                  <a:close/>
                  <a:moveTo>
                    <a:pt x="4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5F652077-9473-4D8F-992C-553C15D20509}"/>
              </a:ext>
            </a:extLst>
          </p:cNvPr>
          <p:cNvSpPr/>
          <p:nvPr/>
        </p:nvSpPr>
        <p:spPr>
          <a:xfrm rot="5400000">
            <a:off x="11313977" y="610612"/>
            <a:ext cx="101309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 smtClean="0">
                <a:solidFill>
                  <a:schemeClr val="accent5"/>
                </a:solidFill>
              </a:rPr>
              <a:t>www.edufreebie.com</a:t>
            </a:r>
            <a:endParaRPr lang="en-US" sz="9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39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C0003"/>
      </a:accent1>
      <a:accent2>
        <a:srgbClr val="BC0003"/>
      </a:accent2>
      <a:accent3>
        <a:srgbClr val="FFC000"/>
      </a:accent3>
      <a:accent4>
        <a:srgbClr val="FFC000"/>
      </a:accent4>
      <a:accent5>
        <a:srgbClr val="141122"/>
      </a:accent5>
      <a:accent6>
        <a:srgbClr val="141122"/>
      </a:accent6>
      <a:hlink>
        <a:srgbClr val="0563C1"/>
      </a:hlink>
      <a:folHlink>
        <a:srgbClr val="954F72"/>
      </a:folHlink>
    </a:clrScheme>
    <a:fontScheme name="Custom 36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686</Words>
  <Application>Microsoft Office PowerPoint</Application>
  <PresentationFormat>Custom</PresentationFormat>
  <Paragraphs>101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red anto</dc:creator>
  <cp:lastModifiedBy>USER</cp:lastModifiedBy>
  <cp:revision>37</cp:revision>
  <dcterms:created xsi:type="dcterms:W3CDTF">2019-07-22T12:33:00Z</dcterms:created>
  <dcterms:modified xsi:type="dcterms:W3CDTF">2022-07-21T06:54:27Z</dcterms:modified>
</cp:coreProperties>
</file>