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2.xml" ContentType="application/vnd.openxmlformats-officedocument.them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2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3.xml" ContentType="application/vnd.openxmlformats-officedocument.presentationml.notesSlide+xml"/>
  <Override PartName="/ppt/tags/tag33.xml" ContentType="application/vnd.openxmlformats-officedocument.presentationml.tags+xml"/>
  <Override PartName="/ppt/notesSlides/notesSlide4.xml" ContentType="application/vnd.openxmlformats-officedocument.presentationml.notesSlide+xml"/>
  <Override PartName="/ppt/tags/tag34.xml" ContentType="application/vnd.openxmlformats-officedocument.presentationml.tags+xml"/>
  <Override PartName="/ppt/notesSlides/notesSlide5.xml" ContentType="application/vnd.openxmlformats-officedocument.presentationml.notesSlide+xml"/>
  <Override PartName="/ppt/tags/tag35.xml" ContentType="application/vnd.openxmlformats-officedocument.presentationml.tags+xml"/>
  <Override PartName="/ppt/notesSlides/notesSlide6.xml" ContentType="application/vnd.openxmlformats-officedocument.presentationml.notesSlide+xml"/>
  <Override PartName="/ppt/tags/tag36.xml" ContentType="application/vnd.openxmlformats-officedocument.presentationml.tags+xml"/>
  <Override PartName="/ppt/notesSlides/notesSlide7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8.xml" ContentType="application/vnd.openxmlformats-officedocument.presentationml.notesSlide+xml"/>
  <Override PartName="/ppt/tags/tag39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9" r:id="rId4"/>
    <p:sldId id="258" r:id="rId5"/>
    <p:sldId id="261" r:id="rId6"/>
    <p:sldId id="264" r:id="rId7"/>
    <p:sldId id="263" r:id="rId8"/>
    <p:sldId id="260" r:id="rId9"/>
    <p:sldId id="262" r:id="rId10"/>
    <p:sldId id="265" r:id="rId11"/>
  </p:sldIdLst>
  <p:sldSz cx="12192000" cy="6858000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003" userDrawn="1">
          <p15:clr>
            <a:srgbClr val="A4A3A4"/>
          </p15:clr>
        </p15:guide>
        <p15:guide id="4" orient="horz" pos="3997" userDrawn="1">
          <p15:clr>
            <a:srgbClr val="A4A3A4"/>
          </p15:clr>
        </p15:guide>
        <p15:guide id="5" pos="7423" userDrawn="1">
          <p15:clr>
            <a:srgbClr val="A4A3A4"/>
          </p15:clr>
        </p15:guide>
        <p15:guide id="6" pos="279" userDrawn="1">
          <p15:clr>
            <a:srgbClr val="A4A3A4"/>
          </p15:clr>
        </p15:guide>
        <p15:guide id="7" pos="3976" userDrawn="1">
          <p15:clr>
            <a:srgbClr val="A4A3A4"/>
          </p15:clr>
        </p15:guide>
        <p15:guide id="8" pos="37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966"/>
    <a:srgbClr val="17BB3E"/>
    <a:srgbClr val="118D2F"/>
    <a:srgbClr val="0E7426"/>
    <a:srgbClr val="1ED7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54" autoAdjust="0"/>
    <p:restoredTop sz="96568" autoAdjust="0"/>
  </p:normalViewPr>
  <p:slideViewPr>
    <p:cSldViewPr snapToGrid="0" showGuides="1">
      <p:cViewPr>
        <p:scale>
          <a:sx n="109" d="100"/>
          <a:sy n="109" d="100"/>
        </p:scale>
        <p:origin x="-684" y="-168"/>
      </p:cViewPr>
      <p:guideLst>
        <p:guide orient="horz" pos="2160"/>
        <p:guide orient="horz" pos="1003"/>
        <p:guide orient="horz" pos="3997"/>
        <p:guide pos="3840"/>
        <p:guide pos="7423"/>
        <p:guide pos="279"/>
        <p:guide pos="3976"/>
        <p:guide pos="37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283576-8C0D-40BE-97F2-26AF6AA8F96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4F8FE1-F336-470E-92C0-5CD36A656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982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4F8FE1-F336-470E-92C0-5CD36A65683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2899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F8FE1-F336-470E-92C0-5CD36A65683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9294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4F8FE1-F336-470E-92C0-5CD36A65683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610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4F8FE1-F336-470E-92C0-5CD36A65683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878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4F8FE1-F336-470E-92C0-5CD36A65683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3378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F8FE1-F336-470E-92C0-5CD36A65683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4782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F8FE1-F336-470E-92C0-5CD36A65683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3935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F8FE1-F336-470E-92C0-5CD36A65683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017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4F8FE1-F336-470E-92C0-5CD36A65683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5667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F8FE1-F336-470E-92C0-5CD36A65683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708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1.emf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jpg"/><Relationship Id="rId4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1.bin"/><Relationship Id="rId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2.bin"/><Relationship Id="rId4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3.bin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3.jpeg"/><Relationship Id="rId2" Type="http://schemas.openxmlformats.org/officeDocument/2006/relationships/tags" Target="../tags/tag8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4.bin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5.bin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6.bin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7.bin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8.bin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8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9.bin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0.bin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5">
            <a:alphaModFix amt="7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="" xmlns:a16="http://schemas.microsoft.com/office/drawing/2014/main" id="{64A5888B-20C9-40D0-8A8E-B126F1566A8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5230162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="" xmlns:a16="http://schemas.microsoft.com/office/drawing/2014/main" id="{0752BEC6-FE68-482C-81B5-1829A59CC683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5400" b="1" i="0" baseline="0" dirty="0">
              <a:latin typeface="Segoe UI" panose="020B0502040204020203" pitchFamily="34" charset="0"/>
              <a:ea typeface="+mj-ea"/>
              <a:cs typeface="+mj-cs"/>
              <a:sym typeface="Segoe UI" panose="020B0502040204020203" pitchFamily="34" charset="0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="" xmlns:a16="http://schemas.microsoft.com/office/drawing/2014/main" id="{3560BBEE-865B-4DB4-9D85-BF8561371FBD}"/>
              </a:ext>
            </a:extLst>
          </p:cNvPr>
          <p:cNvSpPr/>
          <p:nvPr userDrawn="1"/>
        </p:nvSpPr>
        <p:spPr>
          <a:xfrm>
            <a:off x="7117933" y="3937011"/>
            <a:ext cx="1445349" cy="2920983"/>
          </a:xfrm>
          <a:custGeom>
            <a:avLst/>
            <a:gdLst>
              <a:gd name="connsiteX0" fmla="*/ 1130039 w 1445349"/>
              <a:gd name="connsiteY0" fmla="*/ 0 h 2920983"/>
              <a:gd name="connsiteX1" fmla="*/ 1445349 w 1445349"/>
              <a:gd name="connsiteY1" fmla="*/ 0 h 2920983"/>
              <a:gd name="connsiteX2" fmla="*/ 315311 w 1445349"/>
              <a:gd name="connsiteY2" fmla="*/ 2920983 h 2920983"/>
              <a:gd name="connsiteX3" fmla="*/ 0 w 1445349"/>
              <a:gd name="connsiteY3" fmla="*/ 2920983 h 2920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5349" h="2920983">
                <a:moveTo>
                  <a:pt x="1130039" y="0"/>
                </a:moveTo>
                <a:lnTo>
                  <a:pt x="1445349" y="0"/>
                </a:lnTo>
                <a:lnTo>
                  <a:pt x="315311" y="2920983"/>
                </a:lnTo>
                <a:lnTo>
                  <a:pt x="0" y="292098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="" xmlns:a16="http://schemas.microsoft.com/office/drawing/2014/main" id="{64CA8FC3-BF20-4441-8061-6234B8E4D38F}"/>
              </a:ext>
            </a:extLst>
          </p:cNvPr>
          <p:cNvSpPr/>
          <p:nvPr userDrawn="1"/>
        </p:nvSpPr>
        <p:spPr>
          <a:xfrm>
            <a:off x="0" y="1"/>
            <a:ext cx="9467665" cy="4673599"/>
          </a:xfrm>
          <a:custGeom>
            <a:avLst/>
            <a:gdLst>
              <a:gd name="connsiteX0" fmla="*/ 0 w 9467665"/>
              <a:gd name="connsiteY0" fmla="*/ 5 h 4673599"/>
              <a:gd name="connsiteX1" fmla="*/ 7648927 w 9467665"/>
              <a:gd name="connsiteY1" fmla="*/ 5 h 4673599"/>
              <a:gd name="connsiteX2" fmla="*/ 7648927 w 9467665"/>
              <a:gd name="connsiteY2" fmla="*/ 4673599 h 4673599"/>
              <a:gd name="connsiteX3" fmla="*/ 0 w 9467665"/>
              <a:gd name="connsiteY3" fmla="*/ 4673599 h 4673599"/>
              <a:gd name="connsiteX4" fmla="*/ 7648940 w 9467665"/>
              <a:gd name="connsiteY4" fmla="*/ 0 h 4673599"/>
              <a:gd name="connsiteX5" fmla="*/ 9467665 w 9467665"/>
              <a:gd name="connsiteY5" fmla="*/ 0 h 4673599"/>
              <a:gd name="connsiteX6" fmla="*/ 7648940 w 9467665"/>
              <a:gd name="connsiteY6" fmla="*/ 4673599 h 4673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7665" h="4673599">
                <a:moveTo>
                  <a:pt x="0" y="5"/>
                </a:moveTo>
                <a:lnTo>
                  <a:pt x="7648927" y="5"/>
                </a:lnTo>
                <a:lnTo>
                  <a:pt x="7648927" y="4673599"/>
                </a:lnTo>
                <a:lnTo>
                  <a:pt x="0" y="4673599"/>
                </a:lnTo>
                <a:close/>
                <a:moveTo>
                  <a:pt x="7648940" y="0"/>
                </a:moveTo>
                <a:lnTo>
                  <a:pt x="9467665" y="0"/>
                </a:lnTo>
                <a:lnTo>
                  <a:pt x="7648940" y="4673599"/>
                </a:lnTo>
                <a:close/>
              </a:path>
            </a:pathLst>
          </a:custGeom>
          <a:solidFill>
            <a:srgbClr val="17BB3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1B946A99-C8F4-40BA-ADC0-D107F2DDE529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492542" y="1122363"/>
            <a:ext cx="6799309" cy="2387600"/>
          </a:xfrm>
        </p:spPr>
        <p:txBody>
          <a:bodyPr anchor="b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71BDA496-6A7F-4033-9115-195511C6BD5D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492542" y="4968071"/>
            <a:ext cx="6799309" cy="1655762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FA8C54A-94EE-49A3-84C5-EBE3F076190C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FD3A9DBF-2A72-42B8-A17E-19B6AC25B883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774A4C7-9EE2-4325-A04D-F0E1CC0238BF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171EFC5-DC7B-46D9-BBC5-BBAC1A38B1E1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DD8E1925-6FEC-45A1-8FCC-F6DA2B64675F}" type="slidenum">
              <a:rPr lang="en-US" smtClean="0"/>
              <a:t>‹#›</a:t>
            </a:fld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="" xmlns:a16="http://schemas.microsoft.com/office/drawing/2014/main" id="{C6D4C2A7-B174-402B-9501-4D100A27B250}"/>
              </a:ext>
            </a:extLst>
          </p:cNvPr>
          <p:cNvSpPr/>
          <p:nvPr userDrawn="1"/>
        </p:nvSpPr>
        <p:spPr>
          <a:xfrm rot="1268996">
            <a:off x="11604405" y="1627545"/>
            <a:ext cx="294071" cy="3202192"/>
          </a:xfrm>
          <a:custGeom>
            <a:avLst/>
            <a:gdLst>
              <a:gd name="connsiteX0" fmla="*/ 0 w 294071"/>
              <a:gd name="connsiteY0" fmla="*/ 0 h 3202192"/>
              <a:gd name="connsiteX1" fmla="*/ 294071 w 294071"/>
              <a:gd name="connsiteY1" fmla="*/ 760129 h 3202192"/>
              <a:gd name="connsiteX2" fmla="*/ 294071 w 294071"/>
              <a:gd name="connsiteY2" fmla="*/ 3088425 h 3202192"/>
              <a:gd name="connsiteX3" fmla="*/ 0 w 294071"/>
              <a:gd name="connsiteY3" fmla="*/ 3202192 h 3202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071" h="3202192">
                <a:moveTo>
                  <a:pt x="0" y="0"/>
                </a:moveTo>
                <a:lnTo>
                  <a:pt x="294071" y="760129"/>
                </a:lnTo>
                <a:lnTo>
                  <a:pt x="294071" y="3088425"/>
                </a:lnTo>
                <a:lnTo>
                  <a:pt x="0" y="3202192"/>
                </a:lnTo>
                <a:close/>
              </a:path>
            </a:pathLst>
          </a:custGeom>
          <a:solidFill>
            <a:srgbClr val="1ED7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="" xmlns:a16="http://schemas.microsoft.com/office/drawing/2014/main" id="{2A6DC860-F2D7-4F2D-BE03-0DCA3F5FE1A6}"/>
              </a:ext>
            </a:extLst>
          </p:cNvPr>
          <p:cNvSpPr/>
          <p:nvPr userDrawn="1"/>
        </p:nvSpPr>
        <p:spPr>
          <a:xfrm>
            <a:off x="8258949" y="0"/>
            <a:ext cx="1610561" cy="3348031"/>
          </a:xfrm>
          <a:custGeom>
            <a:avLst/>
            <a:gdLst>
              <a:gd name="connsiteX0" fmla="*/ 1295251 w 1610561"/>
              <a:gd name="connsiteY0" fmla="*/ 0 h 3348031"/>
              <a:gd name="connsiteX1" fmla="*/ 1610561 w 1610561"/>
              <a:gd name="connsiteY1" fmla="*/ 0 h 3348031"/>
              <a:gd name="connsiteX2" fmla="*/ 315311 w 1610561"/>
              <a:gd name="connsiteY2" fmla="*/ 3348031 h 3348031"/>
              <a:gd name="connsiteX3" fmla="*/ 0 w 1610561"/>
              <a:gd name="connsiteY3" fmla="*/ 3348031 h 3348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0561" h="3348031">
                <a:moveTo>
                  <a:pt x="1295251" y="0"/>
                </a:moveTo>
                <a:lnTo>
                  <a:pt x="1610561" y="0"/>
                </a:lnTo>
                <a:lnTo>
                  <a:pt x="315311" y="3348031"/>
                </a:lnTo>
                <a:lnTo>
                  <a:pt x="0" y="3348031"/>
                </a:lnTo>
                <a:close/>
              </a:path>
            </a:pathLst>
          </a:cu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226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 hidden="1">
            <a:extLst>
              <a:ext uri="{FF2B5EF4-FFF2-40B4-BE49-F238E27FC236}">
                <a16:creationId xmlns="" xmlns:a16="http://schemas.microsoft.com/office/drawing/2014/main" id="{7243B8FC-0730-4EBF-816E-8164D1758A4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597814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 hidden="1">
            <a:extLst>
              <a:ext uri="{FF2B5EF4-FFF2-40B4-BE49-F238E27FC236}">
                <a16:creationId xmlns="" xmlns:a16="http://schemas.microsoft.com/office/drawing/2014/main" id="{BCD0459D-F7D0-4427-BF10-29056AA18E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3200" b="0" i="0" baseline="0" dirty="0">
              <a:latin typeface="Segoe UI" panose="020B0502040204020203" pitchFamily="34" charset="0"/>
              <a:ea typeface="+mj-ea"/>
              <a:cs typeface="+mj-cs"/>
              <a:sym typeface="Segoe UI" panose="020B05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7ABE0B6E-2608-4446-86BC-716290D12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58E30251-9BDA-44A4-8D09-76A4A51373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44E2962-19D8-4D23-AD9D-624B2A0EF8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FAD1918-82F5-46A7-AB62-387F5DF06F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A9DBF-2A72-42B8-A17E-19B6AC25B883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DD92A3D-D753-4144-9AAB-EDE80D8F2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5A96C59-8201-4755-AE64-56D2F30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E1925-6FEC-45A1-8FCC-F6DA2B6467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532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="" xmlns:a16="http://schemas.microsoft.com/office/drawing/2014/main" id="{D5AB8BF4-42AD-48EF-8AF0-0AD976E2D60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66781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8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="" xmlns:a16="http://schemas.microsoft.com/office/drawing/2014/main" id="{FBB726D4-C3D9-45D6-B1DD-A620A9C1659C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4400" b="0" i="0" baseline="0" dirty="0">
              <a:latin typeface="Segoe UI" panose="020B0502040204020203" pitchFamily="34" charset="0"/>
              <a:ea typeface="+mj-ea"/>
              <a:cs typeface="+mj-cs"/>
              <a:sym typeface="Segoe UI" panose="020B05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F222C598-C999-48CA-90BD-B93D600E1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AEAD194-5EFD-4D9F-96A4-28CD4081F0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CEC21C9-66C1-42A8-B7A3-9895B27F9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A9DBF-2A72-42B8-A17E-19B6AC25B883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141464A-0DC5-4F27-9A88-7FB8F0B72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6E07843-4B6A-4F04-84AB-DEC69626B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E1925-6FEC-45A1-8FCC-F6DA2B6467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645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="" xmlns:a16="http://schemas.microsoft.com/office/drawing/2014/main" id="{C2A75BE1-D125-47B4-844F-7820321D5D4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4682581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1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="" xmlns:a16="http://schemas.microsoft.com/office/drawing/2014/main" id="{CBBA9652-9AAC-4777-B12B-364BAEB0CED5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4400" b="0" i="0" baseline="0" dirty="0">
              <a:latin typeface="Segoe UI" panose="020B0502040204020203" pitchFamily="34" charset="0"/>
              <a:ea typeface="+mj-ea"/>
              <a:cs typeface="+mj-cs"/>
              <a:sym typeface="Segoe UI" panose="020B0502040204020203" pitchFamily="34" charset="0"/>
            </a:endParaRPr>
          </a:p>
        </p:txBody>
      </p:sp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EF2DBD9-C6D9-40A4-9E00-041ED6EAF8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DB1F963-099E-426F-BC46-160F6B2AD1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4B429A1-CD04-419B-973F-674A414E3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A9DBF-2A72-42B8-A17E-19B6AC25B883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1BB74FD-E9A0-4C98-AF8C-8E2CE444F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4A32249-6D91-4DC0-950E-1DA6F543C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E1925-6FEC-45A1-8FCC-F6DA2B6467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333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="" xmlns:a16="http://schemas.microsoft.com/office/drawing/2014/main" id="{3F41C646-A21D-4A03-8C63-A0926541FE6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0040250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="" xmlns:a16="http://schemas.microsoft.com/office/drawing/2014/main" id="{F11599CA-97CA-453D-963E-ECCFD9CBF05E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2800" b="1" i="0" baseline="0" dirty="0">
              <a:latin typeface="Segoe UI" panose="020B0502040204020203" pitchFamily="34" charset="0"/>
              <a:ea typeface="+mj-ea"/>
              <a:cs typeface="+mj-cs"/>
              <a:sym typeface="Segoe UI" panose="020B0502040204020203" pitchFamily="34" charset="0"/>
            </a:endParaRPr>
          </a:p>
        </p:txBody>
      </p:sp>
      <p:sp>
        <p:nvSpPr>
          <p:cNvPr id="16" name="Parallelogram 15">
            <a:extLst>
              <a:ext uri="{FF2B5EF4-FFF2-40B4-BE49-F238E27FC236}">
                <a16:creationId xmlns="" xmlns:a16="http://schemas.microsoft.com/office/drawing/2014/main" id="{6625E6D4-858F-4DE4-842D-B1F6FA354A83}"/>
              </a:ext>
            </a:extLst>
          </p:cNvPr>
          <p:cNvSpPr/>
          <p:nvPr userDrawn="1"/>
        </p:nvSpPr>
        <p:spPr>
          <a:xfrm>
            <a:off x="366094" y="6410239"/>
            <a:ext cx="11741151" cy="447761"/>
          </a:xfrm>
          <a:prstGeom prst="parallelogram">
            <a:avLst>
              <a:gd name="adj" fmla="val 31170"/>
            </a:avLst>
          </a:prstGeom>
          <a:solidFill>
            <a:srgbClr val="17B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8" name="Freeform: Shape 17">
            <a:extLst>
              <a:ext uri="{FF2B5EF4-FFF2-40B4-BE49-F238E27FC236}">
                <a16:creationId xmlns="" xmlns:a16="http://schemas.microsoft.com/office/drawing/2014/main" id="{97D3DB50-232B-4DBE-A722-681C8B754B34}"/>
              </a:ext>
            </a:extLst>
          </p:cNvPr>
          <p:cNvSpPr/>
          <p:nvPr userDrawn="1"/>
        </p:nvSpPr>
        <p:spPr>
          <a:xfrm rot="1036924" flipH="1">
            <a:off x="11992412" y="5566029"/>
            <a:ext cx="71965" cy="1332745"/>
          </a:xfrm>
          <a:custGeom>
            <a:avLst/>
            <a:gdLst>
              <a:gd name="connsiteX0" fmla="*/ 71965 w 71965"/>
              <a:gd name="connsiteY0" fmla="*/ 0 h 1332745"/>
              <a:gd name="connsiteX1" fmla="*/ 0 w 71965"/>
              <a:gd name="connsiteY1" fmla="*/ 231308 h 1332745"/>
              <a:gd name="connsiteX2" fmla="*/ 0 w 71965"/>
              <a:gd name="connsiteY2" fmla="*/ 1310356 h 1332745"/>
              <a:gd name="connsiteX3" fmla="*/ 71964 w 71965"/>
              <a:gd name="connsiteY3" fmla="*/ 1332745 h 1332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965" h="1332745">
                <a:moveTo>
                  <a:pt x="71965" y="0"/>
                </a:moveTo>
                <a:lnTo>
                  <a:pt x="0" y="231308"/>
                </a:lnTo>
                <a:lnTo>
                  <a:pt x="0" y="1310356"/>
                </a:lnTo>
                <a:lnTo>
                  <a:pt x="71964" y="1332745"/>
                </a:lnTo>
                <a:close/>
              </a:path>
            </a:pathLst>
          </a:custGeom>
          <a:solidFill>
            <a:srgbClr val="118D2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CC38FE79-582C-4488-AC7B-D342875741B6}"/>
              </a:ext>
            </a:extLst>
          </p:cNvPr>
          <p:cNvSpPr/>
          <p:nvPr userDrawn="1"/>
        </p:nvSpPr>
        <p:spPr>
          <a:xfrm>
            <a:off x="194775" y="6410239"/>
            <a:ext cx="256075" cy="447761"/>
          </a:xfrm>
          <a:custGeom>
            <a:avLst/>
            <a:gdLst>
              <a:gd name="connsiteX0" fmla="*/ 139567 w 256075"/>
              <a:gd name="connsiteY0" fmla="*/ 0 h 447761"/>
              <a:gd name="connsiteX1" fmla="*/ 256075 w 256075"/>
              <a:gd name="connsiteY1" fmla="*/ 0 h 447761"/>
              <a:gd name="connsiteX2" fmla="*/ 116508 w 256075"/>
              <a:gd name="connsiteY2" fmla="*/ 447761 h 447761"/>
              <a:gd name="connsiteX3" fmla="*/ 0 w 256075"/>
              <a:gd name="connsiteY3" fmla="*/ 447761 h 447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075" h="447761">
                <a:moveTo>
                  <a:pt x="139567" y="0"/>
                </a:moveTo>
                <a:lnTo>
                  <a:pt x="256075" y="0"/>
                </a:lnTo>
                <a:lnTo>
                  <a:pt x="116508" y="447761"/>
                </a:lnTo>
                <a:lnTo>
                  <a:pt x="0" y="44776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6EBB0A94-0738-4145-BC2D-22A3678862E4}"/>
              </a:ext>
            </a:extLst>
          </p:cNvPr>
          <p:cNvCxnSpPr>
            <a:stCxn id="18" idx="0"/>
            <a:endCxn id="18" idx="3"/>
          </p:cNvCxnSpPr>
          <p:nvPr userDrawn="1"/>
        </p:nvCxnSpPr>
        <p:spPr>
          <a:xfrm flipH="1">
            <a:off x="11796074" y="5585424"/>
            <a:ext cx="395926" cy="127257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1EB337FC-7D2E-45F6-960C-1346DF40D65E}"/>
              </a:ext>
            </a:extLst>
          </p:cNvPr>
          <p:cNvCxnSpPr>
            <a:stCxn id="18" idx="1"/>
            <a:endCxn id="18" idx="2"/>
          </p:cNvCxnSpPr>
          <p:nvPr userDrawn="1"/>
        </p:nvCxnSpPr>
        <p:spPr>
          <a:xfrm flipH="1">
            <a:off x="11871440" y="5827668"/>
            <a:ext cx="320560" cy="103033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75D87E9B-13B4-4EBC-9FA9-582269300D34}"/>
              </a:ext>
            </a:extLst>
          </p:cNvPr>
          <p:cNvGrpSpPr/>
          <p:nvPr userDrawn="1"/>
        </p:nvGrpSpPr>
        <p:grpSpPr>
          <a:xfrm>
            <a:off x="11594481" y="327025"/>
            <a:ext cx="512764" cy="673101"/>
            <a:chOff x="11529615" y="546099"/>
            <a:chExt cx="512764" cy="673101"/>
          </a:xfrm>
        </p:grpSpPr>
        <p:sp>
          <p:nvSpPr>
            <p:cNvPr id="10" name="Isosceles Triangle 9">
              <a:extLst>
                <a:ext uri="{FF2B5EF4-FFF2-40B4-BE49-F238E27FC236}">
                  <a16:creationId xmlns="" xmlns:a16="http://schemas.microsoft.com/office/drawing/2014/main" id="{E4CC8E18-F56C-4771-A583-6ADD96496EF2}"/>
                </a:ext>
              </a:extLst>
            </p:cNvPr>
            <p:cNvSpPr/>
            <p:nvPr/>
          </p:nvSpPr>
          <p:spPr>
            <a:xfrm flipV="1">
              <a:off x="11837590" y="546099"/>
              <a:ext cx="204789" cy="673101"/>
            </a:xfrm>
            <a:prstGeom prst="triangle">
              <a:avLst>
                <a:gd name="adj" fmla="val 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="" xmlns:a16="http://schemas.microsoft.com/office/drawing/2014/main" id="{56267C6D-7EBE-406B-A302-BBFFFE6FCC11}"/>
                </a:ext>
              </a:extLst>
            </p:cNvPr>
            <p:cNvSpPr/>
            <p:nvPr/>
          </p:nvSpPr>
          <p:spPr>
            <a:xfrm>
              <a:off x="11529615" y="546100"/>
              <a:ext cx="307975" cy="6731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85FE296D-7673-4148-80B7-087DF50D061F}"/>
              </a:ext>
            </a:extLst>
          </p:cNvPr>
          <p:cNvSpPr/>
          <p:nvPr userDrawn="1"/>
        </p:nvSpPr>
        <p:spPr>
          <a:xfrm>
            <a:off x="-1" y="327025"/>
            <a:ext cx="11741151" cy="892175"/>
          </a:xfrm>
          <a:prstGeom prst="rect">
            <a:avLst/>
          </a:prstGeom>
          <a:solidFill>
            <a:srgbClr val="17B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sosceles Triangle 12">
            <a:extLst>
              <a:ext uri="{FF2B5EF4-FFF2-40B4-BE49-F238E27FC236}">
                <a16:creationId xmlns="" xmlns:a16="http://schemas.microsoft.com/office/drawing/2014/main" id="{A80D1095-9202-4001-803B-BCF122CF8124}"/>
              </a:ext>
            </a:extLst>
          </p:cNvPr>
          <p:cNvSpPr/>
          <p:nvPr userDrawn="1"/>
        </p:nvSpPr>
        <p:spPr>
          <a:xfrm flipV="1">
            <a:off x="11741151" y="327024"/>
            <a:ext cx="273048" cy="892176"/>
          </a:xfrm>
          <a:prstGeom prst="triangle">
            <a:avLst>
              <a:gd name="adj" fmla="val 0"/>
            </a:avLst>
          </a:prstGeom>
          <a:solidFill>
            <a:srgbClr val="17B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rallelogram 13">
            <a:extLst>
              <a:ext uri="{FF2B5EF4-FFF2-40B4-BE49-F238E27FC236}">
                <a16:creationId xmlns="" xmlns:a16="http://schemas.microsoft.com/office/drawing/2014/main" id="{53AB9A2B-D876-47F8-B6A9-8628DB688C65}"/>
              </a:ext>
            </a:extLst>
          </p:cNvPr>
          <p:cNvSpPr/>
          <p:nvPr userDrawn="1"/>
        </p:nvSpPr>
        <p:spPr>
          <a:xfrm>
            <a:off x="11110914" y="327024"/>
            <a:ext cx="835026" cy="673101"/>
          </a:xfrm>
          <a:prstGeom prst="parallelogram">
            <a:avLst>
              <a:gd name="adj" fmla="val 32243"/>
            </a:avLst>
          </a:prstGeom>
          <a:solidFill>
            <a:srgbClr val="118D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2DB2A703-2B7C-4F64-89BE-8095D8B65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346075"/>
            <a:ext cx="10357871" cy="85407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FAFD410-D985-4292-BEF5-05CC117670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37C2298-692A-4D2F-82DA-BD46FC668D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453686" y="6557175"/>
            <a:ext cx="900114" cy="153888"/>
          </a:xfrm>
        </p:spPr>
        <p:txBody>
          <a:bodyPr vert="horz" wrap="square" lIns="0" tIns="0" rIns="0" bIns="0" rtlCol="0" anchor="ctr">
            <a:spAutoFit/>
          </a:bodyPr>
          <a:lstStyle>
            <a:lvl1pPr>
              <a:defRPr lang="en-US" sz="1000" smtClean="0">
                <a:solidFill>
                  <a:schemeClr val="bg1"/>
                </a:solidFill>
              </a:defRPr>
            </a:lvl1pPr>
          </a:lstStyle>
          <a:p>
            <a:fld id="{FD3A9DBF-2A72-42B8-A17E-19B6AC25B883}" type="datetimeFigureOut">
              <a:rPr lang="en-ID" smtClean="0"/>
              <a:pPr/>
              <a:t>21/07/2022</a:t>
            </a:fld>
            <a:endParaRPr lang="en-ID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DA9BBDE-6D86-4F9A-9333-007981C22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532940"/>
            <a:ext cx="9471025" cy="202359"/>
          </a:xfrm>
        </p:spPr>
        <p:txBody>
          <a:bodyPr vert="horz" wrap="square" lIns="0" tIns="0" rIns="0" bIns="0" rtlCol="0" anchor="ctr">
            <a:spAutoFit/>
          </a:bodyPr>
          <a:lstStyle>
            <a:lvl1pPr>
              <a:defRPr lang="en-US" sz="1000" dirty="0">
                <a:solidFill>
                  <a:schemeClr val="bg1"/>
                </a:solidFill>
              </a:defRPr>
            </a:lvl1pPr>
          </a:lstStyle>
          <a:p>
            <a:pPr algn="l"/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32B6606-A553-4263-800E-91A2B513A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99386" y="540464"/>
            <a:ext cx="258083" cy="246221"/>
          </a:xfrm>
        </p:spPr>
        <p:txBody>
          <a:bodyPr vert="horz" wrap="none" lIns="0" tIns="0" rIns="0" bIns="0" rtlCol="0" anchor="ctr">
            <a:spAutoFit/>
          </a:bodyPr>
          <a:lstStyle>
            <a:lvl1pPr>
              <a:defRPr lang="en-US" sz="1600" b="1" i="1" smtClean="0">
                <a:solidFill>
                  <a:schemeClr val="bg1"/>
                </a:solidFill>
              </a:defRPr>
            </a:lvl1pPr>
          </a:lstStyle>
          <a:p>
            <a:fld id="{DD8E1925-6FEC-45A1-8FCC-F6DA2B64675F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85948705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="" xmlns:a16="http://schemas.microsoft.com/office/drawing/2014/main" id="{3F41C646-A21D-4A03-8C63-A0926541FE6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0479887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4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="" xmlns:a16="http://schemas.microsoft.com/office/drawing/2014/main" id="{3F41C646-A21D-4A03-8C63-A0926541FE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="" xmlns:a16="http://schemas.microsoft.com/office/drawing/2014/main" id="{F11599CA-97CA-453D-963E-ECCFD9CBF05E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2800" b="1" i="0" baseline="0" dirty="0">
              <a:latin typeface="Segoe UI" panose="020B0502040204020203" pitchFamily="34" charset="0"/>
              <a:ea typeface="+mj-ea"/>
              <a:cs typeface="+mj-cs"/>
              <a:sym typeface="Segoe UI" panose="020B0502040204020203" pitchFamily="34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B1643AC8-82D5-45A1-B486-AF7D60651A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24" t="4931"/>
          <a:stretch/>
        </p:blipFill>
        <p:spPr>
          <a:xfrm>
            <a:off x="3614056" y="-1"/>
            <a:ext cx="8577944" cy="6858001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668628BD-00A9-453F-AB0F-4551CBC474CF}"/>
              </a:ext>
            </a:extLst>
          </p:cNvPr>
          <p:cNvSpPr/>
          <p:nvPr userDrawn="1"/>
        </p:nvSpPr>
        <p:spPr>
          <a:xfrm>
            <a:off x="3614057" y="-1"/>
            <a:ext cx="8577943" cy="6858001"/>
          </a:xfrm>
          <a:prstGeom prst="rect">
            <a:avLst/>
          </a:prstGeom>
          <a:solidFill>
            <a:srgbClr val="118D2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="" xmlns:a16="http://schemas.microsoft.com/office/drawing/2014/main" id="{97D3DB50-232B-4DBE-A722-681C8B754B34}"/>
              </a:ext>
            </a:extLst>
          </p:cNvPr>
          <p:cNvSpPr/>
          <p:nvPr userDrawn="1"/>
        </p:nvSpPr>
        <p:spPr>
          <a:xfrm rot="1036924" flipH="1">
            <a:off x="11992412" y="5566029"/>
            <a:ext cx="71965" cy="1332745"/>
          </a:xfrm>
          <a:custGeom>
            <a:avLst/>
            <a:gdLst>
              <a:gd name="connsiteX0" fmla="*/ 71965 w 71965"/>
              <a:gd name="connsiteY0" fmla="*/ 0 h 1332745"/>
              <a:gd name="connsiteX1" fmla="*/ 0 w 71965"/>
              <a:gd name="connsiteY1" fmla="*/ 231308 h 1332745"/>
              <a:gd name="connsiteX2" fmla="*/ 0 w 71965"/>
              <a:gd name="connsiteY2" fmla="*/ 1310356 h 1332745"/>
              <a:gd name="connsiteX3" fmla="*/ 71964 w 71965"/>
              <a:gd name="connsiteY3" fmla="*/ 1332745 h 1332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965" h="1332745">
                <a:moveTo>
                  <a:pt x="71965" y="0"/>
                </a:moveTo>
                <a:lnTo>
                  <a:pt x="0" y="231308"/>
                </a:lnTo>
                <a:lnTo>
                  <a:pt x="0" y="1310356"/>
                </a:lnTo>
                <a:lnTo>
                  <a:pt x="71964" y="1332745"/>
                </a:lnTo>
                <a:close/>
              </a:path>
            </a:pathLst>
          </a:custGeom>
          <a:solidFill>
            <a:srgbClr val="118D2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CC38FE79-582C-4488-AC7B-D342875741B6}"/>
              </a:ext>
            </a:extLst>
          </p:cNvPr>
          <p:cNvSpPr/>
          <p:nvPr userDrawn="1"/>
        </p:nvSpPr>
        <p:spPr>
          <a:xfrm>
            <a:off x="11546649" y="6410239"/>
            <a:ext cx="256075" cy="447761"/>
          </a:xfrm>
          <a:custGeom>
            <a:avLst/>
            <a:gdLst>
              <a:gd name="connsiteX0" fmla="*/ 139567 w 256075"/>
              <a:gd name="connsiteY0" fmla="*/ 0 h 447761"/>
              <a:gd name="connsiteX1" fmla="*/ 256075 w 256075"/>
              <a:gd name="connsiteY1" fmla="*/ 0 h 447761"/>
              <a:gd name="connsiteX2" fmla="*/ 116508 w 256075"/>
              <a:gd name="connsiteY2" fmla="*/ 447761 h 447761"/>
              <a:gd name="connsiteX3" fmla="*/ 0 w 256075"/>
              <a:gd name="connsiteY3" fmla="*/ 447761 h 447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075" h="447761">
                <a:moveTo>
                  <a:pt x="139567" y="0"/>
                </a:moveTo>
                <a:lnTo>
                  <a:pt x="256075" y="0"/>
                </a:lnTo>
                <a:lnTo>
                  <a:pt x="116508" y="447761"/>
                </a:lnTo>
                <a:lnTo>
                  <a:pt x="0" y="44776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6EBB0A94-0738-4145-BC2D-22A3678862E4}"/>
              </a:ext>
            </a:extLst>
          </p:cNvPr>
          <p:cNvCxnSpPr>
            <a:stCxn id="18" idx="0"/>
            <a:endCxn id="18" idx="3"/>
          </p:cNvCxnSpPr>
          <p:nvPr userDrawn="1"/>
        </p:nvCxnSpPr>
        <p:spPr>
          <a:xfrm flipH="1">
            <a:off x="11796074" y="5585424"/>
            <a:ext cx="395926" cy="127257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1EB337FC-7D2E-45F6-960C-1346DF40D65E}"/>
              </a:ext>
            </a:extLst>
          </p:cNvPr>
          <p:cNvCxnSpPr>
            <a:stCxn id="18" idx="1"/>
            <a:endCxn id="18" idx="2"/>
          </p:cNvCxnSpPr>
          <p:nvPr userDrawn="1"/>
        </p:nvCxnSpPr>
        <p:spPr>
          <a:xfrm flipH="1">
            <a:off x="11871440" y="5827668"/>
            <a:ext cx="320560" cy="103033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2DB2A703-2B7C-4F64-89BE-8095D8B65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4" y="4819330"/>
            <a:ext cx="3030086" cy="854075"/>
          </a:xfrm>
        </p:spPr>
        <p:txBody>
          <a:bodyPr vert="horz" lIns="0" tIns="0" rIns="0" bIns="0" rtlCol="0" anchor="t">
            <a:normAutofit/>
          </a:bodyPr>
          <a:lstStyle>
            <a:lvl1pPr>
              <a:defRPr lang="en-US" dirty="0">
                <a:solidFill>
                  <a:srgbClr val="118D2F"/>
                </a:solidFill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37C2298-692A-4D2F-82DA-BD46FC668D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453686" y="6557175"/>
            <a:ext cx="900114" cy="153888"/>
          </a:xfrm>
        </p:spPr>
        <p:txBody>
          <a:bodyPr vert="horz" wrap="square" lIns="0" tIns="0" rIns="0" bIns="0" rtlCol="0" anchor="ctr">
            <a:spAutoFit/>
          </a:bodyPr>
          <a:lstStyle>
            <a:lvl1pPr>
              <a:defRPr lang="en-US" sz="1000" smtClean="0">
                <a:solidFill>
                  <a:schemeClr val="bg1"/>
                </a:solidFill>
              </a:defRPr>
            </a:lvl1pPr>
          </a:lstStyle>
          <a:p>
            <a:fld id="{FD3A9DBF-2A72-42B8-A17E-19B6AC25B883}" type="datetimeFigureOut">
              <a:rPr lang="en-ID" smtClean="0"/>
              <a:pPr/>
              <a:t>21/07/2022</a:t>
            </a:fld>
            <a:endParaRPr lang="en-ID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DA9BBDE-6D86-4F9A-9333-007981C22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65613" y="6532940"/>
            <a:ext cx="6043611" cy="178123"/>
          </a:xfrm>
        </p:spPr>
        <p:txBody>
          <a:bodyPr vert="horz" wrap="square" lIns="0" tIns="0" rIns="0" bIns="0" rtlCol="0" anchor="ctr">
            <a:spAutoFit/>
          </a:bodyPr>
          <a:lstStyle>
            <a:lvl1pPr>
              <a:defRPr lang="en-US" sz="1000" dirty="0">
                <a:solidFill>
                  <a:schemeClr val="bg1"/>
                </a:solidFill>
              </a:defRPr>
            </a:lvl1pPr>
          </a:lstStyle>
          <a:p>
            <a:pPr algn="l"/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32B6606-A553-4263-800E-91A2B513A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99386" y="540464"/>
            <a:ext cx="258083" cy="246221"/>
          </a:xfrm>
        </p:spPr>
        <p:txBody>
          <a:bodyPr vert="horz" wrap="none" lIns="0" tIns="0" rIns="0" bIns="0" rtlCol="0" anchor="ctr">
            <a:spAutoFit/>
          </a:bodyPr>
          <a:lstStyle>
            <a:lvl1pPr>
              <a:defRPr lang="en-US" sz="1600" b="1" i="1" smtClean="0">
                <a:solidFill>
                  <a:schemeClr val="bg1"/>
                </a:solidFill>
              </a:defRPr>
            </a:lvl1pPr>
          </a:lstStyle>
          <a:p>
            <a:fld id="{DD8E1925-6FEC-45A1-8FCC-F6DA2B64675F}" type="slidenum">
              <a:rPr lang="en-ID" smtClean="0"/>
              <a:pPr/>
              <a:t>‹#›</a:t>
            </a:fld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FAFD410-D985-4292-BEF5-05CC117670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5613" y="1253330"/>
            <a:ext cx="7133773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7576174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="" xmlns:a16="http://schemas.microsoft.com/office/drawing/2014/main" id="{BA744357-2F37-4C55-B15F-55388490A17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138997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="" xmlns:a16="http://schemas.microsoft.com/office/drawing/2014/main" id="{A283003A-BC1F-4100-9B2F-418C16010A30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6000" b="0" i="0" baseline="0" dirty="0">
              <a:latin typeface="Segoe UI" panose="020B0502040204020203" pitchFamily="34" charset="0"/>
              <a:ea typeface="+mj-ea"/>
              <a:cs typeface="+mj-cs"/>
              <a:sym typeface="Segoe UI" panose="020B05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FEF105F6-87F8-4A5D-86AF-CB8D6370A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F92C5DE-ADD3-4D93-94C4-9521CAA153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F9CEB32-115F-4FEE-A47F-D5D9C05E6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A9DBF-2A72-42B8-A17E-19B6AC25B883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E8A345C-1A67-4BC9-8CBE-FEE69783F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7CC1EE8-D829-4FFB-982C-E968DF6BC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E1925-6FEC-45A1-8FCC-F6DA2B6467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822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 hidden="1">
            <a:extLst>
              <a:ext uri="{FF2B5EF4-FFF2-40B4-BE49-F238E27FC236}">
                <a16:creationId xmlns="" xmlns:a16="http://schemas.microsoft.com/office/drawing/2014/main" id="{9CC15180-72D7-4AB8-8F6D-72C6339929B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2044290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 hidden="1">
            <a:extLst>
              <a:ext uri="{FF2B5EF4-FFF2-40B4-BE49-F238E27FC236}">
                <a16:creationId xmlns="" xmlns:a16="http://schemas.microsoft.com/office/drawing/2014/main" id="{0369B0C0-739A-4EFD-B785-CE7BF759E0F7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2800" b="1" i="0" baseline="0" dirty="0">
              <a:latin typeface="Segoe UI" panose="020B0502040204020203" pitchFamily="34" charset="0"/>
              <a:ea typeface="+mj-ea"/>
              <a:cs typeface="+mj-cs"/>
              <a:sym typeface="Segoe UI" panose="020B0502040204020203" pitchFamily="34" charset="0"/>
            </a:endParaRPr>
          </a:p>
        </p:txBody>
      </p:sp>
      <p:sp>
        <p:nvSpPr>
          <p:cNvPr id="26" name="Parallelogram 25">
            <a:extLst>
              <a:ext uri="{FF2B5EF4-FFF2-40B4-BE49-F238E27FC236}">
                <a16:creationId xmlns="" xmlns:a16="http://schemas.microsoft.com/office/drawing/2014/main" id="{943B00BB-0AD1-477D-8855-DD7690096F76}"/>
              </a:ext>
            </a:extLst>
          </p:cNvPr>
          <p:cNvSpPr/>
          <p:nvPr userDrawn="1"/>
        </p:nvSpPr>
        <p:spPr>
          <a:xfrm>
            <a:off x="366094" y="6410239"/>
            <a:ext cx="11741151" cy="447761"/>
          </a:xfrm>
          <a:prstGeom prst="parallelogram">
            <a:avLst>
              <a:gd name="adj" fmla="val 31170"/>
            </a:avLst>
          </a:prstGeom>
          <a:solidFill>
            <a:srgbClr val="17B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CC60608B-42AC-4695-89BF-EB4BC513DEBA}"/>
              </a:ext>
            </a:extLst>
          </p:cNvPr>
          <p:cNvGrpSpPr/>
          <p:nvPr userDrawn="1"/>
        </p:nvGrpSpPr>
        <p:grpSpPr>
          <a:xfrm>
            <a:off x="11484768" y="546099"/>
            <a:ext cx="512764" cy="673101"/>
            <a:chOff x="11529615" y="546099"/>
            <a:chExt cx="512764" cy="673101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1" name="Isosceles Triangle 10">
              <a:extLst>
                <a:ext uri="{FF2B5EF4-FFF2-40B4-BE49-F238E27FC236}">
                  <a16:creationId xmlns="" xmlns:a16="http://schemas.microsoft.com/office/drawing/2014/main" id="{24ACD071-5BF0-4BAA-88D2-2F797548B5AD}"/>
                </a:ext>
              </a:extLst>
            </p:cNvPr>
            <p:cNvSpPr/>
            <p:nvPr/>
          </p:nvSpPr>
          <p:spPr>
            <a:xfrm flipV="1">
              <a:off x="11837590" y="546099"/>
              <a:ext cx="204789" cy="673101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="" xmlns:a16="http://schemas.microsoft.com/office/drawing/2014/main" id="{AD36396D-3D8C-4D2A-AF50-AB55C019213A}"/>
                </a:ext>
              </a:extLst>
            </p:cNvPr>
            <p:cNvSpPr/>
            <p:nvPr/>
          </p:nvSpPr>
          <p:spPr>
            <a:xfrm>
              <a:off x="11529615" y="546100"/>
              <a:ext cx="307975" cy="673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1A5A37BF-FDBD-42CF-B3C9-2DB9659D3763}"/>
              </a:ext>
            </a:extLst>
          </p:cNvPr>
          <p:cNvSpPr/>
          <p:nvPr userDrawn="1"/>
        </p:nvSpPr>
        <p:spPr>
          <a:xfrm>
            <a:off x="-1" y="327025"/>
            <a:ext cx="11741151" cy="892175"/>
          </a:xfrm>
          <a:prstGeom prst="rect">
            <a:avLst/>
          </a:prstGeom>
          <a:solidFill>
            <a:srgbClr val="17B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>
            <a:extLst>
              <a:ext uri="{FF2B5EF4-FFF2-40B4-BE49-F238E27FC236}">
                <a16:creationId xmlns="" xmlns:a16="http://schemas.microsoft.com/office/drawing/2014/main" id="{25A5E5DE-1108-4167-8421-2B92032F015F}"/>
              </a:ext>
            </a:extLst>
          </p:cNvPr>
          <p:cNvSpPr/>
          <p:nvPr userDrawn="1"/>
        </p:nvSpPr>
        <p:spPr>
          <a:xfrm flipV="1">
            <a:off x="11741151" y="327024"/>
            <a:ext cx="273048" cy="892176"/>
          </a:xfrm>
          <a:prstGeom prst="triangle">
            <a:avLst>
              <a:gd name="adj" fmla="val 0"/>
            </a:avLst>
          </a:prstGeom>
          <a:solidFill>
            <a:srgbClr val="17B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arallelogram 14">
            <a:extLst>
              <a:ext uri="{FF2B5EF4-FFF2-40B4-BE49-F238E27FC236}">
                <a16:creationId xmlns="" xmlns:a16="http://schemas.microsoft.com/office/drawing/2014/main" id="{9983085C-6548-4D1D-99D8-6D6CACBD6903}"/>
              </a:ext>
            </a:extLst>
          </p:cNvPr>
          <p:cNvSpPr/>
          <p:nvPr userDrawn="1"/>
        </p:nvSpPr>
        <p:spPr>
          <a:xfrm>
            <a:off x="11110914" y="327024"/>
            <a:ext cx="835026" cy="673101"/>
          </a:xfrm>
          <a:prstGeom prst="parallelogram">
            <a:avLst>
              <a:gd name="adj" fmla="val 32243"/>
            </a:avLst>
          </a:prstGeom>
          <a:solidFill>
            <a:srgbClr val="118D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2E49D43B-48D0-4C03-95DD-5338442E4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346075"/>
            <a:ext cx="10357871" cy="8540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DA41152-1AB9-463A-A401-EE2A8FACDD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7B898EA-A534-4DAD-95A0-5028E82520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45FAF34-470F-4639-B06A-3B74318C1B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453686" y="6557175"/>
            <a:ext cx="900114" cy="153888"/>
          </a:xfrm>
        </p:spPr>
        <p:txBody>
          <a:bodyPr vert="horz" wrap="square" lIns="0" tIns="0" rIns="0" bIns="0" rtlCol="0" anchor="ctr">
            <a:spAutoFit/>
          </a:bodyPr>
          <a:lstStyle>
            <a:lvl1pPr>
              <a:defRPr lang="en-US" sz="1000" smtClean="0">
                <a:solidFill>
                  <a:schemeClr val="bg1"/>
                </a:solidFill>
              </a:defRPr>
            </a:lvl1pPr>
          </a:lstStyle>
          <a:p>
            <a:fld id="{FD3A9DBF-2A72-42B8-A17E-19B6AC25B883}" type="datetimeFigureOut">
              <a:rPr lang="en-ID" smtClean="0"/>
              <a:pPr/>
              <a:t>21/07/2022</a:t>
            </a:fld>
            <a:endParaRPr lang="en-ID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4E4B05B-C48D-438E-BE94-2ECD76CAB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557175"/>
            <a:ext cx="9442450" cy="153888"/>
          </a:xfr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7A7F5A3-E165-4D4E-A125-9F1D3A123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99386" y="540464"/>
            <a:ext cx="258083" cy="246221"/>
          </a:xfrm>
        </p:spPr>
        <p:txBody>
          <a:bodyPr vert="horz" wrap="none" lIns="0" tIns="0" rIns="0" bIns="0" rtlCol="0" anchor="ctr">
            <a:spAutoFit/>
          </a:bodyPr>
          <a:lstStyle>
            <a:lvl1pPr>
              <a:defRPr lang="en-US" sz="1600" b="1" i="1" smtClean="0">
                <a:solidFill>
                  <a:schemeClr val="bg1"/>
                </a:solidFill>
              </a:defRPr>
            </a:lvl1pPr>
          </a:lstStyle>
          <a:p>
            <a:fld id="{DD8E1925-6FEC-45A1-8FCC-F6DA2B64675F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31" name="Freeform: Shape 30">
            <a:extLst>
              <a:ext uri="{FF2B5EF4-FFF2-40B4-BE49-F238E27FC236}">
                <a16:creationId xmlns="" xmlns:a16="http://schemas.microsoft.com/office/drawing/2014/main" id="{14C76785-E3E3-4B9B-960A-8B604D78D509}"/>
              </a:ext>
            </a:extLst>
          </p:cNvPr>
          <p:cNvSpPr/>
          <p:nvPr userDrawn="1"/>
        </p:nvSpPr>
        <p:spPr>
          <a:xfrm rot="1036924" flipH="1">
            <a:off x="11992412" y="5566029"/>
            <a:ext cx="71965" cy="1332745"/>
          </a:xfrm>
          <a:custGeom>
            <a:avLst/>
            <a:gdLst>
              <a:gd name="connsiteX0" fmla="*/ 71965 w 71965"/>
              <a:gd name="connsiteY0" fmla="*/ 0 h 1332745"/>
              <a:gd name="connsiteX1" fmla="*/ 0 w 71965"/>
              <a:gd name="connsiteY1" fmla="*/ 231308 h 1332745"/>
              <a:gd name="connsiteX2" fmla="*/ 0 w 71965"/>
              <a:gd name="connsiteY2" fmla="*/ 1310356 h 1332745"/>
              <a:gd name="connsiteX3" fmla="*/ 71964 w 71965"/>
              <a:gd name="connsiteY3" fmla="*/ 1332745 h 1332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965" h="1332745">
                <a:moveTo>
                  <a:pt x="71965" y="0"/>
                </a:moveTo>
                <a:lnTo>
                  <a:pt x="0" y="231308"/>
                </a:lnTo>
                <a:lnTo>
                  <a:pt x="0" y="1310356"/>
                </a:lnTo>
                <a:lnTo>
                  <a:pt x="71964" y="1332745"/>
                </a:lnTo>
                <a:close/>
              </a:path>
            </a:pathLst>
          </a:custGeom>
          <a:solidFill>
            <a:srgbClr val="118D2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="" xmlns:a16="http://schemas.microsoft.com/office/drawing/2014/main" id="{FF621080-A913-4C5C-A330-44A52358D702}"/>
              </a:ext>
            </a:extLst>
          </p:cNvPr>
          <p:cNvSpPr/>
          <p:nvPr userDrawn="1"/>
        </p:nvSpPr>
        <p:spPr>
          <a:xfrm>
            <a:off x="194775" y="6410239"/>
            <a:ext cx="256075" cy="447761"/>
          </a:xfrm>
          <a:custGeom>
            <a:avLst/>
            <a:gdLst>
              <a:gd name="connsiteX0" fmla="*/ 139567 w 256075"/>
              <a:gd name="connsiteY0" fmla="*/ 0 h 447761"/>
              <a:gd name="connsiteX1" fmla="*/ 256075 w 256075"/>
              <a:gd name="connsiteY1" fmla="*/ 0 h 447761"/>
              <a:gd name="connsiteX2" fmla="*/ 116508 w 256075"/>
              <a:gd name="connsiteY2" fmla="*/ 447761 h 447761"/>
              <a:gd name="connsiteX3" fmla="*/ 0 w 256075"/>
              <a:gd name="connsiteY3" fmla="*/ 447761 h 447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075" h="447761">
                <a:moveTo>
                  <a:pt x="139567" y="0"/>
                </a:moveTo>
                <a:lnTo>
                  <a:pt x="256075" y="0"/>
                </a:lnTo>
                <a:lnTo>
                  <a:pt x="116508" y="447761"/>
                </a:lnTo>
                <a:lnTo>
                  <a:pt x="0" y="44776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ADD4BA05-5A68-49F1-BCAA-057F70981CED}"/>
              </a:ext>
            </a:extLst>
          </p:cNvPr>
          <p:cNvCxnSpPr>
            <a:stCxn id="31" idx="0"/>
            <a:endCxn id="31" idx="3"/>
          </p:cNvCxnSpPr>
          <p:nvPr userDrawn="1"/>
        </p:nvCxnSpPr>
        <p:spPr>
          <a:xfrm flipH="1">
            <a:off x="11796074" y="5585424"/>
            <a:ext cx="395926" cy="127257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="" xmlns:a16="http://schemas.microsoft.com/office/drawing/2014/main" id="{1B790825-659B-4B31-9294-2C015C45D0BA}"/>
              </a:ext>
            </a:extLst>
          </p:cNvPr>
          <p:cNvCxnSpPr>
            <a:stCxn id="31" idx="1"/>
            <a:endCxn id="31" idx="2"/>
          </p:cNvCxnSpPr>
          <p:nvPr userDrawn="1"/>
        </p:nvCxnSpPr>
        <p:spPr>
          <a:xfrm flipH="1">
            <a:off x="11871440" y="5827668"/>
            <a:ext cx="320560" cy="103033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816620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3840" userDrawn="1">
          <p15:clr>
            <a:srgbClr val="FBAE40"/>
          </p15:clr>
        </p15:guide>
        <p15:guide id="2" pos="529" userDrawn="1">
          <p15:clr>
            <a:srgbClr val="FBAE40"/>
          </p15:clr>
        </p15:guide>
        <p15:guide id="3" pos="649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>
            <a:extLst>
              <a:ext uri="{FF2B5EF4-FFF2-40B4-BE49-F238E27FC236}">
                <a16:creationId xmlns="" xmlns:a16="http://schemas.microsoft.com/office/drawing/2014/main" id="{C207CC93-0DA4-43A5-B0E2-35B185618B5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0533163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>
            <a:extLst>
              <a:ext uri="{FF2B5EF4-FFF2-40B4-BE49-F238E27FC236}">
                <a16:creationId xmlns="" xmlns:a16="http://schemas.microsoft.com/office/drawing/2014/main" id="{3180D482-75F3-4731-BA65-88F3E5372370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4400" b="0" i="0" baseline="0" dirty="0">
              <a:latin typeface="Segoe UI" panose="020B0502040204020203" pitchFamily="34" charset="0"/>
              <a:ea typeface="+mj-ea"/>
              <a:cs typeface="+mj-cs"/>
              <a:sym typeface="Segoe UI" panose="020B05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C923D878-0736-4451-AC4A-D66128763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0C98A67-DAC2-4523-852D-8D16DB315A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1D91D45D-39D6-49B6-9ACA-0FA8EB2E6E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4C286AA7-2E91-43D1-90DA-08A03727FB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E8A92670-2875-4A6D-8DC9-501CE332EE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D8A8EC3C-B61B-4A89-B1FC-6CB21140D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A9DBF-2A72-42B8-A17E-19B6AC25B883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6B8668B5-4194-4C94-B266-2DF8685625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8C27D238-50E6-4307-9A92-2E97E7793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E1925-6FEC-45A1-8FCC-F6DA2B6467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043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="" xmlns:a16="http://schemas.microsoft.com/office/drawing/2014/main" id="{4CA0E7F0-8436-4370-9D3C-65B8E125876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202480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6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="" xmlns:a16="http://schemas.microsoft.com/office/drawing/2014/main" id="{7CE3A136-64E4-44D7-BEF0-FC9194E1FB75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4400" b="0" i="0" baseline="0" dirty="0">
              <a:latin typeface="Segoe UI" panose="020B0502040204020203" pitchFamily="34" charset="0"/>
              <a:ea typeface="+mj-ea"/>
              <a:cs typeface="+mj-cs"/>
              <a:sym typeface="Segoe UI" panose="020B05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442918FC-CCC8-422E-AFAD-60E48598D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760AE264-4C24-4D95-AA06-93D38F6B0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A9DBF-2A72-42B8-A17E-19B6AC25B883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EA57214D-C328-4527-89BC-187437639D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CB34387C-2968-4C94-89E7-98F202C3D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E1925-6FEC-45A1-8FCC-F6DA2B6467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732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>
            <a:extLst>
              <a:ext uri="{FF2B5EF4-FFF2-40B4-BE49-F238E27FC236}">
                <a16:creationId xmlns="" xmlns:a16="http://schemas.microsoft.com/office/drawing/2014/main" id="{2B6DDBA6-0511-47CE-B5B7-1C47DC77DEE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2439882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3" name="think-cell Slide" r:id="rId4" imgW="383" imgH="384" progId="TCLayout.ActiveDocument.1">
                  <p:embed/>
                </p:oleObj>
              </mc:Choice>
              <mc:Fallback>
                <p:oleObj name="think-cell Slide" r:id="rId4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Parallelogram 4">
            <a:extLst>
              <a:ext uri="{FF2B5EF4-FFF2-40B4-BE49-F238E27FC236}">
                <a16:creationId xmlns="" xmlns:a16="http://schemas.microsoft.com/office/drawing/2014/main" id="{E2358FDA-28A3-459B-BBAE-1990BD951AA5}"/>
              </a:ext>
            </a:extLst>
          </p:cNvPr>
          <p:cNvSpPr/>
          <p:nvPr userDrawn="1"/>
        </p:nvSpPr>
        <p:spPr>
          <a:xfrm>
            <a:off x="366094" y="6410239"/>
            <a:ext cx="11741151" cy="447761"/>
          </a:xfrm>
          <a:prstGeom prst="parallelogram">
            <a:avLst>
              <a:gd name="adj" fmla="val 31170"/>
            </a:avLst>
          </a:prstGeom>
          <a:solidFill>
            <a:srgbClr val="17B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" name="Freeform: Shape 6">
            <a:extLst>
              <a:ext uri="{FF2B5EF4-FFF2-40B4-BE49-F238E27FC236}">
                <a16:creationId xmlns="" xmlns:a16="http://schemas.microsoft.com/office/drawing/2014/main" id="{935E3A21-96B0-41A7-919A-DDE088450D3A}"/>
              </a:ext>
            </a:extLst>
          </p:cNvPr>
          <p:cNvSpPr/>
          <p:nvPr userDrawn="1"/>
        </p:nvSpPr>
        <p:spPr>
          <a:xfrm rot="1036924" flipH="1">
            <a:off x="11992412" y="5566029"/>
            <a:ext cx="71965" cy="1332745"/>
          </a:xfrm>
          <a:custGeom>
            <a:avLst/>
            <a:gdLst>
              <a:gd name="connsiteX0" fmla="*/ 71965 w 71965"/>
              <a:gd name="connsiteY0" fmla="*/ 0 h 1332745"/>
              <a:gd name="connsiteX1" fmla="*/ 0 w 71965"/>
              <a:gd name="connsiteY1" fmla="*/ 231308 h 1332745"/>
              <a:gd name="connsiteX2" fmla="*/ 0 w 71965"/>
              <a:gd name="connsiteY2" fmla="*/ 1310356 h 1332745"/>
              <a:gd name="connsiteX3" fmla="*/ 71964 w 71965"/>
              <a:gd name="connsiteY3" fmla="*/ 1332745 h 1332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965" h="1332745">
                <a:moveTo>
                  <a:pt x="71965" y="0"/>
                </a:moveTo>
                <a:lnTo>
                  <a:pt x="0" y="231308"/>
                </a:lnTo>
                <a:lnTo>
                  <a:pt x="0" y="1310356"/>
                </a:lnTo>
                <a:lnTo>
                  <a:pt x="71964" y="1332745"/>
                </a:lnTo>
                <a:close/>
              </a:path>
            </a:pathLst>
          </a:custGeom>
          <a:solidFill>
            <a:srgbClr val="118D2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="" xmlns:a16="http://schemas.microsoft.com/office/drawing/2014/main" id="{BE72A3B5-9173-436C-80B5-DC75C2901922}"/>
              </a:ext>
            </a:extLst>
          </p:cNvPr>
          <p:cNvSpPr/>
          <p:nvPr userDrawn="1"/>
        </p:nvSpPr>
        <p:spPr>
          <a:xfrm>
            <a:off x="194775" y="6410239"/>
            <a:ext cx="256075" cy="447761"/>
          </a:xfrm>
          <a:custGeom>
            <a:avLst/>
            <a:gdLst>
              <a:gd name="connsiteX0" fmla="*/ 139567 w 256075"/>
              <a:gd name="connsiteY0" fmla="*/ 0 h 447761"/>
              <a:gd name="connsiteX1" fmla="*/ 256075 w 256075"/>
              <a:gd name="connsiteY1" fmla="*/ 0 h 447761"/>
              <a:gd name="connsiteX2" fmla="*/ 116508 w 256075"/>
              <a:gd name="connsiteY2" fmla="*/ 447761 h 447761"/>
              <a:gd name="connsiteX3" fmla="*/ 0 w 256075"/>
              <a:gd name="connsiteY3" fmla="*/ 447761 h 447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075" h="447761">
                <a:moveTo>
                  <a:pt x="139567" y="0"/>
                </a:moveTo>
                <a:lnTo>
                  <a:pt x="256075" y="0"/>
                </a:lnTo>
                <a:lnTo>
                  <a:pt x="116508" y="447761"/>
                </a:lnTo>
                <a:lnTo>
                  <a:pt x="0" y="44776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39B63B7-7F50-46F5-B767-A81024939CBC}"/>
              </a:ext>
            </a:extLst>
          </p:cNvPr>
          <p:cNvCxnSpPr>
            <a:stCxn id="7" idx="0"/>
            <a:endCxn id="7" idx="3"/>
          </p:cNvCxnSpPr>
          <p:nvPr userDrawn="1"/>
        </p:nvCxnSpPr>
        <p:spPr>
          <a:xfrm flipH="1">
            <a:off x="11796074" y="5585424"/>
            <a:ext cx="395926" cy="127257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4AACBA05-28DA-44DB-84FF-FC976101AC20}"/>
              </a:ext>
            </a:extLst>
          </p:cNvPr>
          <p:cNvCxnSpPr>
            <a:stCxn id="7" idx="1"/>
            <a:endCxn id="7" idx="2"/>
          </p:cNvCxnSpPr>
          <p:nvPr userDrawn="1"/>
        </p:nvCxnSpPr>
        <p:spPr>
          <a:xfrm flipH="1">
            <a:off x="11871440" y="5827668"/>
            <a:ext cx="320560" cy="103033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2F64AD84-58B8-4577-BED4-1969D90B1C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453686" y="6557175"/>
            <a:ext cx="900114" cy="153888"/>
          </a:xfrm>
        </p:spPr>
        <p:txBody>
          <a:bodyPr vert="horz" wrap="square" lIns="0" tIns="0" rIns="0" bIns="0" rtlCol="0" anchor="ctr">
            <a:spAutoFit/>
          </a:bodyPr>
          <a:lstStyle>
            <a:lvl1pPr>
              <a:defRPr lang="en-US" sz="1000" smtClean="0">
                <a:solidFill>
                  <a:schemeClr val="bg1"/>
                </a:solidFill>
              </a:defRPr>
            </a:lvl1pPr>
          </a:lstStyle>
          <a:p>
            <a:fld id="{FD3A9DBF-2A72-42B8-A17E-19B6AC25B883}" type="datetimeFigureOut">
              <a:rPr lang="en-ID" smtClean="0"/>
              <a:pPr/>
              <a:t>21/07/2022</a:t>
            </a:fld>
            <a:endParaRPr lang="en-ID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A641A3A-9FB2-4E8F-BE4B-8BAAF4FAC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1" y="6557175"/>
            <a:ext cx="9110662" cy="153888"/>
          </a:xfrm>
        </p:spPr>
        <p:txBody>
          <a:bodyPr vert="horz" wrap="square" lIns="0" tIns="0" rIns="0" bIns="0" rtlCol="0" anchor="ctr">
            <a:spAutoFit/>
          </a:bodyPr>
          <a:lstStyle>
            <a:lvl1pPr>
              <a:defRPr lang="en-US" sz="1000">
                <a:solidFill>
                  <a:schemeClr val="bg1"/>
                </a:solidFill>
              </a:defRPr>
            </a:lvl1pPr>
          </a:lstStyle>
          <a:p>
            <a:pPr algn="l"/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74595579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 hidden="1">
            <a:extLst>
              <a:ext uri="{FF2B5EF4-FFF2-40B4-BE49-F238E27FC236}">
                <a16:creationId xmlns="" xmlns:a16="http://schemas.microsoft.com/office/drawing/2014/main" id="{C0411BE1-8190-45C1-A0DF-495F15D8D69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0068523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9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 hidden="1">
            <a:extLst>
              <a:ext uri="{FF2B5EF4-FFF2-40B4-BE49-F238E27FC236}">
                <a16:creationId xmlns="" xmlns:a16="http://schemas.microsoft.com/office/drawing/2014/main" id="{07F27079-0AA2-4258-A772-4868AA3BC653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3200" b="0" i="0" baseline="0" dirty="0">
              <a:latin typeface="Segoe UI" panose="020B0502040204020203" pitchFamily="34" charset="0"/>
              <a:ea typeface="+mj-ea"/>
              <a:cs typeface="+mj-cs"/>
              <a:sym typeface="Segoe UI" panose="020B05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C68D16CD-138A-477B-8643-FFC4CF0C6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677BD59-C1C0-440E-A19F-880F9FCBA0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39C5F51-1B4B-4AF0-8746-4CBA63388E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BC948D5-A5B6-4568-9264-E23AB3764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A9DBF-2A72-42B8-A17E-19B6AC25B883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A6CA9D6-E57F-4427-94AC-768A1613E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A3AB17C-F6FE-4B79-A1F2-D1EB6CF00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E1925-6FEC-45A1-8FCC-F6DA2B6467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572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="" xmlns:a16="http://schemas.microsoft.com/office/drawing/2014/main" id="{D162FE84-6F12-4155-B9A1-F5BB1A074E5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16150726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think-cell Slide" r:id="rId17" imgW="383" imgH="384" progId="TCLayout.ActiveDocument.1">
                  <p:embed/>
                </p:oleObj>
              </mc:Choice>
              <mc:Fallback>
                <p:oleObj name="think-cell Slide" r:id="rId17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="" xmlns:a16="http://schemas.microsoft.com/office/drawing/2014/main" id="{79041A27-52C9-4AAD-B8FD-6CF163B77BB7}"/>
              </a:ext>
            </a:extLst>
          </p:cNvPr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2800" b="1" i="0" baseline="0" dirty="0">
              <a:latin typeface="Segoe UI" panose="020B0502040204020203" pitchFamily="34" charset="0"/>
              <a:ea typeface="+mj-ea"/>
              <a:cs typeface="+mj-cs"/>
              <a:sym typeface="Segoe UI" panose="020B0502040204020203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7E190699-F3B7-4649-B3F5-44D7106BF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365125"/>
            <a:ext cx="11306174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2A25CE2-9CE7-47A1-B740-3F6D6D085B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913" y="1825625"/>
            <a:ext cx="1130617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BA8531D-1ED8-4BBA-88EF-7FD00E44BE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3A9DBF-2A72-42B8-A17E-19B6AC25B883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77DA85F-CB89-4AC9-948D-4CE140D93C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4719391-BF8E-4AC3-8689-202CCE1472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0588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E1925-6FEC-45A1-8FCC-F6DA2B6467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288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7" Type="http://schemas.openxmlformats.org/officeDocument/2006/relationships/image" Target="../media/image1.emf"/><Relationship Id="rId2" Type="http://schemas.openxmlformats.org/officeDocument/2006/relationships/tags" Target="../tags/tag2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4.bin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7" Type="http://schemas.openxmlformats.org/officeDocument/2006/relationships/image" Target="../media/image1.emf"/><Relationship Id="rId2" Type="http://schemas.openxmlformats.org/officeDocument/2006/relationships/tags" Target="../tags/tag29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5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tags" Target="../tags/tag32.xml"/><Relationship Id="rId7" Type="http://schemas.openxmlformats.org/officeDocument/2006/relationships/image" Target="../media/image1.emf"/><Relationship Id="rId2" Type="http://schemas.openxmlformats.org/officeDocument/2006/relationships/tags" Target="../tags/tag31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16.bin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6.png"/><Relationship Id="rId2" Type="http://schemas.openxmlformats.org/officeDocument/2006/relationships/tags" Target="../tags/tag33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7.bin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8.xml"/><Relationship Id="rId7" Type="http://schemas.openxmlformats.org/officeDocument/2006/relationships/oleObject" Target="../embeddings/oleObject18.bin"/><Relationship Id="rId2" Type="http://schemas.openxmlformats.org/officeDocument/2006/relationships/tags" Target="../tags/tag34.xml"/><Relationship Id="rId1" Type="http://schemas.openxmlformats.org/officeDocument/2006/relationships/vmlDrawing" Target="../drawings/vmlDrawing18.v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6.png"/><Relationship Id="rId2" Type="http://schemas.openxmlformats.org/officeDocument/2006/relationships/tags" Target="../tags/tag35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9.bin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8.png"/><Relationship Id="rId2" Type="http://schemas.openxmlformats.org/officeDocument/2006/relationships/tags" Target="../tags/tag36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0.bin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tags" Target="../tags/tag38.xml"/><Relationship Id="rId7" Type="http://schemas.openxmlformats.org/officeDocument/2006/relationships/image" Target="../media/image1.emf"/><Relationship Id="rId2" Type="http://schemas.openxmlformats.org/officeDocument/2006/relationships/tags" Target="../tags/tag37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21.bin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0.png"/><Relationship Id="rId2" Type="http://schemas.openxmlformats.org/officeDocument/2006/relationships/tags" Target="../tags/tag39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2.bin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="" xmlns:a16="http://schemas.microsoft.com/office/drawing/2014/main" id="{294C957F-949D-4CAB-907E-FDFD4B2BB0BB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577745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9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="" xmlns:a16="http://schemas.microsoft.com/office/drawing/2014/main" id="{7CCEAF4A-B4BC-4025-8E31-35E8FDC029D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7200" b="1" i="1" dirty="0">
              <a:latin typeface="Segoe UI" panose="020B0502040204020203" pitchFamily="34" charset="0"/>
              <a:ea typeface="+mj-ea"/>
              <a:cs typeface="+mj-cs"/>
              <a:sym typeface="Segoe UI" panose="020B05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FDD79A9A-B6B9-44FB-B282-A4FFC66FB5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i="1" dirty="0"/>
              <a:t>Chatbot </a:t>
            </a:r>
            <a:r>
              <a:rPr lang="en-US" sz="7200" b="0" i="1" dirty="0"/>
              <a:t>Presentation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C1A10644-587C-46CC-A805-95517CC63A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</a:t>
            </a:r>
            <a:r>
              <a:rPr lang="en-US" dirty="0" smtClean="0"/>
              <a:t>allfreestore.com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1262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973" b="8680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78" name="Rectangle 77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tx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2" name="Title 15"/>
          <p:cNvSpPr txBox="1">
            <a:spLocks/>
          </p:cNvSpPr>
          <p:nvPr/>
        </p:nvSpPr>
        <p:spPr>
          <a:xfrm>
            <a:off x="2319866" y="2768600"/>
            <a:ext cx="7078134" cy="1320800"/>
          </a:xfrm>
          <a:prstGeom prst="parallelogram">
            <a:avLst>
              <a:gd name="adj" fmla="val 37088"/>
            </a:avLst>
          </a:prstGeom>
          <a:solidFill>
            <a:srgbClr val="17BB3E">
              <a:alpha val="50000"/>
            </a:srgbClr>
          </a:solidFill>
        </p:spPr>
        <p:txBody>
          <a:bodyPr vert="horz" lIns="91440" tIns="72000" rIns="91440" bIns="3600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id-ID" sz="9600" i="1" dirty="0"/>
          </a:p>
        </p:txBody>
      </p:sp>
      <p:grpSp>
        <p:nvGrpSpPr>
          <p:cNvPr id="102" name="Group 101"/>
          <p:cNvGrpSpPr/>
          <p:nvPr/>
        </p:nvGrpSpPr>
        <p:grpSpPr>
          <a:xfrm>
            <a:off x="744991" y="2536372"/>
            <a:ext cx="10702018" cy="1785256"/>
            <a:chOff x="740228" y="2536372"/>
            <a:chExt cx="10702018" cy="1785256"/>
          </a:xfrm>
        </p:grpSpPr>
        <p:cxnSp>
          <p:nvCxnSpPr>
            <p:cNvPr id="83" name="Straight Connector 82"/>
            <p:cNvCxnSpPr/>
            <p:nvPr/>
          </p:nvCxnSpPr>
          <p:spPr>
            <a:xfrm>
              <a:off x="1538514" y="4089400"/>
              <a:ext cx="3246437" cy="0"/>
            </a:xfrm>
            <a:prstGeom prst="line">
              <a:avLst/>
            </a:prstGeom>
            <a:ln w="22225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>
            <a:xfrm>
              <a:off x="740228" y="4321628"/>
              <a:ext cx="2902631" cy="0"/>
            </a:xfrm>
            <a:prstGeom prst="line">
              <a:avLst/>
            </a:prstGeom>
            <a:ln w="22225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1" name="Group 100"/>
            <p:cNvGrpSpPr/>
            <p:nvPr/>
          </p:nvGrpSpPr>
          <p:grpSpPr>
            <a:xfrm flipH="1" flipV="1">
              <a:off x="8007123" y="2536372"/>
              <a:ext cx="3435123" cy="232228"/>
              <a:chOff x="740228" y="2536372"/>
              <a:chExt cx="3435123" cy="232228"/>
            </a:xfrm>
          </p:grpSpPr>
          <p:cxnSp>
            <p:nvCxnSpPr>
              <p:cNvPr id="99" name="Straight Connector 98"/>
              <p:cNvCxnSpPr/>
              <p:nvPr/>
            </p:nvCxnSpPr>
            <p:spPr>
              <a:xfrm flipV="1">
                <a:off x="1538513" y="2536372"/>
                <a:ext cx="2636838" cy="0"/>
              </a:xfrm>
              <a:prstGeom prst="line">
                <a:avLst/>
              </a:prstGeom>
              <a:ln w="22225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/>
              <p:cNvCxnSpPr/>
              <p:nvPr/>
            </p:nvCxnSpPr>
            <p:spPr>
              <a:xfrm>
                <a:off x="740228" y="2768600"/>
                <a:ext cx="2902631" cy="0"/>
              </a:xfrm>
              <a:prstGeom prst="line">
                <a:avLst/>
              </a:prstGeom>
              <a:ln w="22225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5" name="Title 15"/>
          <p:cNvSpPr txBox="1">
            <a:spLocks/>
          </p:cNvSpPr>
          <p:nvPr/>
        </p:nvSpPr>
        <p:spPr>
          <a:xfrm>
            <a:off x="3048000" y="2768600"/>
            <a:ext cx="5621866" cy="1320800"/>
          </a:xfrm>
          <a:prstGeom prst="parallelogram">
            <a:avLst>
              <a:gd name="adj" fmla="val 32692"/>
            </a:avLst>
          </a:prstGeom>
          <a:noFill/>
        </p:spPr>
        <p:txBody>
          <a:bodyPr vert="horz" wrap="none" lIns="91440" tIns="108000" rIns="9144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en-US" sz="11500" i="1" dirty="0"/>
              <a:t>THANK</a:t>
            </a:r>
            <a:br>
              <a:rPr lang="en-US" sz="11500" i="1" dirty="0"/>
            </a:br>
            <a:r>
              <a:rPr lang="en-US" sz="11500" i="1" dirty="0"/>
              <a:t>YOU</a:t>
            </a:r>
            <a:endParaRPr lang="id-ID" sz="11500" i="1" dirty="0"/>
          </a:p>
        </p:txBody>
      </p:sp>
    </p:spTree>
    <p:extLst>
      <p:ext uri="{BB962C8B-B14F-4D97-AF65-F5344CB8AC3E}">
        <p14:creationId xmlns:p14="http://schemas.microsoft.com/office/powerpoint/2010/main" val="2730249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="" xmlns:a16="http://schemas.microsoft.com/office/drawing/2014/main" id="{843FA606-D824-4DFD-A3AC-B3B1D0A53015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5502310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4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="" xmlns:a16="http://schemas.microsoft.com/office/drawing/2014/main" id="{A5EB5C78-2D7D-4396-92AA-AD2651710FC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2900" b="1" i="1" dirty="0">
              <a:latin typeface="Segoe UI" panose="020B0502040204020203" pitchFamily="34" charset="0"/>
              <a:ea typeface="+mj-ea"/>
              <a:cs typeface="+mj-cs"/>
              <a:sym typeface="Segoe UI" panose="020B0502040204020203" pitchFamily="34" charset="0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="" xmlns:a16="http://schemas.microsoft.com/office/drawing/2014/main" id="{D7EF1956-44AC-4FA7-9980-31E3A72808EE}"/>
              </a:ext>
            </a:extLst>
          </p:cNvPr>
          <p:cNvSpPr/>
          <p:nvPr/>
        </p:nvSpPr>
        <p:spPr>
          <a:xfrm>
            <a:off x="0" y="3869636"/>
            <a:ext cx="3619500" cy="29883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itle 42">
            <a:extLst>
              <a:ext uri="{FF2B5EF4-FFF2-40B4-BE49-F238E27FC236}">
                <a16:creationId xmlns="" xmlns:a16="http://schemas.microsoft.com/office/drawing/2014/main" id="{3D712591-966E-46CA-BEF7-9E7C6626F8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 anchor="t">
            <a:normAutofit fontScale="90000"/>
          </a:bodyPr>
          <a:lstStyle/>
          <a:p>
            <a:r>
              <a:rPr lang="en-US" sz="3200" i="1" dirty="0">
                <a:solidFill>
                  <a:srgbClr val="118D2F"/>
                </a:solidFill>
              </a:rPr>
              <a:t>WHAT IS A CHATBOT?</a:t>
            </a:r>
            <a:endParaRPr lang="en-US" sz="3200" b="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Parallelogram 47">
            <a:extLst>
              <a:ext uri="{FF2B5EF4-FFF2-40B4-BE49-F238E27FC236}">
                <a16:creationId xmlns="" xmlns:a16="http://schemas.microsoft.com/office/drawing/2014/main" id="{12117526-7AF2-4032-B29B-D628B6CCB22D}"/>
              </a:ext>
            </a:extLst>
          </p:cNvPr>
          <p:cNvSpPr/>
          <p:nvPr/>
        </p:nvSpPr>
        <p:spPr>
          <a:xfrm>
            <a:off x="442913" y="3421928"/>
            <a:ext cx="1563687" cy="1182233"/>
          </a:xfrm>
          <a:prstGeom prst="parallelogram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>
            <a:extLst>
              <a:ext uri="{FF2B5EF4-FFF2-40B4-BE49-F238E27FC236}">
                <a16:creationId xmlns="" xmlns:a16="http://schemas.microsoft.com/office/drawing/2014/main" id="{F0A216CD-AB2B-431E-A1DB-B563D9EF1F5F}"/>
              </a:ext>
            </a:extLst>
          </p:cNvPr>
          <p:cNvGrpSpPr/>
          <p:nvPr/>
        </p:nvGrpSpPr>
        <p:grpSpPr>
          <a:xfrm>
            <a:off x="924153" y="3712441"/>
            <a:ext cx="601207" cy="601207"/>
            <a:chOff x="5562600" y="2895601"/>
            <a:chExt cx="346075" cy="346075"/>
          </a:xfrm>
        </p:grpSpPr>
        <p:sp>
          <p:nvSpPr>
            <p:cNvPr id="58" name="Freeform 277">
              <a:extLst>
                <a:ext uri="{FF2B5EF4-FFF2-40B4-BE49-F238E27FC236}">
                  <a16:creationId xmlns="" xmlns:a16="http://schemas.microsoft.com/office/drawing/2014/main" id="{FAA2C836-CE5B-482D-AD9C-20C2224565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7213" y="2895601"/>
              <a:ext cx="195263" cy="179388"/>
            </a:xfrm>
            <a:custGeom>
              <a:avLst/>
              <a:gdLst>
                <a:gd name="T0" fmla="*/ 0 w 52"/>
                <a:gd name="T1" fmla="*/ 32 h 48"/>
                <a:gd name="T2" fmla="*/ 4 w 52"/>
                <a:gd name="T3" fmla="*/ 36 h 48"/>
                <a:gd name="T4" fmla="*/ 8 w 52"/>
                <a:gd name="T5" fmla="*/ 36 h 48"/>
                <a:gd name="T6" fmla="*/ 20 w 52"/>
                <a:gd name="T7" fmla="*/ 48 h 48"/>
                <a:gd name="T8" fmla="*/ 20 w 52"/>
                <a:gd name="T9" fmla="*/ 36 h 48"/>
                <a:gd name="T10" fmla="*/ 48 w 52"/>
                <a:gd name="T11" fmla="*/ 36 h 48"/>
                <a:gd name="T12" fmla="*/ 52 w 52"/>
                <a:gd name="T13" fmla="*/ 32 h 48"/>
                <a:gd name="T14" fmla="*/ 52 w 52"/>
                <a:gd name="T15" fmla="*/ 4 h 48"/>
                <a:gd name="T16" fmla="*/ 48 w 52"/>
                <a:gd name="T17" fmla="*/ 0 h 48"/>
                <a:gd name="T18" fmla="*/ 4 w 52"/>
                <a:gd name="T19" fmla="*/ 0 h 48"/>
                <a:gd name="T20" fmla="*/ 0 w 52"/>
                <a:gd name="T21" fmla="*/ 4 h 48"/>
                <a:gd name="T22" fmla="*/ 0 w 52"/>
                <a:gd name="T23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48">
                  <a:moveTo>
                    <a:pt x="0" y="32"/>
                  </a:moveTo>
                  <a:cubicBezTo>
                    <a:pt x="0" y="34"/>
                    <a:pt x="2" y="36"/>
                    <a:pt x="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0" y="36"/>
                    <a:pt x="52" y="34"/>
                    <a:pt x="52" y="32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lnTo>
                    <a:pt x="0" y="32"/>
                  </a:lnTo>
                  <a:close/>
                </a:path>
              </a:pathLst>
            </a:custGeom>
            <a:noFill/>
            <a:ln w="19050" cap="rnd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Oval 278">
              <a:extLst>
                <a:ext uri="{FF2B5EF4-FFF2-40B4-BE49-F238E27FC236}">
                  <a16:creationId xmlns="" xmlns:a16="http://schemas.microsoft.com/office/drawing/2014/main" id="{CCD07108-FBE7-4EF6-8310-395641C91B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0250" y="3060701"/>
              <a:ext cx="76200" cy="74613"/>
            </a:xfrm>
            <a:prstGeom prst="ellipse">
              <a:avLst/>
            </a:prstGeom>
            <a:noFill/>
            <a:ln w="19050" cap="rnd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Freeform 279">
              <a:extLst>
                <a:ext uri="{FF2B5EF4-FFF2-40B4-BE49-F238E27FC236}">
                  <a16:creationId xmlns="" xmlns:a16="http://schemas.microsoft.com/office/drawing/2014/main" id="{7241B515-6652-45B9-AEDD-A9FFC8EC8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025" y="3135313"/>
              <a:ext cx="120650" cy="60325"/>
            </a:xfrm>
            <a:custGeom>
              <a:avLst/>
              <a:gdLst>
                <a:gd name="T0" fmla="*/ 32 w 32"/>
                <a:gd name="T1" fmla="*/ 16 h 16"/>
                <a:gd name="T2" fmla="*/ 0 w 32"/>
                <a:gd name="T3" fmla="*/ 16 h 16"/>
                <a:gd name="T4" fmla="*/ 16 w 32"/>
                <a:gd name="T5" fmla="*/ 0 h 16"/>
                <a:gd name="T6" fmla="*/ 32 w 32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6">
                  <a:moveTo>
                    <a:pt x="32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lose/>
                </a:path>
              </a:pathLst>
            </a:custGeom>
            <a:noFill/>
            <a:ln w="19050" cap="rnd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Oval 280">
              <a:extLst>
                <a:ext uri="{FF2B5EF4-FFF2-40B4-BE49-F238E27FC236}">
                  <a16:creationId xmlns="" xmlns:a16="http://schemas.microsoft.com/office/drawing/2014/main" id="{AFFA1F01-8108-4657-996F-F6564FADCC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4825" y="3060701"/>
              <a:ext cx="76200" cy="74613"/>
            </a:xfrm>
            <a:prstGeom prst="ellipse">
              <a:avLst/>
            </a:prstGeom>
            <a:noFill/>
            <a:ln w="19050" cap="rnd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Freeform 281">
              <a:extLst>
                <a:ext uri="{FF2B5EF4-FFF2-40B4-BE49-F238E27FC236}">
                  <a16:creationId xmlns="" xmlns:a16="http://schemas.microsoft.com/office/drawing/2014/main" id="{DC6089EA-CAB1-4E15-8F5F-8F914EEA0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600" y="3135313"/>
              <a:ext cx="120650" cy="60325"/>
            </a:xfrm>
            <a:custGeom>
              <a:avLst/>
              <a:gdLst>
                <a:gd name="T0" fmla="*/ 32 w 32"/>
                <a:gd name="T1" fmla="*/ 16 h 16"/>
                <a:gd name="T2" fmla="*/ 0 w 32"/>
                <a:gd name="T3" fmla="*/ 16 h 16"/>
                <a:gd name="T4" fmla="*/ 16 w 32"/>
                <a:gd name="T5" fmla="*/ 0 h 16"/>
                <a:gd name="T6" fmla="*/ 32 w 32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6">
                  <a:moveTo>
                    <a:pt x="32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lose/>
                </a:path>
              </a:pathLst>
            </a:custGeom>
            <a:noFill/>
            <a:ln w="19050" cap="rnd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Oval 282">
              <a:extLst>
                <a:ext uri="{FF2B5EF4-FFF2-40B4-BE49-F238E27FC236}">
                  <a16:creationId xmlns="" xmlns:a16="http://schemas.microsoft.com/office/drawing/2014/main" id="{27C4149A-943F-40E9-B67E-54EE4CD3D8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7538" y="3105151"/>
              <a:ext cx="76200" cy="76200"/>
            </a:xfrm>
            <a:prstGeom prst="ellipse">
              <a:avLst/>
            </a:prstGeom>
            <a:noFill/>
            <a:ln w="19050" cap="rnd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283">
              <a:extLst>
                <a:ext uri="{FF2B5EF4-FFF2-40B4-BE49-F238E27FC236}">
                  <a16:creationId xmlns="" xmlns:a16="http://schemas.microsoft.com/office/drawing/2014/main" id="{ED8E232D-5878-4729-8A1F-B60738EED6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5313" y="3181351"/>
              <a:ext cx="120650" cy="60325"/>
            </a:xfrm>
            <a:custGeom>
              <a:avLst/>
              <a:gdLst>
                <a:gd name="T0" fmla="*/ 32 w 32"/>
                <a:gd name="T1" fmla="*/ 16 h 16"/>
                <a:gd name="T2" fmla="*/ 0 w 32"/>
                <a:gd name="T3" fmla="*/ 16 h 16"/>
                <a:gd name="T4" fmla="*/ 16 w 32"/>
                <a:gd name="T5" fmla="*/ 0 h 16"/>
                <a:gd name="T6" fmla="*/ 32 w 32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6">
                  <a:moveTo>
                    <a:pt x="32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lose/>
                </a:path>
              </a:pathLst>
            </a:custGeom>
            <a:noFill/>
            <a:ln w="19050" cap="rnd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Line 284">
              <a:extLst>
                <a:ext uri="{FF2B5EF4-FFF2-40B4-BE49-F238E27FC236}">
                  <a16:creationId xmlns="" xmlns:a16="http://schemas.microsoft.com/office/drawing/2014/main" id="{0353073C-12C2-4EC1-B139-A7FAC08A3A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83250" y="2925763"/>
              <a:ext cx="104775" cy="0"/>
            </a:xfrm>
            <a:prstGeom prst="line">
              <a:avLst/>
            </a:prstGeom>
            <a:noFill/>
            <a:ln w="19050" cap="rnd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Line 285">
              <a:extLst>
                <a:ext uri="{FF2B5EF4-FFF2-40B4-BE49-F238E27FC236}">
                  <a16:creationId xmlns="" xmlns:a16="http://schemas.microsoft.com/office/drawing/2014/main" id="{D4A72351-FAC3-4989-A66D-015070DB3C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83250" y="2955926"/>
              <a:ext cx="104775" cy="0"/>
            </a:xfrm>
            <a:prstGeom prst="line">
              <a:avLst/>
            </a:prstGeom>
            <a:noFill/>
            <a:ln w="19050" cap="rnd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Line 286">
              <a:extLst>
                <a:ext uri="{FF2B5EF4-FFF2-40B4-BE49-F238E27FC236}">
                  <a16:creationId xmlns="" xmlns:a16="http://schemas.microsoft.com/office/drawing/2014/main" id="{FDE73E22-4337-4B4B-B2F8-17ABACDE37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83250" y="2986088"/>
              <a:ext cx="104775" cy="0"/>
            </a:xfrm>
            <a:prstGeom prst="line">
              <a:avLst/>
            </a:prstGeom>
            <a:noFill/>
            <a:ln w="19050" cap="rnd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78" name="Freeform: Shape 77">
            <a:extLst>
              <a:ext uri="{FF2B5EF4-FFF2-40B4-BE49-F238E27FC236}">
                <a16:creationId xmlns="" xmlns:a16="http://schemas.microsoft.com/office/drawing/2014/main" id="{8B95D307-A058-4BBB-BFF2-E45B6B9FC6E1}"/>
              </a:ext>
            </a:extLst>
          </p:cNvPr>
          <p:cNvSpPr/>
          <p:nvPr/>
        </p:nvSpPr>
        <p:spPr>
          <a:xfrm>
            <a:off x="4079902" y="698500"/>
            <a:ext cx="3554612" cy="1387564"/>
          </a:xfrm>
          <a:custGeom>
            <a:avLst/>
            <a:gdLst>
              <a:gd name="connsiteX0" fmla="*/ 365098 w 3554612"/>
              <a:gd name="connsiteY0" fmla="*/ 0 h 1387564"/>
              <a:gd name="connsiteX1" fmla="*/ 3554612 w 3554612"/>
              <a:gd name="connsiteY1" fmla="*/ 0 h 1387564"/>
              <a:gd name="connsiteX2" fmla="*/ 3554612 w 3554612"/>
              <a:gd name="connsiteY2" fmla="*/ 1387564 h 1387564"/>
              <a:gd name="connsiteX3" fmla="*/ 365098 w 3554612"/>
              <a:gd name="connsiteY3" fmla="*/ 1387564 h 1387564"/>
              <a:gd name="connsiteX4" fmla="*/ 365098 w 3554612"/>
              <a:gd name="connsiteY4" fmla="*/ 438142 h 1387564"/>
              <a:gd name="connsiteX5" fmla="*/ 0 w 3554612"/>
              <a:gd name="connsiteY5" fmla="*/ 1 h 1387564"/>
              <a:gd name="connsiteX6" fmla="*/ 365098 w 3554612"/>
              <a:gd name="connsiteY6" fmla="*/ 1 h 138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54612" h="1387564">
                <a:moveTo>
                  <a:pt x="365098" y="0"/>
                </a:moveTo>
                <a:lnTo>
                  <a:pt x="3554612" y="0"/>
                </a:lnTo>
                <a:lnTo>
                  <a:pt x="3554612" y="1387564"/>
                </a:lnTo>
                <a:lnTo>
                  <a:pt x="365098" y="1387564"/>
                </a:lnTo>
                <a:lnTo>
                  <a:pt x="365098" y="438142"/>
                </a:lnTo>
                <a:lnTo>
                  <a:pt x="0" y="1"/>
                </a:lnTo>
                <a:lnTo>
                  <a:pt x="365098" y="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72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04000" rIns="108000" rtlCol="0" anchor="ctr">
            <a:noAutofit/>
          </a:bodyPr>
          <a:lstStyle/>
          <a:p>
            <a:pPr>
              <a:spcAft>
                <a:spcPts val="600"/>
              </a:spcAft>
            </a:pPr>
            <a:r>
              <a:rPr lang="en-US" sz="1600" b="1" i="1" dirty="0"/>
              <a:t>Lorem ipsum dolor sit </a:t>
            </a:r>
            <a:r>
              <a:rPr lang="en-US" sz="1600" b="1" i="1" dirty="0" err="1"/>
              <a:t>amet</a:t>
            </a:r>
            <a:r>
              <a:rPr lang="en-US" sz="1600" b="1" i="1" dirty="0"/>
              <a:t>,</a:t>
            </a:r>
          </a:p>
          <a:p>
            <a:pPr>
              <a:spcAft>
                <a:spcPts val="600"/>
              </a:spcAft>
            </a:pP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</a:t>
            </a:r>
          </a:p>
        </p:txBody>
      </p:sp>
      <p:sp>
        <p:nvSpPr>
          <p:cNvPr id="79" name="Freeform: Shape 78">
            <a:extLst>
              <a:ext uri="{FF2B5EF4-FFF2-40B4-BE49-F238E27FC236}">
                <a16:creationId xmlns="" xmlns:a16="http://schemas.microsoft.com/office/drawing/2014/main" id="{18ED4592-D4F5-4798-BB42-BCA7B0D27460}"/>
              </a:ext>
            </a:extLst>
          </p:cNvPr>
          <p:cNvSpPr/>
          <p:nvPr/>
        </p:nvSpPr>
        <p:spPr>
          <a:xfrm>
            <a:off x="4079902" y="2398632"/>
            <a:ext cx="3554612" cy="1387564"/>
          </a:xfrm>
          <a:custGeom>
            <a:avLst/>
            <a:gdLst>
              <a:gd name="connsiteX0" fmla="*/ 365098 w 3554612"/>
              <a:gd name="connsiteY0" fmla="*/ 0 h 1387564"/>
              <a:gd name="connsiteX1" fmla="*/ 3554612 w 3554612"/>
              <a:gd name="connsiteY1" fmla="*/ 0 h 1387564"/>
              <a:gd name="connsiteX2" fmla="*/ 3554612 w 3554612"/>
              <a:gd name="connsiteY2" fmla="*/ 1387564 h 1387564"/>
              <a:gd name="connsiteX3" fmla="*/ 365098 w 3554612"/>
              <a:gd name="connsiteY3" fmla="*/ 1387564 h 1387564"/>
              <a:gd name="connsiteX4" fmla="*/ 365098 w 3554612"/>
              <a:gd name="connsiteY4" fmla="*/ 438142 h 1387564"/>
              <a:gd name="connsiteX5" fmla="*/ 0 w 3554612"/>
              <a:gd name="connsiteY5" fmla="*/ 1 h 1387564"/>
              <a:gd name="connsiteX6" fmla="*/ 365098 w 3554612"/>
              <a:gd name="connsiteY6" fmla="*/ 1 h 138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54612" h="1387564">
                <a:moveTo>
                  <a:pt x="365098" y="0"/>
                </a:moveTo>
                <a:lnTo>
                  <a:pt x="3554612" y="0"/>
                </a:lnTo>
                <a:lnTo>
                  <a:pt x="3554612" y="1387564"/>
                </a:lnTo>
                <a:lnTo>
                  <a:pt x="365098" y="1387564"/>
                </a:lnTo>
                <a:lnTo>
                  <a:pt x="365098" y="438142"/>
                </a:lnTo>
                <a:lnTo>
                  <a:pt x="0" y="1"/>
                </a:lnTo>
                <a:lnTo>
                  <a:pt x="365098" y="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72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04000" rIns="108000" rtlCol="0" anchor="ctr">
            <a:noAutofit/>
          </a:bodyPr>
          <a:lstStyle/>
          <a:p>
            <a:pPr>
              <a:spcAft>
                <a:spcPts val="600"/>
              </a:spcAft>
            </a:pPr>
            <a:r>
              <a:rPr lang="en-US" sz="1600" b="1" i="1" dirty="0"/>
              <a:t>Lorem ipsum dolor sit </a:t>
            </a:r>
            <a:r>
              <a:rPr lang="en-US" sz="1600" b="1" i="1" dirty="0" err="1"/>
              <a:t>amet</a:t>
            </a:r>
            <a:r>
              <a:rPr lang="en-US" sz="1600" b="1" i="1" dirty="0"/>
              <a:t>,</a:t>
            </a:r>
          </a:p>
          <a:p>
            <a:pPr>
              <a:spcAft>
                <a:spcPts val="600"/>
              </a:spcAft>
            </a:pP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</a:t>
            </a:r>
          </a:p>
        </p:txBody>
      </p:sp>
      <p:sp>
        <p:nvSpPr>
          <p:cNvPr id="80" name="Freeform: Shape 79">
            <a:extLst>
              <a:ext uri="{FF2B5EF4-FFF2-40B4-BE49-F238E27FC236}">
                <a16:creationId xmlns="" xmlns:a16="http://schemas.microsoft.com/office/drawing/2014/main" id="{50FB1C76-5888-441A-A395-02E4F10DA1BA}"/>
              </a:ext>
            </a:extLst>
          </p:cNvPr>
          <p:cNvSpPr/>
          <p:nvPr/>
        </p:nvSpPr>
        <p:spPr>
          <a:xfrm>
            <a:off x="4079902" y="4098764"/>
            <a:ext cx="3554612" cy="1387564"/>
          </a:xfrm>
          <a:custGeom>
            <a:avLst/>
            <a:gdLst>
              <a:gd name="connsiteX0" fmla="*/ 365098 w 3554612"/>
              <a:gd name="connsiteY0" fmla="*/ 0 h 1387564"/>
              <a:gd name="connsiteX1" fmla="*/ 3554612 w 3554612"/>
              <a:gd name="connsiteY1" fmla="*/ 0 h 1387564"/>
              <a:gd name="connsiteX2" fmla="*/ 3554612 w 3554612"/>
              <a:gd name="connsiteY2" fmla="*/ 1387564 h 1387564"/>
              <a:gd name="connsiteX3" fmla="*/ 365098 w 3554612"/>
              <a:gd name="connsiteY3" fmla="*/ 1387564 h 1387564"/>
              <a:gd name="connsiteX4" fmla="*/ 365098 w 3554612"/>
              <a:gd name="connsiteY4" fmla="*/ 438142 h 1387564"/>
              <a:gd name="connsiteX5" fmla="*/ 0 w 3554612"/>
              <a:gd name="connsiteY5" fmla="*/ 1 h 1387564"/>
              <a:gd name="connsiteX6" fmla="*/ 365098 w 3554612"/>
              <a:gd name="connsiteY6" fmla="*/ 1 h 138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54612" h="1387564">
                <a:moveTo>
                  <a:pt x="365098" y="0"/>
                </a:moveTo>
                <a:lnTo>
                  <a:pt x="3554612" y="0"/>
                </a:lnTo>
                <a:lnTo>
                  <a:pt x="3554612" y="1387564"/>
                </a:lnTo>
                <a:lnTo>
                  <a:pt x="365098" y="1387564"/>
                </a:lnTo>
                <a:lnTo>
                  <a:pt x="365098" y="438142"/>
                </a:lnTo>
                <a:lnTo>
                  <a:pt x="0" y="1"/>
                </a:lnTo>
                <a:lnTo>
                  <a:pt x="365098" y="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72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04000" rIns="108000" rtlCol="0" anchor="ctr">
            <a:noAutofit/>
          </a:bodyPr>
          <a:lstStyle/>
          <a:p>
            <a:pPr>
              <a:spcAft>
                <a:spcPts val="600"/>
              </a:spcAft>
            </a:pPr>
            <a:r>
              <a:rPr lang="en-US" sz="1600" b="1" i="1" dirty="0"/>
              <a:t>Lorem ipsum dolor sit </a:t>
            </a:r>
            <a:r>
              <a:rPr lang="en-US" sz="1600" b="1" i="1" dirty="0" err="1"/>
              <a:t>amet</a:t>
            </a:r>
            <a:r>
              <a:rPr lang="en-US" sz="1600" b="1" i="1" dirty="0"/>
              <a:t>,</a:t>
            </a:r>
          </a:p>
          <a:p>
            <a:pPr>
              <a:spcAft>
                <a:spcPts val="600"/>
              </a:spcAft>
            </a:pP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</a:t>
            </a:r>
          </a:p>
        </p:txBody>
      </p:sp>
      <p:sp>
        <p:nvSpPr>
          <p:cNvPr id="81" name="Freeform: Shape 80">
            <a:extLst>
              <a:ext uri="{FF2B5EF4-FFF2-40B4-BE49-F238E27FC236}">
                <a16:creationId xmlns="" xmlns:a16="http://schemas.microsoft.com/office/drawing/2014/main" id="{83883C8A-38C3-460E-B6CC-52FE5F6192F0}"/>
              </a:ext>
            </a:extLst>
          </p:cNvPr>
          <p:cNvSpPr/>
          <p:nvPr/>
        </p:nvSpPr>
        <p:spPr>
          <a:xfrm flipH="1">
            <a:off x="8229401" y="1548566"/>
            <a:ext cx="3554612" cy="1387564"/>
          </a:xfrm>
          <a:custGeom>
            <a:avLst/>
            <a:gdLst>
              <a:gd name="connsiteX0" fmla="*/ 365098 w 3554612"/>
              <a:gd name="connsiteY0" fmla="*/ 0 h 1387564"/>
              <a:gd name="connsiteX1" fmla="*/ 3554612 w 3554612"/>
              <a:gd name="connsiteY1" fmla="*/ 0 h 1387564"/>
              <a:gd name="connsiteX2" fmla="*/ 3554612 w 3554612"/>
              <a:gd name="connsiteY2" fmla="*/ 1387564 h 1387564"/>
              <a:gd name="connsiteX3" fmla="*/ 365098 w 3554612"/>
              <a:gd name="connsiteY3" fmla="*/ 1387564 h 1387564"/>
              <a:gd name="connsiteX4" fmla="*/ 365098 w 3554612"/>
              <a:gd name="connsiteY4" fmla="*/ 438142 h 1387564"/>
              <a:gd name="connsiteX5" fmla="*/ 0 w 3554612"/>
              <a:gd name="connsiteY5" fmla="*/ 1 h 1387564"/>
              <a:gd name="connsiteX6" fmla="*/ 365098 w 3554612"/>
              <a:gd name="connsiteY6" fmla="*/ 1 h 138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54612" h="1387564">
                <a:moveTo>
                  <a:pt x="365098" y="0"/>
                </a:moveTo>
                <a:lnTo>
                  <a:pt x="3554612" y="0"/>
                </a:lnTo>
                <a:lnTo>
                  <a:pt x="3554612" y="1387564"/>
                </a:lnTo>
                <a:lnTo>
                  <a:pt x="365098" y="1387564"/>
                </a:lnTo>
                <a:lnTo>
                  <a:pt x="365098" y="438142"/>
                </a:lnTo>
                <a:lnTo>
                  <a:pt x="0" y="1"/>
                </a:lnTo>
                <a:lnTo>
                  <a:pt x="365098" y="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72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rIns="504000" rtlCol="0" anchor="ctr">
            <a:noAutofit/>
          </a:bodyPr>
          <a:lstStyle/>
          <a:p>
            <a:pPr>
              <a:spcAft>
                <a:spcPts val="600"/>
              </a:spcAft>
            </a:pPr>
            <a:r>
              <a:rPr lang="en-US" sz="1600" b="1" i="1" dirty="0"/>
              <a:t>Lorem ipsum dolor sit </a:t>
            </a:r>
            <a:r>
              <a:rPr lang="en-US" sz="1600" b="1" i="1" dirty="0" err="1"/>
              <a:t>amet</a:t>
            </a:r>
            <a:r>
              <a:rPr lang="en-US" sz="1600" b="1" i="1" dirty="0"/>
              <a:t>,</a:t>
            </a:r>
          </a:p>
          <a:p>
            <a:pPr>
              <a:spcAft>
                <a:spcPts val="600"/>
              </a:spcAft>
            </a:pP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</a:t>
            </a:r>
          </a:p>
        </p:txBody>
      </p:sp>
      <p:sp>
        <p:nvSpPr>
          <p:cNvPr id="82" name="Freeform: Shape 81">
            <a:extLst>
              <a:ext uri="{FF2B5EF4-FFF2-40B4-BE49-F238E27FC236}">
                <a16:creationId xmlns="" xmlns:a16="http://schemas.microsoft.com/office/drawing/2014/main" id="{1BD8AE71-359D-4D45-8A8F-D838C32C2A8A}"/>
              </a:ext>
            </a:extLst>
          </p:cNvPr>
          <p:cNvSpPr/>
          <p:nvPr/>
        </p:nvSpPr>
        <p:spPr>
          <a:xfrm flipH="1">
            <a:off x="8229401" y="3248698"/>
            <a:ext cx="3554612" cy="1387564"/>
          </a:xfrm>
          <a:custGeom>
            <a:avLst/>
            <a:gdLst>
              <a:gd name="connsiteX0" fmla="*/ 365098 w 3554612"/>
              <a:gd name="connsiteY0" fmla="*/ 0 h 1387564"/>
              <a:gd name="connsiteX1" fmla="*/ 3554612 w 3554612"/>
              <a:gd name="connsiteY1" fmla="*/ 0 h 1387564"/>
              <a:gd name="connsiteX2" fmla="*/ 3554612 w 3554612"/>
              <a:gd name="connsiteY2" fmla="*/ 1387564 h 1387564"/>
              <a:gd name="connsiteX3" fmla="*/ 365098 w 3554612"/>
              <a:gd name="connsiteY3" fmla="*/ 1387564 h 1387564"/>
              <a:gd name="connsiteX4" fmla="*/ 365098 w 3554612"/>
              <a:gd name="connsiteY4" fmla="*/ 438142 h 1387564"/>
              <a:gd name="connsiteX5" fmla="*/ 0 w 3554612"/>
              <a:gd name="connsiteY5" fmla="*/ 1 h 1387564"/>
              <a:gd name="connsiteX6" fmla="*/ 365098 w 3554612"/>
              <a:gd name="connsiteY6" fmla="*/ 1 h 138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54612" h="1387564">
                <a:moveTo>
                  <a:pt x="365098" y="0"/>
                </a:moveTo>
                <a:lnTo>
                  <a:pt x="3554612" y="0"/>
                </a:lnTo>
                <a:lnTo>
                  <a:pt x="3554612" y="1387564"/>
                </a:lnTo>
                <a:lnTo>
                  <a:pt x="365098" y="1387564"/>
                </a:lnTo>
                <a:lnTo>
                  <a:pt x="365098" y="438142"/>
                </a:lnTo>
                <a:lnTo>
                  <a:pt x="0" y="1"/>
                </a:lnTo>
                <a:lnTo>
                  <a:pt x="365098" y="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72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rIns="504000" rtlCol="0" anchor="ctr">
            <a:noAutofit/>
          </a:bodyPr>
          <a:lstStyle/>
          <a:p>
            <a:pPr>
              <a:spcAft>
                <a:spcPts val="600"/>
              </a:spcAft>
            </a:pPr>
            <a:r>
              <a:rPr lang="en-US" sz="1600" b="1" i="1" dirty="0"/>
              <a:t>Lorem ipsum dolor sit </a:t>
            </a:r>
            <a:r>
              <a:rPr lang="en-US" sz="1600" b="1" i="1" dirty="0" err="1"/>
              <a:t>amet</a:t>
            </a:r>
            <a:r>
              <a:rPr lang="en-US" sz="1600" b="1" i="1" dirty="0"/>
              <a:t>,</a:t>
            </a:r>
          </a:p>
          <a:p>
            <a:pPr>
              <a:spcAft>
                <a:spcPts val="600"/>
              </a:spcAft>
            </a:pP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</a:t>
            </a:r>
          </a:p>
        </p:txBody>
      </p:sp>
      <p:sp>
        <p:nvSpPr>
          <p:cNvPr id="83" name="Freeform: Shape 82">
            <a:extLst>
              <a:ext uri="{FF2B5EF4-FFF2-40B4-BE49-F238E27FC236}">
                <a16:creationId xmlns="" xmlns:a16="http://schemas.microsoft.com/office/drawing/2014/main" id="{6A79FC7E-70A7-4D07-B904-BDF575B1AAF8}"/>
              </a:ext>
            </a:extLst>
          </p:cNvPr>
          <p:cNvSpPr/>
          <p:nvPr/>
        </p:nvSpPr>
        <p:spPr>
          <a:xfrm flipH="1">
            <a:off x="8229401" y="4948829"/>
            <a:ext cx="3554612" cy="1387564"/>
          </a:xfrm>
          <a:custGeom>
            <a:avLst/>
            <a:gdLst>
              <a:gd name="connsiteX0" fmla="*/ 365098 w 3554612"/>
              <a:gd name="connsiteY0" fmla="*/ 0 h 1387564"/>
              <a:gd name="connsiteX1" fmla="*/ 3554612 w 3554612"/>
              <a:gd name="connsiteY1" fmla="*/ 0 h 1387564"/>
              <a:gd name="connsiteX2" fmla="*/ 3554612 w 3554612"/>
              <a:gd name="connsiteY2" fmla="*/ 1387564 h 1387564"/>
              <a:gd name="connsiteX3" fmla="*/ 365098 w 3554612"/>
              <a:gd name="connsiteY3" fmla="*/ 1387564 h 1387564"/>
              <a:gd name="connsiteX4" fmla="*/ 365098 w 3554612"/>
              <a:gd name="connsiteY4" fmla="*/ 438142 h 1387564"/>
              <a:gd name="connsiteX5" fmla="*/ 0 w 3554612"/>
              <a:gd name="connsiteY5" fmla="*/ 1 h 1387564"/>
              <a:gd name="connsiteX6" fmla="*/ 365098 w 3554612"/>
              <a:gd name="connsiteY6" fmla="*/ 1 h 138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54612" h="1387564">
                <a:moveTo>
                  <a:pt x="365098" y="0"/>
                </a:moveTo>
                <a:lnTo>
                  <a:pt x="3554612" y="0"/>
                </a:lnTo>
                <a:lnTo>
                  <a:pt x="3554612" y="1387564"/>
                </a:lnTo>
                <a:lnTo>
                  <a:pt x="365098" y="1387564"/>
                </a:lnTo>
                <a:lnTo>
                  <a:pt x="365098" y="438142"/>
                </a:lnTo>
                <a:lnTo>
                  <a:pt x="0" y="1"/>
                </a:lnTo>
                <a:lnTo>
                  <a:pt x="365098" y="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72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rIns="504000" rtlCol="0" anchor="ctr">
            <a:noAutofit/>
          </a:bodyPr>
          <a:lstStyle/>
          <a:p>
            <a:pPr>
              <a:spcAft>
                <a:spcPts val="600"/>
              </a:spcAft>
            </a:pPr>
            <a:r>
              <a:rPr lang="en-US" sz="1600" b="1" i="1" dirty="0"/>
              <a:t>Lorem ipsum dolor sit </a:t>
            </a:r>
            <a:r>
              <a:rPr lang="en-US" sz="1600" b="1" i="1" dirty="0" err="1"/>
              <a:t>amet</a:t>
            </a:r>
            <a:r>
              <a:rPr lang="en-US" sz="1600" b="1" i="1" dirty="0"/>
              <a:t>,</a:t>
            </a:r>
          </a:p>
          <a:p>
            <a:pPr>
              <a:spcAft>
                <a:spcPts val="600"/>
              </a:spcAft>
            </a:pP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80121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="" xmlns:a16="http://schemas.microsoft.com/office/drawing/2014/main" id="{EB601D46-22C2-428C-97C8-E5EDB197D685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5537921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8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="" xmlns:a16="http://schemas.microsoft.com/office/drawing/2014/main" id="{0D1694C4-C893-4A62-AF59-69329CA7F61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2800" b="1" i="1" dirty="0">
              <a:latin typeface="Segoe UI" panose="020B0502040204020203" pitchFamily="34" charset="0"/>
              <a:ea typeface="+mj-ea"/>
              <a:cs typeface="+mj-cs"/>
              <a:sym typeface="Segoe UI" panose="020B0502040204020203" pitchFamily="34" charset="0"/>
            </a:endParaRPr>
          </a:p>
        </p:txBody>
      </p:sp>
      <p:pic>
        <p:nvPicPr>
          <p:cNvPr id="7" name="Picture 6" descr="A person sitting at a table using a computer&#10;&#10;Description automatically generated">
            <a:extLst>
              <a:ext uri="{FF2B5EF4-FFF2-40B4-BE49-F238E27FC236}">
                <a16:creationId xmlns="" xmlns:a16="http://schemas.microsoft.com/office/drawing/2014/main" id="{3EFDAB2C-66C8-415D-AB78-B2EADF5D3E7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1263B35-CCAE-42A1-99F4-6449C384C8E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6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arallelogram 15">
            <a:extLst>
              <a:ext uri="{FF2B5EF4-FFF2-40B4-BE49-F238E27FC236}">
                <a16:creationId xmlns="" xmlns:a16="http://schemas.microsoft.com/office/drawing/2014/main" id="{B9DDC38E-15F9-4143-BA59-E2562D33B7CA}"/>
              </a:ext>
            </a:extLst>
          </p:cNvPr>
          <p:cNvSpPr/>
          <p:nvPr/>
        </p:nvSpPr>
        <p:spPr>
          <a:xfrm>
            <a:off x="366094" y="6410239"/>
            <a:ext cx="11741151" cy="447761"/>
          </a:xfrm>
          <a:prstGeom prst="parallelogram">
            <a:avLst>
              <a:gd name="adj" fmla="val 31170"/>
            </a:avLst>
          </a:prstGeom>
          <a:solidFill>
            <a:srgbClr val="17B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38A4A36E-BCCE-480F-8973-22497A3F3BC3}"/>
              </a:ext>
            </a:extLst>
          </p:cNvPr>
          <p:cNvSpPr/>
          <p:nvPr/>
        </p:nvSpPr>
        <p:spPr>
          <a:xfrm rot="1036924" flipH="1">
            <a:off x="11992412" y="5566029"/>
            <a:ext cx="71965" cy="1332745"/>
          </a:xfrm>
          <a:custGeom>
            <a:avLst/>
            <a:gdLst>
              <a:gd name="connsiteX0" fmla="*/ 71965 w 71965"/>
              <a:gd name="connsiteY0" fmla="*/ 0 h 1332745"/>
              <a:gd name="connsiteX1" fmla="*/ 0 w 71965"/>
              <a:gd name="connsiteY1" fmla="*/ 231308 h 1332745"/>
              <a:gd name="connsiteX2" fmla="*/ 0 w 71965"/>
              <a:gd name="connsiteY2" fmla="*/ 1310356 h 1332745"/>
              <a:gd name="connsiteX3" fmla="*/ 71964 w 71965"/>
              <a:gd name="connsiteY3" fmla="*/ 1332745 h 1332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965" h="1332745">
                <a:moveTo>
                  <a:pt x="71965" y="0"/>
                </a:moveTo>
                <a:lnTo>
                  <a:pt x="0" y="231308"/>
                </a:lnTo>
                <a:lnTo>
                  <a:pt x="0" y="1310356"/>
                </a:lnTo>
                <a:lnTo>
                  <a:pt x="71964" y="1332745"/>
                </a:lnTo>
                <a:close/>
              </a:path>
            </a:pathLst>
          </a:custGeom>
          <a:solidFill>
            <a:srgbClr val="118D2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="" xmlns:a16="http://schemas.microsoft.com/office/drawing/2014/main" id="{6F8D320B-31E2-4DA4-8630-706AA4028754}"/>
              </a:ext>
            </a:extLst>
          </p:cNvPr>
          <p:cNvSpPr/>
          <p:nvPr/>
        </p:nvSpPr>
        <p:spPr>
          <a:xfrm>
            <a:off x="194775" y="6410239"/>
            <a:ext cx="256075" cy="447761"/>
          </a:xfrm>
          <a:custGeom>
            <a:avLst/>
            <a:gdLst>
              <a:gd name="connsiteX0" fmla="*/ 139567 w 256075"/>
              <a:gd name="connsiteY0" fmla="*/ 0 h 447761"/>
              <a:gd name="connsiteX1" fmla="*/ 256075 w 256075"/>
              <a:gd name="connsiteY1" fmla="*/ 0 h 447761"/>
              <a:gd name="connsiteX2" fmla="*/ 116508 w 256075"/>
              <a:gd name="connsiteY2" fmla="*/ 447761 h 447761"/>
              <a:gd name="connsiteX3" fmla="*/ 0 w 256075"/>
              <a:gd name="connsiteY3" fmla="*/ 447761 h 447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075" h="447761">
                <a:moveTo>
                  <a:pt x="139567" y="0"/>
                </a:moveTo>
                <a:lnTo>
                  <a:pt x="256075" y="0"/>
                </a:lnTo>
                <a:lnTo>
                  <a:pt x="116508" y="447761"/>
                </a:lnTo>
                <a:lnTo>
                  <a:pt x="0" y="44776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="" xmlns:a16="http://schemas.microsoft.com/office/drawing/2014/main" id="{2E95CE3E-D7FC-440B-B650-A59684DAA479}"/>
              </a:ext>
            </a:extLst>
          </p:cNvPr>
          <p:cNvCxnSpPr>
            <a:stCxn id="17" idx="0"/>
            <a:endCxn id="17" idx="3"/>
          </p:cNvCxnSpPr>
          <p:nvPr/>
        </p:nvCxnSpPr>
        <p:spPr>
          <a:xfrm flipH="1">
            <a:off x="11796074" y="5585424"/>
            <a:ext cx="395926" cy="127257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8680DBBF-E8CE-41D1-88DB-FA5135B15E6E}"/>
              </a:ext>
            </a:extLst>
          </p:cNvPr>
          <p:cNvCxnSpPr>
            <a:stCxn id="17" idx="1"/>
            <a:endCxn id="17" idx="2"/>
          </p:cNvCxnSpPr>
          <p:nvPr/>
        </p:nvCxnSpPr>
        <p:spPr>
          <a:xfrm flipH="1">
            <a:off x="11871440" y="5827668"/>
            <a:ext cx="320560" cy="103033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E3D349E9-A8FE-4E2C-95B2-4660CE8D8D1B}"/>
              </a:ext>
            </a:extLst>
          </p:cNvPr>
          <p:cNvGrpSpPr/>
          <p:nvPr/>
        </p:nvGrpSpPr>
        <p:grpSpPr>
          <a:xfrm>
            <a:off x="11594481" y="327025"/>
            <a:ext cx="512764" cy="673101"/>
            <a:chOff x="11529615" y="546099"/>
            <a:chExt cx="512764" cy="673101"/>
          </a:xfrm>
        </p:grpSpPr>
        <p:sp>
          <p:nvSpPr>
            <p:cNvPr id="10" name="Isosceles Triangle 9">
              <a:extLst>
                <a:ext uri="{FF2B5EF4-FFF2-40B4-BE49-F238E27FC236}">
                  <a16:creationId xmlns="" xmlns:a16="http://schemas.microsoft.com/office/drawing/2014/main" id="{C344627E-044B-4C01-8D1F-EEBDD0CC3A27}"/>
                </a:ext>
              </a:extLst>
            </p:cNvPr>
            <p:cNvSpPr/>
            <p:nvPr/>
          </p:nvSpPr>
          <p:spPr>
            <a:xfrm flipV="1">
              <a:off x="11837590" y="546099"/>
              <a:ext cx="204789" cy="673101"/>
            </a:xfrm>
            <a:prstGeom prst="triangle">
              <a:avLst>
                <a:gd name="adj" fmla="val 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="" xmlns:a16="http://schemas.microsoft.com/office/drawing/2014/main" id="{6944B8B5-900F-4F68-9188-EAF92343855B}"/>
                </a:ext>
              </a:extLst>
            </p:cNvPr>
            <p:cNvSpPr/>
            <p:nvPr/>
          </p:nvSpPr>
          <p:spPr>
            <a:xfrm>
              <a:off x="11529615" y="546100"/>
              <a:ext cx="307975" cy="6731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1A4AF718-BC4B-4E93-822E-54052E31CC55}"/>
              </a:ext>
            </a:extLst>
          </p:cNvPr>
          <p:cNvSpPr/>
          <p:nvPr/>
        </p:nvSpPr>
        <p:spPr>
          <a:xfrm>
            <a:off x="-1" y="327025"/>
            <a:ext cx="11741151" cy="892175"/>
          </a:xfrm>
          <a:prstGeom prst="rect">
            <a:avLst/>
          </a:prstGeom>
          <a:solidFill>
            <a:srgbClr val="17B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sosceles Triangle 12">
            <a:extLst>
              <a:ext uri="{FF2B5EF4-FFF2-40B4-BE49-F238E27FC236}">
                <a16:creationId xmlns="" xmlns:a16="http://schemas.microsoft.com/office/drawing/2014/main" id="{8FC19C07-4400-4D97-8DF4-FB6ED9BD5A50}"/>
              </a:ext>
            </a:extLst>
          </p:cNvPr>
          <p:cNvSpPr/>
          <p:nvPr/>
        </p:nvSpPr>
        <p:spPr>
          <a:xfrm flipV="1">
            <a:off x="11741151" y="327024"/>
            <a:ext cx="273048" cy="892176"/>
          </a:xfrm>
          <a:prstGeom prst="triangle">
            <a:avLst>
              <a:gd name="adj" fmla="val 0"/>
            </a:avLst>
          </a:prstGeom>
          <a:solidFill>
            <a:srgbClr val="17B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rallelogram 13">
            <a:extLst>
              <a:ext uri="{FF2B5EF4-FFF2-40B4-BE49-F238E27FC236}">
                <a16:creationId xmlns="" xmlns:a16="http://schemas.microsoft.com/office/drawing/2014/main" id="{89F987BB-BA10-42AD-BF40-341A77C38BC7}"/>
              </a:ext>
            </a:extLst>
          </p:cNvPr>
          <p:cNvSpPr/>
          <p:nvPr/>
        </p:nvSpPr>
        <p:spPr>
          <a:xfrm>
            <a:off x="11110914" y="327024"/>
            <a:ext cx="835026" cy="673101"/>
          </a:xfrm>
          <a:prstGeom prst="parallelogram">
            <a:avLst>
              <a:gd name="adj" fmla="val 32243"/>
            </a:avLst>
          </a:prstGeom>
          <a:solidFill>
            <a:srgbClr val="118D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="" xmlns:a16="http://schemas.microsoft.com/office/drawing/2014/main" id="{A24B5DF5-D60A-44E4-9001-60ECBBF89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99386" y="540464"/>
            <a:ext cx="258083" cy="246221"/>
          </a:xfrm>
        </p:spPr>
        <p:txBody>
          <a:bodyPr vert="horz" wrap="none" lIns="0" tIns="0" rIns="0" bIns="0" rtlCol="0" anchor="ctr">
            <a:spAutoFit/>
          </a:bodyPr>
          <a:lstStyle>
            <a:lvl1pPr>
              <a:defRPr lang="en-US" sz="1600" b="1" i="1" smtClean="0">
                <a:solidFill>
                  <a:schemeClr val="bg1"/>
                </a:solidFill>
              </a:defRPr>
            </a:lvl1pPr>
          </a:lstStyle>
          <a:p>
            <a:fld id="{DD8E1925-6FEC-45A1-8FCC-F6DA2B64675F}" type="slidenum">
              <a:rPr lang="en-ID" smtClean="0"/>
              <a:pPr/>
              <a:t>3</a:t>
            </a:fld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D02BB7-DDD5-4972-AB4E-24299E2D9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BENEFITS AND RISKS</a:t>
            </a:r>
          </a:p>
        </p:txBody>
      </p:sp>
      <p:sp>
        <p:nvSpPr>
          <p:cNvPr id="24" name="Oval 23">
            <a:extLst>
              <a:ext uri="{FF2B5EF4-FFF2-40B4-BE49-F238E27FC236}">
                <a16:creationId xmlns="" xmlns:a16="http://schemas.microsoft.com/office/drawing/2014/main" id="{5E35B8FA-CD38-4982-A576-838AA6D587D1}"/>
              </a:ext>
            </a:extLst>
          </p:cNvPr>
          <p:cNvSpPr/>
          <p:nvPr/>
        </p:nvSpPr>
        <p:spPr>
          <a:xfrm>
            <a:off x="4445285" y="2258308"/>
            <a:ext cx="3301430" cy="330143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 descr="A person sitting at a table using a computer&#10;&#10;Description automatically generated">
            <a:extLst>
              <a:ext uri="{FF2B5EF4-FFF2-40B4-BE49-F238E27FC236}">
                <a16:creationId xmlns="" xmlns:a16="http://schemas.microsoft.com/office/drawing/2014/main" id="{E8953387-04FB-4CFC-A900-818998DB0EC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18" t="3752" r="19426" b="3752"/>
          <a:stretch>
            <a:fillRect/>
          </a:stretch>
        </p:blipFill>
        <p:spPr>
          <a:xfrm>
            <a:off x="4637180" y="2450203"/>
            <a:ext cx="2917640" cy="2917640"/>
          </a:xfrm>
          <a:custGeom>
            <a:avLst/>
            <a:gdLst>
              <a:gd name="connsiteX0" fmla="*/ 1894516 w 3789032"/>
              <a:gd name="connsiteY0" fmla="*/ 0 h 3789032"/>
              <a:gd name="connsiteX1" fmla="*/ 3789032 w 3789032"/>
              <a:gd name="connsiteY1" fmla="*/ 1894516 h 3789032"/>
              <a:gd name="connsiteX2" fmla="*/ 1894516 w 3789032"/>
              <a:gd name="connsiteY2" fmla="*/ 3789032 h 3789032"/>
              <a:gd name="connsiteX3" fmla="*/ 0 w 3789032"/>
              <a:gd name="connsiteY3" fmla="*/ 1894516 h 3789032"/>
              <a:gd name="connsiteX4" fmla="*/ 1894516 w 3789032"/>
              <a:gd name="connsiteY4" fmla="*/ 0 h 3789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9032" h="3789032">
                <a:moveTo>
                  <a:pt x="1894516" y="0"/>
                </a:moveTo>
                <a:cubicBezTo>
                  <a:pt x="2940828" y="0"/>
                  <a:pt x="3789032" y="848204"/>
                  <a:pt x="3789032" y="1894516"/>
                </a:cubicBezTo>
                <a:cubicBezTo>
                  <a:pt x="3789032" y="2940828"/>
                  <a:pt x="2940828" y="3789032"/>
                  <a:pt x="1894516" y="3789032"/>
                </a:cubicBezTo>
                <a:cubicBezTo>
                  <a:pt x="848204" y="3789032"/>
                  <a:pt x="0" y="2940828"/>
                  <a:pt x="0" y="1894516"/>
                </a:cubicBezTo>
                <a:cubicBezTo>
                  <a:pt x="0" y="848204"/>
                  <a:pt x="848204" y="0"/>
                  <a:pt x="1894516" y="0"/>
                </a:cubicBez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</p:pic>
      <p:sp>
        <p:nvSpPr>
          <p:cNvPr id="27" name="Arc 26">
            <a:extLst>
              <a:ext uri="{FF2B5EF4-FFF2-40B4-BE49-F238E27FC236}">
                <a16:creationId xmlns="" xmlns:a16="http://schemas.microsoft.com/office/drawing/2014/main" id="{5A6BF844-7E19-48CF-BF6B-F13715DED18B}"/>
              </a:ext>
            </a:extLst>
          </p:cNvPr>
          <p:cNvSpPr/>
          <p:nvPr/>
        </p:nvSpPr>
        <p:spPr>
          <a:xfrm>
            <a:off x="3746645" y="1559670"/>
            <a:ext cx="4698712" cy="4698708"/>
          </a:xfrm>
          <a:prstGeom prst="arc">
            <a:avLst>
              <a:gd name="adj1" fmla="val 16549408"/>
              <a:gd name="adj2" fmla="val 5068614"/>
            </a:avLst>
          </a:prstGeom>
          <a:ln w="19050">
            <a:solidFill>
              <a:srgbClr val="118D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c 27">
            <a:extLst>
              <a:ext uri="{FF2B5EF4-FFF2-40B4-BE49-F238E27FC236}">
                <a16:creationId xmlns="" xmlns:a16="http://schemas.microsoft.com/office/drawing/2014/main" id="{C4F8DAE4-7B96-4A74-B4CD-6981351CA298}"/>
              </a:ext>
            </a:extLst>
          </p:cNvPr>
          <p:cNvSpPr/>
          <p:nvPr/>
        </p:nvSpPr>
        <p:spPr>
          <a:xfrm>
            <a:off x="3746644" y="1559670"/>
            <a:ext cx="4698712" cy="4698708"/>
          </a:xfrm>
          <a:prstGeom prst="arc">
            <a:avLst>
              <a:gd name="adj1" fmla="val 5709545"/>
              <a:gd name="adj2" fmla="val 15888998"/>
            </a:avLst>
          </a:prstGeom>
          <a:ln w="19050">
            <a:solidFill>
              <a:srgbClr val="118D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9CF2F1BE-4968-4340-8510-9AECA304CF00}"/>
              </a:ext>
            </a:extLst>
          </p:cNvPr>
          <p:cNvGrpSpPr/>
          <p:nvPr/>
        </p:nvGrpSpPr>
        <p:grpSpPr>
          <a:xfrm>
            <a:off x="7388178" y="1898788"/>
            <a:ext cx="447761" cy="447761"/>
            <a:chOff x="8401141" y="2363056"/>
            <a:chExt cx="447761" cy="447761"/>
          </a:xfrm>
        </p:grpSpPr>
        <p:sp>
          <p:nvSpPr>
            <p:cNvPr id="29" name="Oval 28">
              <a:extLst>
                <a:ext uri="{FF2B5EF4-FFF2-40B4-BE49-F238E27FC236}">
                  <a16:creationId xmlns="" xmlns:a16="http://schemas.microsoft.com/office/drawing/2014/main" id="{6198C845-E1B7-42A5-AEE8-7D7F05C2AC91}"/>
                </a:ext>
              </a:extLst>
            </p:cNvPr>
            <p:cNvSpPr/>
            <p:nvPr/>
          </p:nvSpPr>
          <p:spPr>
            <a:xfrm>
              <a:off x="8401141" y="2363056"/>
              <a:ext cx="447761" cy="447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="" xmlns:a16="http://schemas.microsoft.com/office/drawing/2014/main" id="{C7D18B07-EFFF-4CB5-B9EA-CA6F35EE1964}"/>
                </a:ext>
              </a:extLst>
            </p:cNvPr>
            <p:cNvSpPr/>
            <p:nvPr/>
          </p:nvSpPr>
          <p:spPr>
            <a:xfrm>
              <a:off x="8491724" y="2453640"/>
              <a:ext cx="266594" cy="266592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="" xmlns:a16="http://schemas.microsoft.com/office/drawing/2014/main" id="{E1B019DC-F632-4BBB-AFF4-52E4AA71F3B1}"/>
              </a:ext>
            </a:extLst>
          </p:cNvPr>
          <p:cNvGrpSpPr/>
          <p:nvPr/>
        </p:nvGrpSpPr>
        <p:grpSpPr>
          <a:xfrm>
            <a:off x="7388178" y="5461296"/>
            <a:ext cx="447761" cy="447761"/>
            <a:chOff x="8401141" y="2363056"/>
            <a:chExt cx="447761" cy="447761"/>
          </a:xfrm>
        </p:grpSpPr>
        <p:sp>
          <p:nvSpPr>
            <p:cNvPr id="33" name="Oval 32">
              <a:extLst>
                <a:ext uri="{FF2B5EF4-FFF2-40B4-BE49-F238E27FC236}">
                  <a16:creationId xmlns="" xmlns:a16="http://schemas.microsoft.com/office/drawing/2014/main" id="{170B0EAE-BDAE-4D50-A05B-46CD35A47139}"/>
                </a:ext>
              </a:extLst>
            </p:cNvPr>
            <p:cNvSpPr/>
            <p:nvPr/>
          </p:nvSpPr>
          <p:spPr>
            <a:xfrm>
              <a:off x="8401141" y="2363056"/>
              <a:ext cx="447761" cy="447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="" xmlns:a16="http://schemas.microsoft.com/office/drawing/2014/main" id="{CFAF4DAA-9894-4849-B36C-1CAC33A7A392}"/>
                </a:ext>
              </a:extLst>
            </p:cNvPr>
            <p:cNvSpPr/>
            <p:nvPr/>
          </p:nvSpPr>
          <p:spPr>
            <a:xfrm>
              <a:off x="8491724" y="2453640"/>
              <a:ext cx="266594" cy="266592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="" xmlns:a16="http://schemas.microsoft.com/office/drawing/2014/main" id="{561CD034-2FE2-4F35-B9AC-8A225C521763}"/>
              </a:ext>
            </a:extLst>
          </p:cNvPr>
          <p:cNvGrpSpPr/>
          <p:nvPr/>
        </p:nvGrpSpPr>
        <p:grpSpPr>
          <a:xfrm>
            <a:off x="4356061" y="1898788"/>
            <a:ext cx="447761" cy="447761"/>
            <a:chOff x="8401141" y="2363056"/>
            <a:chExt cx="447761" cy="447761"/>
          </a:xfrm>
        </p:grpSpPr>
        <p:sp>
          <p:nvSpPr>
            <p:cNvPr id="39" name="Oval 38">
              <a:extLst>
                <a:ext uri="{FF2B5EF4-FFF2-40B4-BE49-F238E27FC236}">
                  <a16:creationId xmlns="" xmlns:a16="http://schemas.microsoft.com/office/drawing/2014/main" id="{A2A52F06-F295-4AC3-953C-4DE80D888C42}"/>
                </a:ext>
              </a:extLst>
            </p:cNvPr>
            <p:cNvSpPr/>
            <p:nvPr/>
          </p:nvSpPr>
          <p:spPr>
            <a:xfrm>
              <a:off x="8401141" y="2363056"/>
              <a:ext cx="447761" cy="447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="" xmlns:a16="http://schemas.microsoft.com/office/drawing/2014/main" id="{B0A903B9-D899-42AA-B6D5-2AC7364DA010}"/>
                </a:ext>
              </a:extLst>
            </p:cNvPr>
            <p:cNvSpPr/>
            <p:nvPr/>
          </p:nvSpPr>
          <p:spPr>
            <a:xfrm>
              <a:off x="8491724" y="2453640"/>
              <a:ext cx="266594" cy="266592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="" xmlns:a16="http://schemas.microsoft.com/office/drawing/2014/main" id="{2B11F93C-F372-41CA-92D5-1998277FB63F}"/>
              </a:ext>
            </a:extLst>
          </p:cNvPr>
          <p:cNvGrpSpPr/>
          <p:nvPr/>
        </p:nvGrpSpPr>
        <p:grpSpPr>
          <a:xfrm>
            <a:off x="4356061" y="5461296"/>
            <a:ext cx="447761" cy="447761"/>
            <a:chOff x="8401141" y="2363056"/>
            <a:chExt cx="447761" cy="447761"/>
          </a:xfrm>
        </p:grpSpPr>
        <p:sp>
          <p:nvSpPr>
            <p:cNvPr id="42" name="Oval 41">
              <a:extLst>
                <a:ext uri="{FF2B5EF4-FFF2-40B4-BE49-F238E27FC236}">
                  <a16:creationId xmlns="" xmlns:a16="http://schemas.microsoft.com/office/drawing/2014/main" id="{8316776B-F502-41A2-B999-78D43453786F}"/>
                </a:ext>
              </a:extLst>
            </p:cNvPr>
            <p:cNvSpPr/>
            <p:nvPr/>
          </p:nvSpPr>
          <p:spPr>
            <a:xfrm>
              <a:off x="8401141" y="2363056"/>
              <a:ext cx="447761" cy="447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="" xmlns:a16="http://schemas.microsoft.com/office/drawing/2014/main" id="{FA738837-CACC-4AE3-A8B6-98D88735D94D}"/>
                </a:ext>
              </a:extLst>
            </p:cNvPr>
            <p:cNvSpPr/>
            <p:nvPr/>
          </p:nvSpPr>
          <p:spPr>
            <a:xfrm>
              <a:off x="8491724" y="2453640"/>
              <a:ext cx="266594" cy="266592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="" xmlns:a16="http://schemas.microsoft.com/office/drawing/2014/main" id="{57BEA03F-1F65-4062-9C1A-1476FF10D3B0}"/>
              </a:ext>
            </a:extLst>
          </p:cNvPr>
          <p:cNvGrpSpPr/>
          <p:nvPr/>
        </p:nvGrpSpPr>
        <p:grpSpPr>
          <a:xfrm>
            <a:off x="8205483" y="3685144"/>
            <a:ext cx="447761" cy="447761"/>
            <a:chOff x="8401141" y="2363056"/>
            <a:chExt cx="447761" cy="447761"/>
          </a:xfrm>
        </p:grpSpPr>
        <p:sp>
          <p:nvSpPr>
            <p:cNvPr id="36" name="Oval 35">
              <a:extLst>
                <a:ext uri="{FF2B5EF4-FFF2-40B4-BE49-F238E27FC236}">
                  <a16:creationId xmlns="" xmlns:a16="http://schemas.microsoft.com/office/drawing/2014/main" id="{9142E4CA-4110-4364-9000-381DE03C0B85}"/>
                </a:ext>
              </a:extLst>
            </p:cNvPr>
            <p:cNvSpPr/>
            <p:nvPr/>
          </p:nvSpPr>
          <p:spPr>
            <a:xfrm>
              <a:off x="8401141" y="2363056"/>
              <a:ext cx="447761" cy="447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="" xmlns:a16="http://schemas.microsoft.com/office/drawing/2014/main" id="{C2FBEE37-AD9B-4B49-A86B-486F45568E0D}"/>
                </a:ext>
              </a:extLst>
            </p:cNvPr>
            <p:cNvSpPr/>
            <p:nvPr/>
          </p:nvSpPr>
          <p:spPr>
            <a:xfrm>
              <a:off x="8491724" y="2453640"/>
              <a:ext cx="266594" cy="266592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="" xmlns:a16="http://schemas.microsoft.com/office/drawing/2014/main" id="{4A450A4C-3468-4818-90A6-AA8EBF45EBC4}"/>
              </a:ext>
            </a:extLst>
          </p:cNvPr>
          <p:cNvGrpSpPr/>
          <p:nvPr/>
        </p:nvGrpSpPr>
        <p:grpSpPr>
          <a:xfrm>
            <a:off x="3538756" y="3685144"/>
            <a:ext cx="447761" cy="447761"/>
            <a:chOff x="8401141" y="2363056"/>
            <a:chExt cx="447761" cy="447761"/>
          </a:xfrm>
        </p:grpSpPr>
        <p:sp>
          <p:nvSpPr>
            <p:cNvPr id="46" name="Oval 45">
              <a:extLst>
                <a:ext uri="{FF2B5EF4-FFF2-40B4-BE49-F238E27FC236}">
                  <a16:creationId xmlns="" xmlns:a16="http://schemas.microsoft.com/office/drawing/2014/main" id="{95A7CEBE-C905-46C2-80DE-0BB32F6619F1}"/>
                </a:ext>
              </a:extLst>
            </p:cNvPr>
            <p:cNvSpPr/>
            <p:nvPr/>
          </p:nvSpPr>
          <p:spPr>
            <a:xfrm>
              <a:off x="8401141" y="2363056"/>
              <a:ext cx="447761" cy="447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="" xmlns:a16="http://schemas.microsoft.com/office/drawing/2014/main" id="{E30D5DC5-77CE-47B8-A9CC-5040DCF18962}"/>
                </a:ext>
              </a:extLst>
            </p:cNvPr>
            <p:cNvSpPr/>
            <p:nvPr/>
          </p:nvSpPr>
          <p:spPr>
            <a:xfrm>
              <a:off x="8491724" y="2453640"/>
              <a:ext cx="266594" cy="266592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Freeform: Shape 82">
            <a:extLst>
              <a:ext uri="{FF2B5EF4-FFF2-40B4-BE49-F238E27FC236}">
                <a16:creationId xmlns="" xmlns:a16="http://schemas.microsoft.com/office/drawing/2014/main" id="{167C3C89-92CD-4D34-B638-1E964BF0D42D}"/>
              </a:ext>
            </a:extLst>
          </p:cNvPr>
          <p:cNvSpPr/>
          <p:nvPr/>
        </p:nvSpPr>
        <p:spPr>
          <a:xfrm>
            <a:off x="1232007" y="1558940"/>
            <a:ext cx="2978390" cy="1121452"/>
          </a:xfrm>
          <a:custGeom>
            <a:avLst/>
            <a:gdLst>
              <a:gd name="connsiteX0" fmla="*/ 0 w 2978390"/>
              <a:gd name="connsiteY0" fmla="*/ 0 h 1121452"/>
              <a:gd name="connsiteX1" fmla="*/ 2754510 w 2978390"/>
              <a:gd name="connsiteY1" fmla="*/ 0 h 1121452"/>
              <a:gd name="connsiteX2" fmla="*/ 2754510 w 2978390"/>
              <a:gd name="connsiteY2" fmla="*/ 431246 h 1121452"/>
              <a:gd name="connsiteX3" fmla="*/ 2978390 w 2978390"/>
              <a:gd name="connsiteY3" fmla="*/ 560727 h 1121452"/>
              <a:gd name="connsiteX4" fmla="*/ 2754510 w 2978390"/>
              <a:gd name="connsiteY4" fmla="*/ 690207 h 1121452"/>
              <a:gd name="connsiteX5" fmla="*/ 2754510 w 2978390"/>
              <a:gd name="connsiteY5" fmla="*/ 1121452 h 1121452"/>
              <a:gd name="connsiteX6" fmla="*/ 0 w 2978390"/>
              <a:gd name="connsiteY6" fmla="*/ 1121452 h 1121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8390" h="1121452">
                <a:moveTo>
                  <a:pt x="0" y="0"/>
                </a:moveTo>
                <a:lnTo>
                  <a:pt x="2754510" y="0"/>
                </a:lnTo>
                <a:lnTo>
                  <a:pt x="2754510" y="431246"/>
                </a:lnTo>
                <a:lnTo>
                  <a:pt x="2978390" y="560727"/>
                </a:lnTo>
                <a:lnTo>
                  <a:pt x="2754510" y="690207"/>
                </a:lnTo>
                <a:lnTo>
                  <a:pt x="2754510" y="1121452"/>
                </a:lnTo>
                <a:lnTo>
                  <a:pt x="0" y="1121452"/>
                </a:lnTo>
                <a:close/>
              </a:path>
            </a:pathLst>
          </a:custGeom>
          <a:solidFill>
            <a:srgbClr val="0E7426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396000" rtlCol="0" anchor="ctr">
            <a:noAutofit/>
          </a:bodyPr>
          <a:lstStyle/>
          <a:p>
            <a:pPr algn="r">
              <a:spcAft>
                <a:spcPts val="600"/>
              </a:spcAft>
            </a:pPr>
            <a:r>
              <a:rPr lang="en-US" sz="1400" b="1" i="1" dirty="0"/>
              <a:t>Lorem ipsum dolor sit </a:t>
            </a:r>
            <a:r>
              <a:rPr lang="en-US" sz="1400" b="1" i="1" dirty="0" err="1"/>
              <a:t>amet</a:t>
            </a:r>
            <a:r>
              <a:rPr lang="en-US" sz="1400" b="1" i="1" dirty="0"/>
              <a:t>,</a:t>
            </a:r>
          </a:p>
          <a:p>
            <a:pPr algn="r">
              <a:spcAft>
                <a:spcPts val="600"/>
              </a:spcAft>
            </a:pP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.</a:t>
            </a:r>
          </a:p>
        </p:txBody>
      </p:sp>
      <p:sp>
        <p:nvSpPr>
          <p:cNvPr id="85" name="Freeform: Shape 84">
            <a:extLst>
              <a:ext uri="{FF2B5EF4-FFF2-40B4-BE49-F238E27FC236}">
                <a16:creationId xmlns="" xmlns:a16="http://schemas.microsoft.com/office/drawing/2014/main" id="{935802DE-F140-4ED8-AF9A-5E6C9049CEC1}"/>
              </a:ext>
            </a:extLst>
          </p:cNvPr>
          <p:cNvSpPr/>
          <p:nvPr/>
        </p:nvSpPr>
        <p:spPr>
          <a:xfrm>
            <a:off x="1232007" y="5124450"/>
            <a:ext cx="2978390" cy="1121452"/>
          </a:xfrm>
          <a:custGeom>
            <a:avLst/>
            <a:gdLst>
              <a:gd name="connsiteX0" fmla="*/ 0 w 2978390"/>
              <a:gd name="connsiteY0" fmla="*/ 0 h 1121452"/>
              <a:gd name="connsiteX1" fmla="*/ 2754510 w 2978390"/>
              <a:gd name="connsiteY1" fmla="*/ 0 h 1121452"/>
              <a:gd name="connsiteX2" fmla="*/ 2754510 w 2978390"/>
              <a:gd name="connsiteY2" fmla="*/ 431246 h 1121452"/>
              <a:gd name="connsiteX3" fmla="*/ 2978390 w 2978390"/>
              <a:gd name="connsiteY3" fmla="*/ 560727 h 1121452"/>
              <a:gd name="connsiteX4" fmla="*/ 2754510 w 2978390"/>
              <a:gd name="connsiteY4" fmla="*/ 690208 h 1121452"/>
              <a:gd name="connsiteX5" fmla="*/ 2754510 w 2978390"/>
              <a:gd name="connsiteY5" fmla="*/ 1121452 h 1121452"/>
              <a:gd name="connsiteX6" fmla="*/ 0 w 2978390"/>
              <a:gd name="connsiteY6" fmla="*/ 1121452 h 1121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8390" h="1121452">
                <a:moveTo>
                  <a:pt x="0" y="0"/>
                </a:moveTo>
                <a:lnTo>
                  <a:pt x="2754510" y="0"/>
                </a:lnTo>
                <a:lnTo>
                  <a:pt x="2754510" y="431246"/>
                </a:lnTo>
                <a:lnTo>
                  <a:pt x="2978390" y="560727"/>
                </a:lnTo>
                <a:lnTo>
                  <a:pt x="2754510" y="690208"/>
                </a:lnTo>
                <a:lnTo>
                  <a:pt x="2754510" y="1121452"/>
                </a:lnTo>
                <a:lnTo>
                  <a:pt x="0" y="1121452"/>
                </a:lnTo>
                <a:close/>
              </a:path>
            </a:pathLst>
          </a:custGeom>
          <a:solidFill>
            <a:srgbClr val="0E7426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396000" rtlCol="0" anchor="ctr">
            <a:noAutofit/>
          </a:bodyPr>
          <a:lstStyle/>
          <a:p>
            <a:pPr algn="r">
              <a:spcAft>
                <a:spcPts val="600"/>
              </a:spcAft>
            </a:pPr>
            <a:r>
              <a:rPr lang="en-US" sz="1400" b="1" i="1" dirty="0"/>
              <a:t>Lorem ipsum dolor sit </a:t>
            </a:r>
            <a:r>
              <a:rPr lang="en-US" sz="1400" b="1" i="1" dirty="0" err="1"/>
              <a:t>amet</a:t>
            </a:r>
            <a:r>
              <a:rPr lang="en-US" sz="1400" b="1" i="1" dirty="0"/>
              <a:t>,</a:t>
            </a:r>
          </a:p>
          <a:p>
            <a:pPr algn="r">
              <a:spcAft>
                <a:spcPts val="600"/>
              </a:spcAft>
            </a:pP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.</a:t>
            </a:r>
          </a:p>
        </p:txBody>
      </p:sp>
      <p:sp>
        <p:nvSpPr>
          <p:cNvPr id="84" name="Freeform: Shape 83">
            <a:extLst>
              <a:ext uri="{FF2B5EF4-FFF2-40B4-BE49-F238E27FC236}">
                <a16:creationId xmlns="" xmlns:a16="http://schemas.microsoft.com/office/drawing/2014/main" id="{B37C5A24-1C4B-4A49-A57B-2B5D76090E7E}"/>
              </a:ext>
            </a:extLst>
          </p:cNvPr>
          <p:cNvSpPr/>
          <p:nvPr/>
        </p:nvSpPr>
        <p:spPr>
          <a:xfrm>
            <a:off x="450850" y="3348297"/>
            <a:ext cx="2978390" cy="1121452"/>
          </a:xfrm>
          <a:custGeom>
            <a:avLst/>
            <a:gdLst>
              <a:gd name="connsiteX0" fmla="*/ 0 w 2978390"/>
              <a:gd name="connsiteY0" fmla="*/ 0 h 1121452"/>
              <a:gd name="connsiteX1" fmla="*/ 2754510 w 2978390"/>
              <a:gd name="connsiteY1" fmla="*/ 0 h 1121452"/>
              <a:gd name="connsiteX2" fmla="*/ 2754510 w 2978390"/>
              <a:gd name="connsiteY2" fmla="*/ 431246 h 1121452"/>
              <a:gd name="connsiteX3" fmla="*/ 2978390 w 2978390"/>
              <a:gd name="connsiteY3" fmla="*/ 560727 h 1121452"/>
              <a:gd name="connsiteX4" fmla="*/ 2754510 w 2978390"/>
              <a:gd name="connsiteY4" fmla="*/ 690207 h 1121452"/>
              <a:gd name="connsiteX5" fmla="*/ 2754510 w 2978390"/>
              <a:gd name="connsiteY5" fmla="*/ 1121452 h 1121452"/>
              <a:gd name="connsiteX6" fmla="*/ 0 w 2978390"/>
              <a:gd name="connsiteY6" fmla="*/ 1121452 h 1121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8390" h="1121452">
                <a:moveTo>
                  <a:pt x="0" y="0"/>
                </a:moveTo>
                <a:lnTo>
                  <a:pt x="2754510" y="0"/>
                </a:lnTo>
                <a:lnTo>
                  <a:pt x="2754510" y="431246"/>
                </a:lnTo>
                <a:lnTo>
                  <a:pt x="2978390" y="560727"/>
                </a:lnTo>
                <a:lnTo>
                  <a:pt x="2754510" y="690207"/>
                </a:lnTo>
                <a:lnTo>
                  <a:pt x="2754510" y="1121452"/>
                </a:lnTo>
                <a:lnTo>
                  <a:pt x="0" y="1121452"/>
                </a:lnTo>
                <a:close/>
              </a:path>
            </a:pathLst>
          </a:custGeom>
          <a:solidFill>
            <a:srgbClr val="0E7426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396000" rtlCol="0" anchor="ctr">
            <a:noAutofit/>
          </a:bodyPr>
          <a:lstStyle/>
          <a:p>
            <a:pPr algn="r">
              <a:spcAft>
                <a:spcPts val="600"/>
              </a:spcAft>
            </a:pPr>
            <a:r>
              <a:rPr lang="en-US" sz="1400" b="1" i="1" dirty="0"/>
              <a:t>Lorem ipsum dolor sit </a:t>
            </a:r>
            <a:r>
              <a:rPr lang="en-US" sz="1400" b="1" i="1" dirty="0" err="1"/>
              <a:t>amet</a:t>
            </a:r>
            <a:r>
              <a:rPr lang="en-US" sz="1400" b="1" i="1" dirty="0"/>
              <a:t>,</a:t>
            </a:r>
          </a:p>
          <a:p>
            <a:pPr algn="r">
              <a:spcAft>
                <a:spcPts val="600"/>
              </a:spcAft>
            </a:pP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.</a:t>
            </a:r>
          </a:p>
        </p:txBody>
      </p:sp>
      <p:sp>
        <p:nvSpPr>
          <p:cNvPr id="86" name="Freeform: Shape 85">
            <a:extLst>
              <a:ext uri="{FF2B5EF4-FFF2-40B4-BE49-F238E27FC236}">
                <a16:creationId xmlns="" xmlns:a16="http://schemas.microsoft.com/office/drawing/2014/main" id="{2255A252-0E22-4C7C-B925-5DF665896109}"/>
              </a:ext>
            </a:extLst>
          </p:cNvPr>
          <p:cNvSpPr/>
          <p:nvPr/>
        </p:nvSpPr>
        <p:spPr>
          <a:xfrm flipH="1">
            <a:off x="8024466" y="1558940"/>
            <a:ext cx="2978390" cy="1121452"/>
          </a:xfrm>
          <a:custGeom>
            <a:avLst/>
            <a:gdLst>
              <a:gd name="connsiteX0" fmla="*/ 0 w 2978390"/>
              <a:gd name="connsiteY0" fmla="*/ 0 h 1121452"/>
              <a:gd name="connsiteX1" fmla="*/ 2754510 w 2978390"/>
              <a:gd name="connsiteY1" fmla="*/ 0 h 1121452"/>
              <a:gd name="connsiteX2" fmla="*/ 2754510 w 2978390"/>
              <a:gd name="connsiteY2" fmla="*/ 431246 h 1121452"/>
              <a:gd name="connsiteX3" fmla="*/ 2978390 w 2978390"/>
              <a:gd name="connsiteY3" fmla="*/ 560727 h 1121452"/>
              <a:gd name="connsiteX4" fmla="*/ 2754510 w 2978390"/>
              <a:gd name="connsiteY4" fmla="*/ 690207 h 1121452"/>
              <a:gd name="connsiteX5" fmla="*/ 2754510 w 2978390"/>
              <a:gd name="connsiteY5" fmla="*/ 1121452 h 1121452"/>
              <a:gd name="connsiteX6" fmla="*/ 0 w 2978390"/>
              <a:gd name="connsiteY6" fmla="*/ 1121452 h 1121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8390" h="1121452">
                <a:moveTo>
                  <a:pt x="0" y="0"/>
                </a:moveTo>
                <a:lnTo>
                  <a:pt x="2754510" y="0"/>
                </a:lnTo>
                <a:lnTo>
                  <a:pt x="2754510" y="431246"/>
                </a:lnTo>
                <a:lnTo>
                  <a:pt x="2978390" y="560727"/>
                </a:lnTo>
                <a:lnTo>
                  <a:pt x="2754510" y="690207"/>
                </a:lnTo>
                <a:lnTo>
                  <a:pt x="2754510" y="1121452"/>
                </a:lnTo>
                <a:lnTo>
                  <a:pt x="0" y="1121452"/>
                </a:lnTo>
                <a:close/>
              </a:path>
            </a:pathLst>
          </a:custGeom>
          <a:solidFill>
            <a:srgbClr val="0E7426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96000" rIns="108000" rtlCol="0" anchor="ctr">
            <a:noAutofit/>
          </a:bodyPr>
          <a:lstStyle/>
          <a:p>
            <a:pPr>
              <a:spcAft>
                <a:spcPts val="600"/>
              </a:spcAft>
            </a:pPr>
            <a:r>
              <a:rPr lang="en-US" sz="1400" b="1" i="1" dirty="0"/>
              <a:t>Lorem ipsum dolor sit </a:t>
            </a:r>
            <a:r>
              <a:rPr lang="en-US" sz="1400" b="1" i="1" dirty="0" err="1"/>
              <a:t>amet</a:t>
            </a:r>
            <a:r>
              <a:rPr lang="en-US" sz="1400" b="1" i="1" dirty="0"/>
              <a:t>,</a:t>
            </a:r>
          </a:p>
          <a:p>
            <a:pPr>
              <a:spcAft>
                <a:spcPts val="600"/>
              </a:spcAft>
            </a:pP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.</a:t>
            </a:r>
          </a:p>
        </p:txBody>
      </p:sp>
      <p:sp>
        <p:nvSpPr>
          <p:cNvPr id="87" name="Freeform: Shape 86">
            <a:extLst>
              <a:ext uri="{FF2B5EF4-FFF2-40B4-BE49-F238E27FC236}">
                <a16:creationId xmlns="" xmlns:a16="http://schemas.microsoft.com/office/drawing/2014/main" id="{EBC2A46E-8A7A-45F5-B7C1-944B4483B409}"/>
              </a:ext>
            </a:extLst>
          </p:cNvPr>
          <p:cNvSpPr/>
          <p:nvPr/>
        </p:nvSpPr>
        <p:spPr>
          <a:xfrm flipH="1">
            <a:off x="8024466" y="5124450"/>
            <a:ext cx="2978390" cy="1121452"/>
          </a:xfrm>
          <a:custGeom>
            <a:avLst/>
            <a:gdLst>
              <a:gd name="connsiteX0" fmla="*/ 0 w 2978390"/>
              <a:gd name="connsiteY0" fmla="*/ 0 h 1121452"/>
              <a:gd name="connsiteX1" fmla="*/ 2754510 w 2978390"/>
              <a:gd name="connsiteY1" fmla="*/ 0 h 1121452"/>
              <a:gd name="connsiteX2" fmla="*/ 2754510 w 2978390"/>
              <a:gd name="connsiteY2" fmla="*/ 431246 h 1121452"/>
              <a:gd name="connsiteX3" fmla="*/ 2978390 w 2978390"/>
              <a:gd name="connsiteY3" fmla="*/ 560727 h 1121452"/>
              <a:gd name="connsiteX4" fmla="*/ 2754510 w 2978390"/>
              <a:gd name="connsiteY4" fmla="*/ 690208 h 1121452"/>
              <a:gd name="connsiteX5" fmla="*/ 2754510 w 2978390"/>
              <a:gd name="connsiteY5" fmla="*/ 1121452 h 1121452"/>
              <a:gd name="connsiteX6" fmla="*/ 0 w 2978390"/>
              <a:gd name="connsiteY6" fmla="*/ 1121452 h 1121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8390" h="1121452">
                <a:moveTo>
                  <a:pt x="0" y="0"/>
                </a:moveTo>
                <a:lnTo>
                  <a:pt x="2754510" y="0"/>
                </a:lnTo>
                <a:lnTo>
                  <a:pt x="2754510" y="431246"/>
                </a:lnTo>
                <a:lnTo>
                  <a:pt x="2978390" y="560727"/>
                </a:lnTo>
                <a:lnTo>
                  <a:pt x="2754510" y="690208"/>
                </a:lnTo>
                <a:lnTo>
                  <a:pt x="2754510" y="1121452"/>
                </a:lnTo>
                <a:lnTo>
                  <a:pt x="0" y="1121452"/>
                </a:lnTo>
                <a:close/>
              </a:path>
            </a:pathLst>
          </a:custGeom>
          <a:solidFill>
            <a:srgbClr val="0E7426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96000" rIns="108000" rtlCol="0" anchor="ctr">
            <a:noAutofit/>
          </a:bodyPr>
          <a:lstStyle/>
          <a:p>
            <a:pPr>
              <a:spcAft>
                <a:spcPts val="600"/>
              </a:spcAft>
            </a:pPr>
            <a:r>
              <a:rPr lang="en-US" sz="1400" b="1" i="1" dirty="0"/>
              <a:t>Lorem ipsum dolor sit </a:t>
            </a:r>
            <a:r>
              <a:rPr lang="en-US" sz="1400" b="1" i="1" dirty="0" err="1"/>
              <a:t>amet</a:t>
            </a:r>
            <a:r>
              <a:rPr lang="en-US" sz="1400" b="1" i="1" dirty="0"/>
              <a:t>,</a:t>
            </a:r>
          </a:p>
          <a:p>
            <a:pPr>
              <a:spcAft>
                <a:spcPts val="600"/>
              </a:spcAft>
            </a:pP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.</a:t>
            </a:r>
          </a:p>
        </p:txBody>
      </p:sp>
      <p:sp>
        <p:nvSpPr>
          <p:cNvPr id="88" name="Freeform: Shape 87">
            <a:extLst>
              <a:ext uri="{FF2B5EF4-FFF2-40B4-BE49-F238E27FC236}">
                <a16:creationId xmlns="" xmlns:a16="http://schemas.microsoft.com/office/drawing/2014/main" id="{88A38C44-56A6-4F0E-964C-68788F13FDE0}"/>
              </a:ext>
            </a:extLst>
          </p:cNvPr>
          <p:cNvSpPr/>
          <p:nvPr/>
        </p:nvSpPr>
        <p:spPr>
          <a:xfrm flipH="1">
            <a:off x="8805623" y="3348297"/>
            <a:ext cx="2978390" cy="1121452"/>
          </a:xfrm>
          <a:custGeom>
            <a:avLst/>
            <a:gdLst>
              <a:gd name="connsiteX0" fmla="*/ 0 w 2978390"/>
              <a:gd name="connsiteY0" fmla="*/ 0 h 1121452"/>
              <a:gd name="connsiteX1" fmla="*/ 2754510 w 2978390"/>
              <a:gd name="connsiteY1" fmla="*/ 0 h 1121452"/>
              <a:gd name="connsiteX2" fmla="*/ 2754510 w 2978390"/>
              <a:gd name="connsiteY2" fmla="*/ 431246 h 1121452"/>
              <a:gd name="connsiteX3" fmla="*/ 2978390 w 2978390"/>
              <a:gd name="connsiteY3" fmla="*/ 560727 h 1121452"/>
              <a:gd name="connsiteX4" fmla="*/ 2754510 w 2978390"/>
              <a:gd name="connsiteY4" fmla="*/ 690207 h 1121452"/>
              <a:gd name="connsiteX5" fmla="*/ 2754510 w 2978390"/>
              <a:gd name="connsiteY5" fmla="*/ 1121452 h 1121452"/>
              <a:gd name="connsiteX6" fmla="*/ 0 w 2978390"/>
              <a:gd name="connsiteY6" fmla="*/ 1121452 h 1121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8390" h="1121452">
                <a:moveTo>
                  <a:pt x="0" y="0"/>
                </a:moveTo>
                <a:lnTo>
                  <a:pt x="2754510" y="0"/>
                </a:lnTo>
                <a:lnTo>
                  <a:pt x="2754510" y="431246"/>
                </a:lnTo>
                <a:lnTo>
                  <a:pt x="2978390" y="560727"/>
                </a:lnTo>
                <a:lnTo>
                  <a:pt x="2754510" y="690207"/>
                </a:lnTo>
                <a:lnTo>
                  <a:pt x="2754510" y="1121452"/>
                </a:lnTo>
                <a:lnTo>
                  <a:pt x="0" y="1121452"/>
                </a:lnTo>
                <a:close/>
              </a:path>
            </a:pathLst>
          </a:custGeom>
          <a:solidFill>
            <a:srgbClr val="0E7426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96000" rIns="108000" rtlCol="0" anchor="ctr">
            <a:noAutofit/>
          </a:bodyPr>
          <a:lstStyle/>
          <a:p>
            <a:pPr>
              <a:spcAft>
                <a:spcPts val="600"/>
              </a:spcAft>
            </a:pPr>
            <a:r>
              <a:rPr lang="en-US" sz="1400" b="1" i="1" dirty="0"/>
              <a:t>Lorem ipsum dolor sit </a:t>
            </a:r>
            <a:r>
              <a:rPr lang="en-US" sz="1400" b="1" i="1" dirty="0" err="1"/>
              <a:t>amet</a:t>
            </a:r>
            <a:r>
              <a:rPr lang="en-US" sz="1400" b="1" i="1" dirty="0"/>
              <a:t>,</a:t>
            </a:r>
          </a:p>
          <a:p>
            <a:pPr>
              <a:spcAft>
                <a:spcPts val="600"/>
              </a:spcAft>
            </a:pP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89972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="" xmlns:a16="http://schemas.microsoft.com/office/drawing/2014/main" id="{B3363E34-AAB0-4A15-97E1-CC7A172834FB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6793159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9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9" name="Group 58">
            <a:extLst>
              <a:ext uri="{FF2B5EF4-FFF2-40B4-BE49-F238E27FC236}">
                <a16:creationId xmlns="" xmlns:a16="http://schemas.microsoft.com/office/drawing/2014/main" id="{C633AF4A-A1E8-48DF-B571-7C20F6174BF8}"/>
              </a:ext>
            </a:extLst>
          </p:cNvPr>
          <p:cNvGrpSpPr/>
          <p:nvPr/>
        </p:nvGrpSpPr>
        <p:grpSpPr>
          <a:xfrm>
            <a:off x="1" y="-3"/>
            <a:ext cx="6071197" cy="6858003"/>
            <a:chOff x="1" y="-3"/>
            <a:chExt cx="6071197" cy="6858003"/>
          </a:xfrm>
          <a:solidFill>
            <a:schemeClr val="bg1">
              <a:lumMod val="95000"/>
            </a:schemeClr>
          </a:solidFill>
        </p:grpSpPr>
        <p:sp>
          <p:nvSpPr>
            <p:cNvPr id="56" name="Rectangle 55">
              <a:extLst>
                <a:ext uri="{FF2B5EF4-FFF2-40B4-BE49-F238E27FC236}">
                  <a16:creationId xmlns="" xmlns:a16="http://schemas.microsoft.com/office/drawing/2014/main" id="{A41142AC-E9B6-4261-83C2-3D656291976D}"/>
                </a:ext>
              </a:extLst>
            </p:cNvPr>
            <p:cNvSpPr/>
            <p:nvPr/>
          </p:nvSpPr>
          <p:spPr>
            <a:xfrm>
              <a:off x="1" y="0"/>
              <a:ext cx="4571998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Isosceles Triangle 57">
              <a:extLst>
                <a:ext uri="{FF2B5EF4-FFF2-40B4-BE49-F238E27FC236}">
                  <a16:creationId xmlns="" xmlns:a16="http://schemas.microsoft.com/office/drawing/2014/main" id="{E2A90F22-15BA-4F48-9726-9601B469C9CE}"/>
                </a:ext>
              </a:extLst>
            </p:cNvPr>
            <p:cNvSpPr/>
            <p:nvPr/>
          </p:nvSpPr>
          <p:spPr>
            <a:xfrm flipV="1">
              <a:off x="4572000" y="-3"/>
              <a:ext cx="1499198" cy="6857999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="" xmlns:a16="http://schemas.microsoft.com/office/drawing/2014/main" id="{1C83E640-4FFC-4EF2-9CAB-4A07F7FC9DFD}"/>
              </a:ext>
            </a:extLst>
          </p:cNvPr>
          <p:cNvGrpSpPr/>
          <p:nvPr/>
        </p:nvGrpSpPr>
        <p:grpSpPr>
          <a:xfrm>
            <a:off x="220058" y="2324407"/>
            <a:ext cx="833405" cy="4533593"/>
            <a:chOff x="-242878" y="2222807"/>
            <a:chExt cx="1107779" cy="6026141"/>
          </a:xfrm>
        </p:grpSpPr>
        <p:cxnSp>
          <p:nvCxnSpPr>
            <p:cNvPr id="65" name="Straight Connector 64">
              <a:extLst>
                <a:ext uri="{FF2B5EF4-FFF2-40B4-BE49-F238E27FC236}">
                  <a16:creationId xmlns="" xmlns:a16="http://schemas.microsoft.com/office/drawing/2014/main" id="{526B7EAC-8FDE-48CA-9528-58F28EAEEB0B}"/>
                </a:ext>
              </a:extLst>
            </p:cNvPr>
            <p:cNvCxnSpPr/>
            <p:nvPr/>
          </p:nvCxnSpPr>
          <p:spPr>
            <a:xfrm flipH="1">
              <a:off x="-82904" y="3914096"/>
              <a:ext cx="947805" cy="4334852"/>
            </a:xfrm>
            <a:prstGeom prst="line">
              <a:avLst/>
            </a:prstGeom>
            <a:ln w="317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="" xmlns:a16="http://schemas.microsoft.com/office/drawing/2014/main" id="{F4812F6A-4112-49CD-9D60-973543EBA56A}"/>
                </a:ext>
              </a:extLst>
            </p:cNvPr>
            <p:cNvCxnSpPr/>
            <p:nvPr/>
          </p:nvCxnSpPr>
          <p:spPr>
            <a:xfrm flipH="1">
              <a:off x="-242878" y="2222807"/>
              <a:ext cx="947806" cy="4334853"/>
            </a:xfrm>
            <a:prstGeom prst="line">
              <a:avLst/>
            </a:prstGeom>
            <a:ln w="31750" cap="rnd">
              <a:solidFill>
                <a:schemeClr val="accent4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2" name="Straight Connector 61">
            <a:extLst>
              <a:ext uri="{FF2B5EF4-FFF2-40B4-BE49-F238E27FC236}">
                <a16:creationId xmlns="" xmlns:a16="http://schemas.microsoft.com/office/drawing/2014/main" id="{A6F2FF33-FA64-4670-8154-D9D201EB4710}"/>
              </a:ext>
            </a:extLst>
          </p:cNvPr>
          <p:cNvCxnSpPr/>
          <p:nvPr/>
        </p:nvCxnSpPr>
        <p:spPr>
          <a:xfrm flipH="1">
            <a:off x="4221014" y="2023756"/>
            <a:ext cx="947805" cy="4334852"/>
          </a:xfrm>
          <a:prstGeom prst="line">
            <a:avLst/>
          </a:prstGeom>
          <a:ln w="31750" cap="rnd">
            <a:solidFill>
              <a:srgbClr val="0E742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="" xmlns:a16="http://schemas.microsoft.com/office/drawing/2014/main" id="{9DEB9449-C668-4502-9C4F-FAB8052EDF38}"/>
              </a:ext>
            </a:extLst>
          </p:cNvPr>
          <p:cNvCxnSpPr/>
          <p:nvPr/>
        </p:nvCxnSpPr>
        <p:spPr>
          <a:xfrm flipH="1">
            <a:off x="4268497" y="332467"/>
            <a:ext cx="947805" cy="4334852"/>
          </a:xfrm>
          <a:prstGeom prst="line">
            <a:avLst/>
          </a:prstGeom>
          <a:ln w="31750" cap="rnd">
            <a:solidFill>
              <a:srgbClr val="17BB3E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DD69CA29-87A6-4F76-B848-9C28AAF92D5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98" t="8191" r="13733"/>
          <a:stretch/>
        </p:blipFill>
        <p:spPr>
          <a:xfrm>
            <a:off x="538615" y="609926"/>
            <a:ext cx="3835179" cy="6248074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15000"/>
              </a:prstClr>
            </a:outerShdw>
          </a:effectLst>
        </p:spPr>
      </p:pic>
      <p:grpSp>
        <p:nvGrpSpPr>
          <p:cNvPr id="60" name="Group 59">
            <a:extLst>
              <a:ext uri="{FF2B5EF4-FFF2-40B4-BE49-F238E27FC236}">
                <a16:creationId xmlns="" xmlns:a16="http://schemas.microsoft.com/office/drawing/2014/main" id="{4CF281DE-8F4C-4BD8-BAAF-FAC5395D0B67}"/>
              </a:ext>
            </a:extLst>
          </p:cNvPr>
          <p:cNvGrpSpPr/>
          <p:nvPr/>
        </p:nvGrpSpPr>
        <p:grpSpPr>
          <a:xfrm>
            <a:off x="6543547" y="565880"/>
            <a:ext cx="5240466" cy="5490080"/>
            <a:chOff x="5832751" y="565880"/>
            <a:chExt cx="5240466" cy="5490080"/>
          </a:xfrm>
        </p:grpSpPr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F6226040-B462-424C-B8CB-9B7614C05AA8}"/>
                </a:ext>
              </a:extLst>
            </p:cNvPr>
            <p:cNvSpPr txBox="1"/>
            <p:nvPr/>
          </p:nvSpPr>
          <p:spPr>
            <a:xfrm>
              <a:off x="5896253" y="565880"/>
              <a:ext cx="51769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i="1" dirty="0">
                  <a:solidFill>
                    <a:srgbClr val="118D2F"/>
                  </a:solidFill>
                  <a:latin typeface="+mj-lt"/>
                </a:rPr>
                <a:t>WHY USING A CHATBOT?</a:t>
              </a:r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="" xmlns:a16="http://schemas.microsoft.com/office/drawing/2014/main" id="{6B2A5DBA-D346-41E5-9A9A-501308CAF246}"/>
                </a:ext>
              </a:extLst>
            </p:cNvPr>
            <p:cNvGrpSpPr/>
            <p:nvPr/>
          </p:nvGrpSpPr>
          <p:grpSpPr>
            <a:xfrm>
              <a:off x="5832751" y="1628775"/>
              <a:ext cx="5240466" cy="1015312"/>
              <a:chOff x="4881838" y="1628775"/>
              <a:chExt cx="5240466" cy="1015312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="" xmlns:a16="http://schemas.microsoft.com/office/drawing/2014/main" id="{91121B7E-3103-4303-97FE-92A8D1A8D66B}"/>
                  </a:ext>
                </a:extLst>
              </p:cNvPr>
              <p:cNvGrpSpPr/>
              <p:nvPr/>
            </p:nvGrpSpPr>
            <p:grpSpPr>
              <a:xfrm>
                <a:off x="6096001" y="1628775"/>
                <a:ext cx="4026303" cy="1015312"/>
                <a:chOff x="1152976" y="773112"/>
                <a:chExt cx="2320635" cy="1015312"/>
              </a:xfrm>
            </p:grpSpPr>
            <p:sp>
              <p:nvSpPr>
                <p:cNvPr id="14" name="TextBox 13">
                  <a:extLst>
                    <a:ext uri="{FF2B5EF4-FFF2-40B4-BE49-F238E27FC236}">
                      <a16:creationId xmlns="" xmlns:a16="http://schemas.microsoft.com/office/drawing/2014/main" id="{C0D8D56A-00E3-40E3-AE34-6ACE782AC189}"/>
                    </a:ext>
                  </a:extLst>
                </p:cNvPr>
                <p:cNvSpPr txBox="1"/>
                <p:nvPr/>
              </p:nvSpPr>
              <p:spPr>
                <a:xfrm>
                  <a:off x="1152977" y="773112"/>
                  <a:ext cx="2320633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b="1" i="1" dirty="0" err="1">
                      <a:solidFill>
                        <a:srgbClr val="118D2F"/>
                      </a:solidFill>
                    </a:rPr>
                    <a:t>Lorem</a:t>
                  </a:r>
                  <a:r>
                    <a:rPr lang="en-US" b="1" i="1" dirty="0">
                      <a:solidFill>
                        <a:srgbClr val="118D2F"/>
                      </a:solidFill>
                    </a:rPr>
                    <a:t> </a:t>
                  </a:r>
                  <a:r>
                    <a:rPr lang="en-US" b="1" i="1" dirty="0" err="1">
                      <a:solidFill>
                        <a:srgbClr val="118D2F"/>
                      </a:solidFill>
                    </a:rPr>
                    <a:t>ipsum</a:t>
                  </a:r>
                  <a:r>
                    <a:rPr lang="en-US" b="1" i="1" dirty="0">
                      <a:solidFill>
                        <a:srgbClr val="118D2F"/>
                      </a:solidFill>
                    </a:rPr>
                    <a:t> </a:t>
                  </a:r>
                  <a:endParaRPr lang="id-ID" b="1" i="1" dirty="0">
                    <a:solidFill>
                      <a:srgbClr val="118D2F"/>
                    </a:solidFill>
                  </a:endParaRPr>
                </a:p>
              </p:txBody>
            </p:sp>
            <p:sp>
              <p:nvSpPr>
                <p:cNvPr id="15" name="TextBox 14">
                  <a:extLst>
                    <a:ext uri="{FF2B5EF4-FFF2-40B4-BE49-F238E27FC236}">
                      <a16:creationId xmlns="" xmlns:a16="http://schemas.microsoft.com/office/drawing/2014/main" id="{BA9DDE9A-7CA6-4BFD-8775-A62982AA0775}"/>
                    </a:ext>
                  </a:extLst>
                </p:cNvPr>
                <p:cNvSpPr txBox="1"/>
                <p:nvPr/>
              </p:nvSpPr>
              <p:spPr>
                <a:xfrm>
                  <a:off x="1152976" y="1142093"/>
                  <a:ext cx="2320635" cy="6463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id-ID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Lorem ipsum dolor sit amet, consectetur adipiscing elit, sed do eiusmod tempor incididunt ut labore et dolore magna aliqua. </a:t>
                  </a:r>
                  <a:endParaRPr lang="id-ID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grpSp>
            <p:nvGrpSpPr>
              <p:cNvPr id="21" name="Group 20">
                <a:extLst>
                  <a:ext uri="{FF2B5EF4-FFF2-40B4-BE49-F238E27FC236}">
                    <a16:creationId xmlns="" xmlns:a16="http://schemas.microsoft.com/office/drawing/2014/main" id="{C3957687-ED50-4B3F-91F0-59E33A626856}"/>
                  </a:ext>
                </a:extLst>
              </p:cNvPr>
              <p:cNvGrpSpPr/>
              <p:nvPr/>
            </p:nvGrpSpPr>
            <p:grpSpPr>
              <a:xfrm>
                <a:off x="4881838" y="1628775"/>
                <a:ext cx="998262" cy="825834"/>
                <a:chOff x="5457968" y="2603166"/>
                <a:chExt cx="998262" cy="825834"/>
              </a:xfrm>
            </p:grpSpPr>
            <p:sp>
              <p:nvSpPr>
                <p:cNvPr id="16" name="Parallelogram 15">
                  <a:extLst>
                    <a:ext uri="{FF2B5EF4-FFF2-40B4-BE49-F238E27FC236}">
                      <a16:creationId xmlns="" xmlns:a16="http://schemas.microsoft.com/office/drawing/2014/main" id="{1B5F3205-815B-46F4-BD19-7AFE4EACA529}"/>
                    </a:ext>
                  </a:extLst>
                </p:cNvPr>
                <p:cNvSpPr/>
                <p:nvPr/>
              </p:nvSpPr>
              <p:spPr>
                <a:xfrm>
                  <a:off x="5457968" y="2603166"/>
                  <a:ext cx="998262" cy="825834"/>
                </a:xfrm>
                <a:prstGeom prst="parallelogram">
                  <a:avLst>
                    <a:gd name="adj" fmla="val 18668"/>
                  </a:avLst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grpSp>
              <p:nvGrpSpPr>
                <p:cNvPr id="17" name="Group 16">
                  <a:extLst>
                    <a:ext uri="{FF2B5EF4-FFF2-40B4-BE49-F238E27FC236}">
                      <a16:creationId xmlns="" xmlns:a16="http://schemas.microsoft.com/office/drawing/2014/main" id="{9AECFCD0-2EBA-47D5-9E39-7B5BA8C97824}"/>
                    </a:ext>
                  </a:extLst>
                </p:cNvPr>
                <p:cNvGrpSpPr/>
                <p:nvPr/>
              </p:nvGrpSpPr>
              <p:grpSpPr>
                <a:xfrm>
                  <a:off x="5703900" y="2784170"/>
                  <a:ext cx="506400" cy="463828"/>
                  <a:chOff x="6808788" y="15875"/>
                  <a:chExt cx="358775" cy="328613"/>
                </a:xfrm>
                <a:solidFill>
                  <a:srgbClr val="118D2F"/>
                </a:solidFill>
              </p:grpSpPr>
              <p:sp>
                <p:nvSpPr>
                  <p:cNvPr id="18" name="Freeform 162">
                    <a:extLst>
                      <a:ext uri="{FF2B5EF4-FFF2-40B4-BE49-F238E27FC236}">
                        <a16:creationId xmlns="" xmlns:a16="http://schemas.microsoft.com/office/drawing/2014/main" id="{52783E8E-1F4C-42FB-A9AD-8C14974A8FF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808788" y="15875"/>
                    <a:ext cx="300038" cy="254000"/>
                  </a:xfrm>
                  <a:custGeom>
                    <a:avLst/>
                    <a:gdLst>
                      <a:gd name="T0" fmla="*/ 199 w 1135"/>
                      <a:gd name="T1" fmla="*/ 963 h 963"/>
                      <a:gd name="T2" fmla="*/ 188 w 1135"/>
                      <a:gd name="T3" fmla="*/ 961 h 963"/>
                      <a:gd name="T4" fmla="*/ 184 w 1135"/>
                      <a:gd name="T5" fmla="*/ 959 h 963"/>
                      <a:gd name="T6" fmla="*/ 176 w 1135"/>
                      <a:gd name="T7" fmla="*/ 950 h 963"/>
                      <a:gd name="T8" fmla="*/ 171 w 1135"/>
                      <a:gd name="T9" fmla="*/ 939 h 963"/>
                      <a:gd name="T10" fmla="*/ 171 w 1135"/>
                      <a:gd name="T11" fmla="*/ 736 h 963"/>
                      <a:gd name="T12" fmla="*/ 30 w 1135"/>
                      <a:gd name="T13" fmla="*/ 736 h 963"/>
                      <a:gd name="T14" fmla="*/ 19 w 1135"/>
                      <a:gd name="T15" fmla="*/ 734 h 963"/>
                      <a:gd name="T16" fmla="*/ 10 w 1135"/>
                      <a:gd name="T17" fmla="*/ 728 h 963"/>
                      <a:gd name="T18" fmla="*/ 4 w 1135"/>
                      <a:gd name="T19" fmla="*/ 719 h 963"/>
                      <a:gd name="T20" fmla="*/ 0 w 1135"/>
                      <a:gd name="T21" fmla="*/ 708 h 963"/>
                      <a:gd name="T22" fmla="*/ 0 w 1135"/>
                      <a:gd name="T23" fmla="*/ 28 h 963"/>
                      <a:gd name="T24" fmla="*/ 4 w 1135"/>
                      <a:gd name="T25" fmla="*/ 17 h 963"/>
                      <a:gd name="T26" fmla="*/ 10 w 1135"/>
                      <a:gd name="T27" fmla="*/ 8 h 963"/>
                      <a:gd name="T28" fmla="*/ 19 w 1135"/>
                      <a:gd name="T29" fmla="*/ 2 h 963"/>
                      <a:gd name="T30" fmla="*/ 30 w 1135"/>
                      <a:gd name="T31" fmla="*/ 0 h 963"/>
                      <a:gd name="T32" fmla="*/ 1107 w 1135"/>
                      <a:gd name="T33" fmla="*/ 0 h 963"/>
                      <a:gd name="T34" fmla="*/ 1118 w 1135"/>
                      <a:gd name="T35" fmla="*/ 2 h 963"/>
                      <a:gd name="T36" fmla="*/ 1127 w 1135"/>
                      <a:gd name="T37" fmla="*/ 8 h 963"/>
                      <a:gd name="T38" fmla="*/ 1133 w 1135"/>
                      <a:gd name="T39" fmla="*/ 17 h 963"/>
                      <a:gd name="T40" fmla="*/ 1135 w 1135"/>
                      <a:gd name="T41" fmla="*/ 28 h 963"/>
                      <a:gd name="T42" fmla="*/ 1135 w 1135"/>
                      <a:gd name="T43" fmla="*/ 396 h 963"/>
                      <a:gd name="T44" fmla="*/ 1133 w 1135"/>
                      <a:gd name="T45" fmla="*/ 407 h 963"/>
                      <a:gd name="T46" fmla="*/ 1127 w 1135"/>
                      <a:gd name="T47" fmla="*/ 416 h 963"/>
                      <a:gd name="T48" fmla="*/ 1118 w 1135"/>
                      <a:gd name="T49" fmla="*/ 422 h 963"/>
                      <a:gd name="T50" fmla="*/ 1107 w 1135"/>
                      <a:gd name="T51" fmla="*/ 425 h 963"/>
                      <a:gd name="T52" fmla="*/ 1101 w 1135"/>
                      <a:gd name="T53" fmla="*/ 424 h 963"/>
                      <a:gd name="T54" fmla="*/ 1091 w 1135"/>
                      <a:gd name="T55" fmla="*/ 420 h 963"/>
                      <a:gd name="T56" fmla="*/ 1083 w 1135"/>
                      <a:gd name="T57" fmla="*/ 412 h 963"/>
                      <a:gd name="T58" fmla="*/ 1078 w 1135"/>
                      <a:gd name="T59" fmla="*/ 402 h 963"/>
                      <a:gd name="T60" fmla="*/ 1078 w 1135"/>
                      <a:gd name="T61" fmla="*/ 56 h 963"/>
                      <a:gd name="T62" fmla="*/ 58 w 1135"/>
                      <a:gd name="T63" fmla="*/ 679 h 963"/>
                      <a:gd name="T64" fmla="*/ 199 w 1135"/>
                      <a:gd name="T65" fmla="*/ 679 h 963"/>
                      <a:gd name="T66" fmla="*/ 211 w 1135"/>
                      <a:gd name="T67" fmla="*/ 681 h 963"/>
                      <a:gd name="T68" fmla="*/ 220 w 1135"/>
                      <a:gd name="T69" fmla="*/ 688 h 963"/>
                      <a:gd name="T70" fmla="*/ 226 w 1135"/>
                      <a:gd name="T71" fmla="*/ 697 h 963"/>
                      <a:gd name="T72" fmla="*/ 228 w 1135"/>
                      <a:gd name="T73" fmla="*/ 708 h 963"/>
                      <a:gd name="T74" fmla="*/ 407 w 1135"/>
                      <a:gd name="T75" fmla="*/ 688 h 963"/>
                      <a:gd name="T76" fmla="*/ 411 w 1135"/>
                      <a:gd name="T77" fmla="*/ 685 h 963"/>
                      <a:gd name="T78" fmla="*/ 421 w 1135"/>
                      <a:gd name="T79" fmla="*/ 680 h 963"/>
                      <a:gd name="T80" fmla="*/ 483 w 1135"/>
                      <a:gd name="T81" fmla="*/ 679 h 963"/>
                      <a:gd name="T82" fmla="*/ 488 w 1135"/>
                      <a:gd name="T83" fmla="*/ 680 h 963"/>
                      <a:gd name="T84" fmla="*/ 499 w 1135"/>
                      <a:gd name="T85" fmla="*/ 685 h 963"/>
                      <a:gd name="T86" fmla="*/ 507 w 1135"/>
                      <a:gd name="T87" fmla="*/ 692 h 963"/>
                      <a:gd name="T88" fmla="*/ 511 w 1135"/>
                      <a:gd name="T89" fmla="*/ 702 h 963"/>
                      <a:gd name="T90" fmla="*/ 512 w 1135"/>
                      <a:gd name="T91" fmla="*/ 708 h 963"/>
                      <a:gd name="T92" fmla="*/ 509 w 1135"/>
                      <a:gd name="T93" fmla="*/ 719 h 963"/>
                      <a:gd name="T94" fmla="*/ 503 w 1135"/>
                      <a:gd name="T95" fmla="*/ 728 h 963"/>
                      <a:gd name="T96" fmla="*/ 493 w 1135"/>
                      <a:gd name="T97" fmla="*/ 734 h 963"/>
                      <a:gd name="T98" fmla="*/ 483 w 1135"/>
                      <a:gd name="T99" fmla="*/ 736 h 963"/>
                      <a:gd name="T100" fmla="*/ 220 w 1135"/>
                      <a:gd name="T101" fmla="*/ 954 h 963"/>
                      <a:gd name="T102" fmla="*/ 215 w 1135"/>
                      <a:gd name="T103" fmla="*/ 958 h 963"/>
                      <a:gd name="T104" fmla="*/ 205 w 1135"/>
                      <a:gd name="T105" fmla="*/ 962 h 963"/>
                      <a:gd name="T106" fmla="*/ 199 w 1135"/>
                      <a:gd name="T107" fmla="*/ 963 h 9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1135" h="963">
                        <a:moveTo>
                          <a:pt x="199" y="963"/>
                        </a:moveTo>
                        <a:lnTo>
                          <a:pt x="199" y="963"/>
                        </a:lnTo>
                        <a:lnTo>
                          <a:pt x="193" y="962"/>
                        </a:lnTo>
                        <a:lnTo>
                          <a:pt x="188" y="961"/>
                        </a:lnTo>
                        <a:lnTo>
                          <a:pt x="188" y="961"/>
                        </a:lnTo>
                        <a:lnTo>
                          <a:pt x="184" y="959"/>
                        </a:lnTo>
                        <a:lnTo>
                          <a:pt x="181" y="956"/>
                        </a:lnTo>
                        <a:lnTo>
                          <a:pt x="176" y="950"/>
                        </a:lnTo>
                        <a:lnTo>
                          <a:pt x="172" y="943"/>
                        </a:lnTo>
                        <a:lnTo>
                          <a:pt x="171" y="939"/>
                        </a:lnTo>
                        <a:lnTo>
                          <a:pt x="171" y="935"/>
                        </a:lnTo>
                        <a:lnTo>
                          <a:pt x="171" y="736"/>
                        </a:lnTo>
                        <a:lnTo>
                          <a:pt x="30" y="736"/>
                        </a:lnTo>
                        <a:lnTo>
                          <a:pt x="30" y="736"/>
                        </a:lnTo>
                        <a:lnTo>
                          <a:pt x="24" y="736"/>
                        </a:lnTo>
                        <a:lnTo>
                          <a:pt x="19" y="734"/>
                        </a:lnTo>
                        <a:lnTo>
                          <a:pt x="14" y="731"/>
                        </a:lnTo>
                        <a:lnTo>
                          <a:pt x="10" y="728"/>
                        </a:lnTo>
                        <a:lnTo>
                          <a:pt x="6" y="724"/>
                        </a:lnTo>
                        <a:lnTo>
                          <a:pt x="4" y="719"/>
                        </a:lnTo>
                        <a:lnTo>
                          <a:pt x="1" y="714"/>
                        </a:lnTo>
                        <a:lnTo>
                          <a:pt x="0" y="708"/>
                        </a:lnTo>
                        <a:lnTo>
                          <a:pt x="0" y="28"/>
                        </a:lnTo>
                        <a:lnTo>
                          <a:pt x="0" y="28"/>
                        </a:lnTo>
                        <a:lnTo>
                          <a:pt x="1" y="22"/>
                        </a:lnTo>
                        <a:lnTo>
                          <a:pt x="4" y="17"/>
                        </a:lnTo>
                        <a:lnTo>
                          <a:pt x="6" y="12"/>
                        </a:lnTo>
                        <a:lnTo>
                          <a:pt x="10" y="8"/>
                        </a:lnTo>
                        <a:lnTo>
                          <a:pt x="14" y="4"/>
                        </a:lnTo>
                        <a:lnTo>
                          <a:pt x="19" y="2"/>
                        </a:lnTo>
                        <a:lnTo>
                          <a:pt x="24" y="0"/>
                        </a:lnTo>
                        <a:lnTo>
                          <a:pt x="30" y="0"/>
                        </a:lnTo>
                        <a:lnTo>
                          <a:pt x="1107" y="0"/>
                        </a:lnTo>
                        <a:lnTo>
                          <a:pt x="1107" y="0"/>
                        </a:lnTo>
                        <a:lnTo>
                          <a:pt x="1113" y="0"/>
                        </a:lnTo>
                        <a:lnTo>
                          <a:pt x="1118" y="2"/>
                        </a:lnTo>
                        <a:lnTo>
                          <a:pt x="1123" y="4"/>
                        </a:lnTo>
                        <a:lnTo>
                          <a:pt x="1127" y="8"/>
                        </a:lnTo>
                        <a:lnTo>
                          <a:pt x="1130" y="12"/>
                        </a:lnTo>
                        <a:lnTo>
                          <a:pt x="1133" y="17"/>
                        </a:lnTo>
                        <a:lnTo>
                          <a:pt x="1134" y="22"/>
                        </a:lnTo>
                        <a:lnTo>
                          <a:pt x="1135" y="28"/>
                        </a:lnTo>
                        <a:lnTo>
                          <a:pt x="1135" y="396"/>
                        </a:lnTo>
                        <a:lnTo>
                          <a:pt x="1135" y="396"/>
                        </a:lnTo>
                        <a:lnTo>
                          <a:pt x="1134" y="402"/>
                        </a:lnTo>
                        <a:lnTo>
                          <a:pt x="1133" y="407"/>
                        </a:lnTo>
                        <a:lnTo>
                          <a:pt x="1130" y="412"/>
                        </a:lnTo>
                        <a:lnTo>
                          <a:pt x="1127" y="416"/>
                        </a:lnTo>
                        <a:lnTo>
                          <a:pt x="1123" y="420"/>
                        </a:lnTo>
                        <a:lnTo>
                          <a:pt x="1118" y="422"/>
                        </a:lnTo>
                        <a:lnTo>
                          <a:pt x="1113" y="424"/>
                        </a:lnTo>
                        <a:lnTo>
                          <a:pt x="1107" y="425"/>
                        </a:lnTo>
                        <a:lnTo>
                          <a:pt x="1107" y="425"/>
                        </a:lnTo>
                        <a:lnTo>
                          <a:pt x="1101" y="424"/>
                        </a:lnTo>
                        <a:lnTo>
                          <a:pt x="1096" y="422"/>
                        </a:lnTo>
                        <a:lnTo>
                          <a:pt x="1091" y="420"/>
                        </a:lnTo>
                        <a:lnTo>
                          <a:pt x="1087" y="416"/>
                        </a:lnTo>
                        <a:lnTo>
                          <a:pt x="1083" y="412"/>
                        </a:lnTo>
                        <a:lnTo>
                          <a:pt x="1080" y="407"/>
                        </a:lnTo>
                        <a:lnTo>
                          <a:pt x="1078" y="402"/>
                        </a:lnTo>
                        <a:lnTo>
                          <a:pt x="1078" y="396"/>
                        </a:lnTo>
                        <a:lnTo>
                          <a:pt x="1078" y="56"/>
                        </a:lnTo>
                        <a:lnTo>
                          <a:pt x="58" y="56"/>
                        </a:lnTo>
                        <a:lnTo>
                          <a:pt x="58" y="679"/>
                        </a:lnTo>
                        <a:lnTo>
                          <a:pt x="199" y="679"/>
                        </a:lnTo>
                        <a:lnTo>
                          <a:pt x="199" y="679"/>
                        </a:lnTo>
                        <a:lnTo>
                          <a:pt x="206" y="680"/>
                        </a:lnTo>
                        <a:lnTo>
                          <a:pt x="211" y="681"/>
                        </a:lnTo>
                        <a:lnTo>
                          <a:pt x="216" y="685"/>
                        </a:lnTo>
                        <a:lnTo>
                          <a:pt x="220" y="688"/>
                        </a:lnTo>
                        <a:lnTo>
                          <a:pt x="223" y="692"/>
                        </a:lnTo>
                        <a:lnTo>
                          <a:pt x="226" y="697"/>
                        </a:lnTo>
                        <a:lnTo>
                          <a:pt x="227" y="702"/>
                        </a:lnTo>
                        <a:lnTo>
                          <a:pt x="228" y="708"/>
                        </a:lnTo>
                        <a:lnTo>
                          <a:pt x="228" y="866"/>
                        </a:lnTo>
                        <a:lnTo>
                          <a:pt x="407" y="688"/>
                        </a:lnTo>
                        <a:lnTo>
                          <a:pt x="407" y="688"/>
                        </a:lnTo>
                        <a:lnTo>
                          <a:pt x="411" y="685"/>
                        </a:lnTo>
                        <a:lnTo>
                          <a:pt x="416" y="681"/>
                        </a:lnTo>
                        <a:lnTo>
                          <a:pt x="421" y="680"/>
                        </a:lnTo>
                        <a:lnTo>
                          <a:pt x="426" y="679"/>
                        </a:lnTo>
                        <a:lnTo>
                          <a:pt x="483" y="679"/>
                        </a:lnTo>
                        <a:lnTo>
                          <a:pt x="483" y="679"/>
                        </a:lnTo>
                        <a:lnTo>
                          <a:pt x="488" y="680"/>
                        </a:lnTo>
                        <a:lnTo>
                          <a:pt x="493" y="681"/>
                        </a:lnTo>
                        <a:lnTo>
                          <a:pt x="499" y="685"/>
                        </a:lnTo>
                        <a:lnTo>
                          <a:pt x="503" y="688"/>
                        </a:lnTo>
                        <a:lnTo>
                          <a:pt x="507" y="692"/>
                        </a:lnTo>
                        <a:lnTo>
                          <a:pt x="509" y="697"/>
                        </a:lnTo>
                        <a:lnTo>
                          <a:pt x="511" y="702"/>
                        </a:lnTo>
                        <a:lnTo>
                          <a:pt x="512" y="708"/>
                        </a:lnTo>
                        <a:lnTo>
                          <a:pt x="512" y="708"/>
                        </a:lnTo>
                        <a:lnTo>
                          <a:pt x="511" y="714"/>
                        </a:lnTo>
                        <a:lnTo>
                          <a:pt x="509" y="719"/>
                        </a:lnTo>
                        <a:lnTo>
                          <a:pt x="507" y="724"/>
                        </a:lnTo>
                        <a:lnTo>
                          <a:pt x="503" y="728"/>
                        </a:lnTo>
                        <a:lnTo>
                          <a:pt x="499" y="731"/>
                        </a:lnTo>
                        <a:lnTo>
                          <a:pt x="493" y="734"/>
                        </a:lnTo>
                        <a:lnTo>
                          <a:pt x="488" y="736"/>
                        </a:lnTo>
                        <a:lnTo>
                          <a:pt x="483" y="736"/>
                        </a:lnTo>
                        <a:lnTo>
                          <a:pt x="438" y="736"/>
                        </a:lnTo>
                        <a:lnTo>
                          <a:pt x="220" y="954"/>
                        </a:lnTo>
                        <a:lnTo>
                          <a:pt x="220" y="954"/>
                        </a:lnTo>
                        <a:lnTo>
                          <a:pt x="215" y="958"/>
                        </a:lnTo>
                        <a:lnTo>
                          <a:pt x="211" y="961"/>
                        </a:lnTo>
                        <a:lnTo>
                          <a:pt x="205" y="962"/>
                        </a:lnTo>
                        <a:lnTo>
                          <a:pt x="199" y="963"/>
                        </a:lnTo>
                        <a:lnTo>
                          <a:pt x="199" y="96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9" name="Freeform 163">
                    <a:extLst>
                      <a:ext uri="{FF2B5EF4-FFF2-40B4-BE49-F238E27FC236}">
                        <a16:creationId xmlns="" xmlns:a16="http://schemas.microsoft.com/office/drawing/2014/main" id="{81C02416-CCF4-4EA9-8217-2D8C61406764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6973888" y="150813"/>
                    <a:ext cx="193675" cy="193675"/>
                  </a:xfrm>
                  <a:custGeom>
                    <a:avLst/>
                    <a:gdLst>
                      <a:gd name="T0" fmla="*/ 595 w 736"/>
                      <a:gd name="T1" fmla="*/ 736 h 736"/>
                      <a:gd name="T2" fmla="*/ 585 w 736"/>
                      <a:gd name="T3" fmla="*/ 734 h 736"/>
                      <a:gd name="T4" fmla="*/ 576 w 736"/>
                      <a:gd name="T5" fmla="*/ 729 h 736"/>
                      <a:gd name="T6" fmla="*/ 28 w 736"/>
                      <a:gd name="T7" fmla="*/ 510 h 736"/>
                      <a:gd name="T8" fmla="*/ 22 w 736"/>
                      <a:gd name="T9" fmla="*/ 509 h 736"/>
                      <a:gd name="T10" fmla="*/ 12 w 736"/>
                      <a:gd name="T11" fmla="*/ 505 h 736"/>
                      <a:gd name="T12" fmla="*/ 5 w 736"/>
                      <a:gd name="T13" fmla="*/ 497 h 736"/>
                      <a:gd name="T14" fmla="*/ 0 w 736"/>
                      <a:gd name="T15" fmla="*/ 487 h 736"/>
                      <a:gd name="T16" fmla="*/ 0 w 736"/>
                      <a:gd name="T17" fmla="*/ 28 h 736"/>
                      <a:gd name="T18" fmla="*/ 0 w 736"/>
                      <a:gd name="T19" fmla="*/ 22 h 736"/>
                      <a:gd name="T20" fmla="*/ 5 w 736"/>
                      <a:gd name="T21" fmla="*/ 12 h 736"/>
                      <a:gd name="T22" fmla="*/ 12 w 736"/>
                      <a:gd name="T23" fmla="*/ 4 h 736"/>
                      <a:gd name="T24" fmla="*/ 22 w 736"/>
                      <a:gd name="T25" fmla="*/ 0 h 736"/>
                      <a:gd name="T26" fmla="*/ 708 w 736"/>
                      <a:gd name="T27" fmla="*/ 0 h 736"/>
                      <a:gd name="T28" fmla="*/ 714 w 736"/>
                      <a:gd name="T29" fmla="*/ 0 h 736"/>
                      <a:gd name="T30" fmla="*/ 724 w 736"/>
                      <a:gd name="T31" fmla="*/ 4 h 736"/>
                      <a:gd name="T32" fmla="*/ 732 w 736"/>
                      <a:gd name="T33" fmla="*/ 12 h 736"/>
                      <a:gd name="T34" fmla="*/ 736 w 736"/>
                      <a:gd name="T35" fmla="*/ 22 h 736"/>
                      <a:gd name="T36" fmla="*/ 736 w 736"/>
                      <a:gd name="T37" fmla="*/ 482 h 736"/>
                      <a:gd name="T38" fmla="*/ 736 w 736"/>
                      <a:gd name="T39" fmla="*/ 487 h 736"/>
                      <a:gd name="T40" fmla="*/ 732 w 736"/>
                      <a:gd name="T41" fmla="*/ 497 h 736"/>
                      <a:gd name="T42" fmla="*/ 724 w 736"/>
                      <a:gd name="T43" fmla="*/ 505 h 736"/>
                      <a:gd name="T44" fmla="*/ 714 w 736"/>
                      <a:gd name="T45" fmla="*/ 509 h 736"/>
                      <a:gd name="T46" fmla="*/ 623 w 736"/>
                      <a:gd name="T47" fmla="*/ 510 h 736"/>
                      <a:gd name="T48" fmla="*/ 623 w 736"/>
                      <a:gd name="T49" fmla="*/ 708 h 736"/>
                      <a:gd name="T50" fmla="*/ 622 w 736"/>
                      <a:gd name="T51" fmla="*/ 716 h 736"/>
                      <a:gd name="T52" fmla="*/ 613 w 736"/>
                      <a:gd name="T53" fmla="*/ 729 h 736"/>
                      <a:gd name="T54" fmla="*/ 607 w 736"/>
                      <a:gd name="T55" fmla="*/ 734 h 736"/>
                      <a:gd name="T56" fmla="*/ 595 w 736"/>
                      <a:gd name="T57" fmla="*/ 736 h 736"/>
                      <a:gd name="T58" fmla="*/ 56 w 736"/>
                      <a:gd name="T59" fmla="*/ 453 h 736"/>
                      <a:gd name="T60" fmla="*/ 340 w 736"/>
                      <a:gd name="T61" fmla="*/ 453 h 736"/>
                      <a:gd name="T62" fmla="*/ 350 w 736"/>
                      <a:gd name="T63" fmla="*/ 454 h 736"/>
                      <a:gd name="T64" fmla="*/ 358 w 736"/>
                      <a:gd name="T65" fmla="*/ 460 h 736"/>
                      <a:gd name="T66" fmla="*/ 567 w 736"/>
                      <a:gd name="T67" fmla="*/ 482 h 736"/>
                      <a:gd name="T68" fmla="*/ 568 w 736"/>
                      <a:gd name="T69" fmla="*/ 476 h 736"/>
                      <a:gd name="T70" fmla="*/ 572 w 736"/>
                      <a:gd name="T71" fmla="*/ 465 h 736"/>
                      <a:gd name="T72" fmla="*/ 579 w 736"/>
                      <a:gd name="T73" fmla="*/ 457 h 736"/>
                      <a:gd name="T74" fmla="*/ 589 w 736"/>
                      <a:gd name="T75" fmla="*/ 453 h 736"/>
                      <a:gd name="T76" fmla="*/ 680 w 736"/>
                      <a:gd name="T77" fmla="*/ 453 h 736"/>
                      <a:gd name="T78" fmla="*/ 56 w 736"/>
                      <a:gd name="T79" fmla="*/ 56 h 7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736" h="736">
                        <a:moveTo>
                          <a:pt x="595" y="736"/>
                        </a:moveTo>
                        <a:lnTo>
                          <a:pt x="595" y="736"/>
                        </a:lnTo>
                        <a:lnTo>
                          <a:pt x="590" y="736"/>
                        </a:lnTo>
                        <a:lnTo>
                          <a:pt x="585" y="734"/>
                        </a:lnTo>
                        <a:lnTo>
                          <a:pt x="581" y="732"/>
                        </a:lnTo>
                        <a:lnTo>
                          <a:pt x="576" y="729"/>
                        </a:lnTo>
                        <a:lnTo>
                          <a:pt x="329" y="510"/>
                        </a:lnTo>
                        <a:lnTo>
                          <a:pt x="28" y="510"/>
                        </a:lnTo>
                        <a:lnTo>
                          <a:pt x="28" y="510"/>
                        </a:lnTo>
                        <a:lnTo>
                          <a:pt x="22" y="509"/>
                        </a:lnTo>
                        <a:lnTo>
                          <a:pt x="17" y="508"/>
                        </a:lnTo>
                        <a:lnTo>
                          <a:pt x="12" y="505"/>
                        </a:lnTo>
                        <a:lnTo>
                          <a:pt x="8" y="502"/>
                        </a:lnTo>
                        <a:lnTo>
                          <a:pt x="5" y="497"/>
                        </a:lnTo>
                        <a:lnTo>
                          <a:pt x="2" y="493"/>
                        </a:lnTo>
                        <a:lnTo>
                          <a:pt x="0" y="487"/>
                        </a:lnTo>
                        <a:lnTo>
                          <a:pt x="0" y="482"/>
                        </a:lnTo>
                        <a:lnTo>
                          <a:pt x="0" y="28"/>
                        </a:lnTo>
                        <a:lnTo>
                          <a:pt x="0" y="28"/>
                        </a:lnTo>
                        <a:lnTo>
                          <a:pt x="0" y="22"/>
                        </a:lnTo>
                        <a:lnTo>
                          <a:pt x="2" y="17"/>
                        </a:lnTo>
                        <a:lnTo>
                          <a:pt x="5" y="12"/>
                        </a:lnTo>
                        <a:lnTo>
                          <a:pt x="8" y="8"/>
                        </a:lnTo>
                        <a:lnTo>
                          <a:pt x="12" y="4"/>
                        </a:lnTo>
                        <a:lnTo>
                          <a:pt x="17" y="2"/>
                        </a:ln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708" y="0"/>
                        </a:lnTo>
                        <a:lnTo>
                          <a:pt x="708" y="0"/>
                        </a:lnTo>
                        <a:lnTo>
                          <a:pt x="714" y="0"/>
                        </a:lnTo>
                        <a:lnTo>
                          <a:pt x="719" y="2"/>
                        </a:lnTo>
                        <a:lnTo>
                          <a:pt x="724" y="4"/>
                        </a:lnTo>
                        <a:lnTo>
                          <a:pt x="728" y="8"/>
                        </a:lnTo>
                        <a:lnTo>
                          <a:pt x="732" y="12"/>
                        </a:lnTo>
                        <a:lnTo>
                          <a:pt x="734" y="17"/>
                        </a:lnTo>
                        <a:lnTo>
                          <a:pt x="736" y="22"/>
                        </a:lnTo>
                        <a:lnTo>
                          <a:pt x="736" y="28"/>
                        </a:lnTo>
                        <a:lnTo>
                          <a:pt x="736" y="482"/>
                        </a:lnTo>
                        <a:lnTo>
                          <a:pt x="736" y="482"/>
                        </a:lnTo>
                        <a:lnTo>
                          <a:pt x="736" y="487"/>
                        </a:lnTo>
                        <a:lnTo>
                          <a:pt x="734" y="493"/>
                        </a:lnTo>
                        <a:lnTo>
                          <a:pt x="732" y="497"/>
                        </a:lnTo>
                        <a:lnTo>
                          <a:pt x="728" y="502"/>
                        </a:lnTo>
                        <a:lnTo>
                          <a:pt x="724" y="505"/>
                        </a:lnTo>
                        <a:lnTo>
                          <a:pt x="719" y="508"/>
                        </a:lnTo>
                        <a:lnTo>
                          <a:pt x="714" y="509"/>
                        </a:lnTo>
                        <a:lnTo>
                          <a:pt x="708" y="510"/>
                        </a:lnTo>
                        <a:lnTo>
                          <a:pt x="623" y="510"/>
                        </a:lnTo>
                        <a:lnTo>
                          <a:pt x="623" y="708"/>
                        </a:lnTo>
                        <a:lnTo>
                          <a:pt x="623" y="708"/>
                        </a:lnTo>
                        <a:lnTo>
                          <a:pt x="623" y="712"/>
                        </a:lnTo>
                        <a:lnTo>
                          <a:pt x="622" y="716"/>
                        </a:lnTo>
                        <a:lnTo>
                          <a:pt x="619" y="723"/>
                        </a:lnTo>
                        <a:lnTo>
                          <a:pt x="613" y="729"/>
                        </a:lnTo>
                        <a:lnTo>
                          <a:pt x="607" y="734"/>
                        </a:lnTo>
                        <a:lnTo>
                          <a:pt x="607" y="734"/>
                        </a:lnTo>
                        <a:lnTo>
                          <a:pt x="601" y="736"/>
                        </a:lnTo>
                        <a:lnTo>
                          <a:pt x="595" y="736"/>
                        </a:lnTo>
                        <a:lnTo>
                          <a:pt x="595" y="736"/>
                        </a:lnTo>
                        <a:close/>
                        <a:moveTo>
                          <a:pt x="56" y="453"/>
                        </a:moveTo>
                        <a:lnTo>
                          <a:pt x="340" y="453"/>
                        </a:lnTo>
                        <a:lnTo>
                          <a:pt x="340" y="453"/>
                        </a:lnTo>
                        <a:lnTo>
                          <a:pt x="345" y="453"/>
                        </a:lnTo>
                        <a:lnTo>
                          <a:pt x="350" y="454"/>
                        </a:lnTo>
                        <a:lnTo>
                          <a:pt x="354" y="457"/>
                        </a:lnTo>
                        <a:lnTo>
                          <a:pt x="358" y="460"/>
                        </a:lnTo>
                        <a:lnTo>
                          <a:pt x="567" y="645"/>
                        </a:lnTo>
                        <a:lnTo>
                          <a:pt x="567" y="482"/>
                        </a:lnTo>
                        <a:lnTo>
                          <a:pt x="567" y="482"/>
                        </a:lnTo>
                        <a:lnTo>
                          <a:pt x="568" y="476"/>
                        </a:lnTo>
                        <a:lnTo>
                          <a:pt x="569" y="471"/>
                        </a:lnTo>
                        <a:lnTo>
                          <a:pt x="572" y="465"/>
                        </a:lnTo>
                        <a:lnTo>
                          <a:pt x="575" y="461"/>
                        </a:lnTo>
                        <a:lnTo>
                          <a:pt x="579" y="457"/>
                        </a:lnTo>
                        <a:lnTo>
                          <a:pt x="584" y="455"/>
                        </a:lnTo>
                        <a:lnTo>
                          <a:pt x="589" y="453"/>
                        </a:lnTo>
                        <a:lnTo>
                          <a:pt x="595" y="453"/>
                        </a:lnTo>
                        <a:lnTo>
                          <a:pt x="680" y="453"/>
                        </a:lnTo>
                        <a:lnTo>
                          <a:pt x="680" y="56"/>
                        </a:lnTo>
                        <a:lnTo>
                          <a:pt x="56" y="56"/>
                        </a:lnTo>
                        <a:lnTo>
                          <a:pt x="56" y="45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2" name="Group 51">
              <a:extLst>
                <a:ext uri="{FF2B5EF4-FFF2-40B4-BE49-F238E27FC236}">
                  <a16:creationId xmlns="" xmlns:a16="http://schemas.microsoft.com/office/drawing/2014/main" id="{DAA02CCB-B930-4B02-9E15-2C49CC4B686E}"/>
                </a:ext>
              </a:extLst>
            </p:cNvPr>
            <p:cNvGrpSpPr/>
            <p:nvPr/>
          </p:nvGrpSpPr>
          <p:grpSpPr>
            <a:xfrm>
              <a:off x="5832751" y="2766066"/>
              <a:ext cx="5240466" cy="1015312"/>
              <a:chOff x="4881838" y="2675454"/>
              <a:chExt cx="5240466" cy="1015312"/>
            </a:xfrm>
          </p:grpSpPr>
          <p:grpSp>
            <p:nvGrpSpPr>
              <p:cNvPr id="24" name="Group 23">
                <a:extLst>
                  <a:ext uri="{FF2B5EF4-FFF2-40B4-BE49-F238E27FC236}">
                    <a16:creationId xmlns="" xmlns:a16="http://schemas.microsoft.com/office/drawing/2014/main" id="{58B75C02-63D9-45CF-9EAE-8B573D2305E3}"/>
                  </a:ext>
                </a:extLst>
              </p:cNvPr>
              <p:cNvGrpSpPr/>
              <p:nvPr/>
            </p:nvGrpSpPr>
            <p:grpSpPr>
              <a:xfrm>
                <a:off x="6096001" y="2675454"/>
                <a:ext cx="4026303" cy="1015312"/>
                <a:chOff x="1152976" y="773112"/>
                <a:chExt cx="2320635" cy="1015312"/>
              </a:xfrm>
            </p:grpSpPr>
            <p:sp>
              <p:nvSpPr>
                <p:cNvPr id="30" name="TextBox 29">
                  <a:extLst>
                    <a:ext uri="{FF2B5EF4-FFF2-40B4-BE49-F238E27FC236}">
                      <a16:creationId xmlns="" xmlns:a16="http://schemas.microsoft.com/office/drawing/2014/main" id="{51CC65CE-2BF5-49D8-9C27-C29432A6CD01}"/>
                    </a:ext>
                  </a:extLst>
                </p:cNvPr>
                <p:cNvSpPr txBox="1"/>
                <p:nvPr/>
              </p:nvSpPr>
              <p:spPr>
                <a:xfrm>
                  <a:off x="1152977" y="773112"/>
                  <a:ext cx="2320633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b="1" i="1" dirty="0" err="1">
                      <a:solidFill>
                        <a:srgbClr val="118D2F"/>
                      </a:solidFill>
                    </a:rPr>
                    <a:t>Lorem</a:t>
                  </a:r>
                  <a:r>
                    <a:rPr lang="en-US" b="1" i="1" dirty="0">
                      <a:solidFill>
                        <a:srgbClr val="118D2F"/>
                      </a:solidFill>
                    </a:rPr>
                    <a:t> </a:t>
                  </a:r>
                  <a:r>
                    <a:rPr lang="en-US" b="1" i="1" dirty="0" err="1">
                      <a:solidFill>
                        <a:srgbClr val="118D2F"/>
                      </a:solidFill>
                    </a:rPr>
                    <a:t>ipsum</a:t>
                  </a:r>
                  <a:r>
                    <a:rPr lang="en-US" b="1" i="1" dirty="0">
                      <a:solidFill>
                        <a:srgbClr val="118D2F"/>
                      </a:solidFill>
                    </a:rPr>
                    <a:t> </a:t>
                  </a:r>
                  <a:endParaRPr lang="id-ID" b="1" i="1" dirty="0">
                    <a:solidFill>
                      <a:srgbClr val="118D2F"/>
                    </a:solidFill>
                  </a:endParaRPr>
                </a:p>
              </p:txBody>
            </p:sp>
            <p:sp>
              <p:nvSpPr>
                <p:cNvPr id="31" name="TextBox 30">
                  <a:extLst>
                    <a:ext uri="{FF2B5EF4-FFF2-40B4-BE49-F238E27FC236}">
                      <a16:creationId xmlns="" xmlns:a16="http://schemas.microsoft.com/office/drawing/2014/main" id="{5F78C570-29FB-4A3E-99CB-57F8922736C8}"/>
                    </a:ext>
                  </a:extLst>
                </p:cNvPr>
                <p:cNvSpPr txBox="1"/>
                <p:nvPr/>
              </p:nvSpPr>
              <p:spPr>
                <a:xfrm>
                  <a:off x="1152976" y="1142093"/>
                  <a:ext cx="2320635" cy="6463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id-ID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Lorem ipsum dolor sit amet, consectetur adipiscing elit, sed do eiusmod tempor incididunt ut labore et dolore magna aliqua. </a:t>
                  </a:r>
                  <a:endParaRPr lang="id-ID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grpSp>
            <p:nvGrpSpPr>
              <p:cNvPr id="25" name="Group 24">
                <a:extLst>
                  <a:ext uri="{FF2B5EF4-FFF2-40B4-BE49-F238E27FC236}">
                    <a16:creationId xmlns="" xmlns:a16="http://schemas.microsoft.com/office/drawing/2014/main" id="{67B0363A-C4CC-47CD-8C15-7FF7627E4EEE}"/>
                  </a:ext>
                </a:extLst>
              </p:cNvPr>
              <p:cNvGrpSpPr/>
              <p:nvPr/>
            </p:nvGrpSpPr>
            <p:grpSpPr>
              <a:xfrm>
                <a:off x="4881838" y="2675454"/>
                <a:ext cx="998262" cy="825834"/>
                <a:chOff x="5457968" y="2603166"/>
                <a:chExt cx="998262" cy="825834"/>
              </a:xfrm>
            </p:grpSpPr>
            <p:sp>
              <p:nvSpPr>
                <p:cNvPr id="26" name="Parallelogram 25">
                  <a:extLst>
                    <a:ext uri="{FF2B5EF4-FFF2-40B4-BE49-F238E27FC236}">
                      <a16:creationId xmlns="" xmlns:a16="http://schemas.microsoft.com/office/drawing/2014/main" id="{0FD873D8-57E2-45B0-AEAA-E02AB2B1DA72}"/>
                    </a:ext>
                  </a:extLst>
                </p:cNvPr>
                <p:cNvSpPr/>
                <p:nvPr/>
              </p:nvSpPr>
              <p:spPr>
                <a:xfrm>
                  <a:off x="5457968" y="2603166"/>
                  <a:ext cx="998262" cy="825834"/>
                </a:xfrm>
                <a:prstGeom prst="parallelogram">
                  <a:avLst>
                    <a:gd name="adj" fmla="val 18668"/>
                  </a:avLst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grpSp>
              <p:nvGrpSpPr>
                <p:cNvPr id="27" name="Group 26">
                  <a:extLst>
                    <a:ext uri="{FF2B5EF4-FFF2-40B4-BE49-F238E27FC236}">
                      <a16:creationId xmlns="" xmlns:a16="http://schemas.microsoft.com/office/drawing/2014/main" id="{A7F81C4B-45FE-41F6-B9C8-8D7F828CFFCA}"/>
                    </a:ext>
                  </a:extLst>
                </p:cNvPr>
                <p:cNvGrpSpPr/>
                <p:nvPr/>
              </p:nvGrpSpPr>
              <p:grpSpPr>
                <a:xfrm>
                  <a:off x="5703900" y="2784170"/>
                  <a:ext cx="506400" cy="463828"/>
                  <a:chOff x="6808788" y="15875"/>
                  <a:chExt cx="358775" cy="328613"/>
                </a:xfrm>
                <a:solidFill>
                  <a:srgbClr val="118D2F"/>
                </a:solidFill>
              </p:grpSpPr>
              <p:sp>
                <p:nvSpPr>
                  <p:cNvPr id="28" name="Freeform 162">
                    <a:extLst>
                      <a:ext uri="{FF2B5EF4-FFF2-40B4-BE49-F238E27FC236}">
                        <a16:creationId xmlns="" xmlns:a16="http://schemas.microsoft.com/office/drawing/2014/main" id="{3C5A9CF3-C5DC-4527-8C78-E0562869F1F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808788" y="15875"/>
                    <a:ext cx="300038" cy="254000"/>
                  </a:xfrm>
                  <a:custGeom>
                    <a:avLst/>
                    <a:gdLst>
                      <a:gd name="T0" fmla="*/ 199 w 1135"/>
                      <a:gd name="T1" fmla="*/ 963 h 963"/>
                      <a:gd name="T2" fmla="*/ 188 w 1135"/>
                      <a:gd name="T3" fmla="*/ 961 h 963"/>
                      <a:gd name="T4" fmla="*/ 184 w 1135"/>
                      <a:gd name="T5" fmla="*/ 959 h 963"/>
                      <a:gd name="T6" fmla="*/ 176 w 1135"/>
                      <a:gd name="T7" fmla="*/ 950 h 963"/>
                      <a:gd name="T8" fmla="*/ 171 w 1135"/>
                      <a:gd name="T9" fmla="*/ 939 h 963"/>
                      <a:gd name="T10" fmla="*/ 171 w 1135"/>
                      <a:gd name="T11" fmla="*/ 736 h 963"/>
                      <a:gd name="T12" fmla="*/ 30 w 1135"/>
                      <a:gd name="T13" fmla="*/ 736 h 963"/>
                      <a:gd name="T14" fmla="*/ 19 w 1135"/>
                      <a:gd name="T15" fmla="*/ 734 h 963"/>
                      <a:gd name="T16" fmla="*/ 10 w 1135"/>
                      <a:gd name="T17" fmla="*/ 728 h 963"/>
                      <a:gd name="T18" fmla="*/ 4 w 1135"/>
                      <a:gd name="T19" fmla="*/ 719 h 963"/>
                      <a:gd name="T20" fmla="*/ 0 w 1135"/>
                      <a:gd name="T21" fmla="*/ 708 h 963"/>
                      <a:gd name="T22" fmla="*/ 0 w 1135"/>
                      <a:gd name="T23" fmla="*/ 28 h 963"/>
                      <a:gd name="T24" fmla="*/ 4 w 1135"/>
                      <a:gd name="T25" fmla="*/ 17 h 963"/>
                      <a:gd name="T26" fmla="*/ 10 w 1135"/>
                      <a:gd name="T27" fmla="*/ 8 h 963"/>
                      <a:gd name="T28" fmla="*/ 19 w 1135"/>
                      <a:gd name="T29" fmla="*/ 2 h 963"/>
                      <a:gd name="T30" fmla="*/ 30 w 1135"/>
                      <a:gd name="T31" fmla="*/ 0 h 963"/>
                      <a:gd name="T32" fmla="*/ 1107 w 1135"/>
                      <a:gd name="T33" fmla="*/ 0 h 963"/>
                      <a:gd name="T34" fmla="*/ 1118 w 1135"/>
                      <a:gd name="T35" fmla="*/ 2 h 963"/>
                      <a:gd name="T36" fmla="*/ 1127 w 1135"/>
                      <a:gd name="T37" fmla="*/ 8 h 963"/>
                      <a:gd name="T38" fmla="*/ 1133 w 1135"/>
                      <a:gd name="T39" fmla="*/ 17 h 963"/>
                      <a:gd name="T40" fmla="*/ 1135 w 1135"/>
                      <a:gd name="T41" fmla="*/ 28 h 963"/>
                      <a:gd name="T42" fmla="*/ 1135 w 1135"/>
                      <a:gd name="T43" fmla="*/ 396 h 963"/>
                      <a:gd name="T44" fmla="*/ 1133 w 1135"/>
                      <a:gd name="T45" fmla="*/ 407 h 963"/>
                      <a:gd name="T46" fmla="*/ 1127 w 1135"/>
                      <a:gd name="T47" fmla="*/ 416 h 963"/>
                      <a:gd name="T48" fmla="*/ 1118 w 1135"/>
                      <a:gd name="T49" fmla="*/ 422 h 963"/>
                      <a:gd name="T50" fmla="*/ 1107 w 1135"/>
                      <a:gd name="T51" fmla="*/ 425 h 963"/>
                      <a:gd name="T52" fmla="*/ 1101 w 1135"/>
                      <a:gd name="T53" fmla="*/ 424 h 963"/>
                      <a:gd name="T54" fmla="*/ 1091 w 1135"/>
                      <a:gd name="T55" fmla="*/ 420 h 963"/>
                      <a:gd name="T56" fmla="*/ 1083 w 1135"/>
                      <a:gd name="T57" fmla="*/ 412 h 963"/>
                      <a:gd name="T58" fmla="*/ 1078 w 1135"/>
                      <a:gd name="T59" fmla="*/ 402 h 963"/>
                      <a:gd name="T60" fmla="*/ 1078 w 1135"/>
                      <a:gd name="T61" fmla="*/ 56 h 963"/>
                      <a:gd name="T62" fmla="*/ 58 w 1135"/>
                      <a:gd name="T63" fmla="*/ 679 h 963"/>
                      <a:gd name="T64" fmla="*/ 199 w 1135"/>
                      <a:gd name="T65" fmla="*/ 679 h 963"/>
                      <a:gd name="T66" fmla="*/ 211 w 1135"/>
                      <a:gd name="T67" fmla="*/ 681 h 963"/>
                      <a:gd name="T68" fmla="*/ 220 w 1135"/>
                      <a:gd name="T69" fmla="*/ 688 h 963"/>
                      <a:gd name="T70" fmla="*/ 226 w 1135"/>
                      <a:gd name="T71" fmla="*/ 697 h 963"/>
                      <a:gd name="T72" fmla="*/ 228 w 1135"/>
                      <a:gd name="T73" fmla="*/ 708 h 963"/>
                      <a:gd name="T74" fmla="*/ 407 w 1135"/>
                      <a:gd name="T75" fmla="*/ 688 h 963"/>
                      <a:gd name="T76" fmla="*/ 411 w 1135"/>
                      <a:gd name="T77" fmla="*/ 685 h 963"/>
                      <a:gd name="T78" fmla="*/ 421 w 1135"/>
                      <a:gd name="T79" fmla="*/ 680 h 963"/>
                      <a:gd name="T80" fmla="*/ 483 w 1135"/>
                      <a:gd name="T81" fmla="*/ 679 h 963"/>
                      <a:gd name="T82" fmla="*/ 488 w 1135"/>
                      <a:gd name="T83" fmla="*/ 680 h 963"/>
                      <a:gd name="T84" fmla="*/ 499 w 1135"/>
                      <a:gd name="T85" fmla="*/ 685 h 963"/>
                      <a:gd name="T86" fmla="*/ 507 w 1135"/>
                      <a:gd name="T87" fmla="*/ 692 h 963"/>
                      <a:gd name="T88" fmla="*/ 511 w 1135"/>
                      <a:gd name="T89" fmla="*/ 702 h 963"/>
                      <a:gd name="T90" fmla="*/ 512 w 1135"/>
                      <a:gd name="T91" fmla="*/ 708 h 963"/>
                      <a:gd name="T92" fmla="*/ 509 w 1135"/>
                      <a:gd name="T93" fmla="*/ 719 h 963"/>
                      <a:gd name="T94" fmla="*/ 503 w 1135"/>
                      <a:gd name="T95" fmla="*/ 728 h 963"/>
                      <a:gd name="T96" fmla="*/ 493 w 1135"/>
                      <a:gd name="T97" fmla="*/ 734 h 963"/>
                      <a:gd name="T98" fmla="*/ 483 w 1135"/>
                      <a:gd name="T99" fmla="*/ 736 h 963"/>
                      <a:gd name="T100" fmla="*/ 220 w 1135"/>
                      <a:gd name="T101" fmla="*/ 954 h 963"/>
                      <a:gd name="T102" fmla="*/ 215 w 1135"/>
                      <a:gd name="T103" fmla="*/ 958 h 963"/>
                      <a:gd name="T104" fmla="*/ 205 w 1135"/>
                      <a:gd name="T105" fmla="*/ 962 h 963"/>
                      <a:gd name="T106" fmla="*/ 199 w 1135"/>
                      <a:gd name="T107" fmla="*/ 963 h 9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1135" h="963">
                        <a:moveTo>
                          <a:pt x="199" y="963"/>
                        </a:moveTo>
                        <a:lnTo>
                          <a:pt x="199" y="963"/>
                        </a:lnTo>
                        <a:lnTo>
                          <a:pt x="193" y="962"/>
                        </a:lnTo>
                        <a:lnTo>
                          <a:pt x="188" y="961"/>
                        </a:lnTo>
                        <a:lnTo>
                          <a:pt x="188" y="961"/>
                        </a:lnTo>
                        <a:lnTo>
                          <a:pt x="184" y="959"/>
                        </a:lnTo>
                        <a:lnTo>
                          <a:pt x="181" y="956"/>
                        </a:lnTo>
                        <a:lnTo>
                          <a:pt x="176" y="950"/>
                        </a:lnTo>
                        <a:lnTo>
                          <a:pt x="172" y="943"/>
                        </a:lnTo>
                        <a:lnTo>
                          <a:pt x="171" y="939"/>
                        </a:lnTo>
                        <a:lnTo>
                          <a:pt x="171" y="935"/>
                        </a:lnTo>
                        <a:lnTo>
                          <a:pt x="171" y="736"/>
                        </a:lnTo>
                        <a:lnTo>
                          <a:pt x="30" y="736"/>
                        </a:lnTo>
                        <a:lnTo>
                          <a:pt x="30" y="736"/>
                        </a:lnTo>
                        <a:lnTo>
                          <a:pt x="24" y="736"/>
                        </a:lnTo>
                        <a:lnTo>
                          <a:pt x="19" y="734"/>
                        </a:lnTo>
                        <a:lnTo>
                          <a:pt x="14" y="731"/>
                        </a:lnTo>
                        <a:lnTo>
                          <a:pt x="10" y="728"/>
                        </a:lnTo>
                        <a:lnTo>
                          <a:pt x="6" y="724"/>
                        </a:lnTo>
                        <a:lnTo>
                          <a:pt x="4" y="719"/>
                        </a:lnTo>
                        <a:lnTo>
                          <a:pt x="1" y="714"/>
                        </a:lnTo>
                        <a:lnTo>
                          <a:pt x="0" y="708"/>
                        </a:lnTo>
                        <a:lnTo>
                          <a:pt x="0" y="28"/>
                        </a:lnTo>
                        <a:lnTo>
                          <a:pt x="0" y="28"/>
                        </a:lnTo>
                        <a:lnTo>
                          <a:pt x="1" y="22"/>
                        </a:lnTo>
                        <a:lnTo>
                          <a:pt x="4" y="17"/>
                        </a:lnTo>
                        <a:lnTo>
                          <a:pt x="6" y="12"/>
                        </a:lnTo>
                        <a:lnTo>
                          <a:pt x="10" y="8"/>
                        </a:lnTo>
                        <a:lnTo>
                          <a:pt x="14" y="4"/>
                        </a:lnTo>
                        <a:lnTo>
                          <a:pt x="19" y="2"/>
                        </a:lnTo>
                        <a:lnTo>
                          <a:pt x="24" y="0"/>
                        </a:lnTo>
                        <a:lnTo>
                          <a:pt x="30" y="0"/>
                        </a:lnTo>
                        <a:lnTo>
                          <a:pt x="1107" y="0"/>
                        </a:lnTo>
                        <a:lnTo>
                          <a:pt x="1107" y="0"/>
                        </a:lnTo>
                        <a:lnTo>
                          <a:pt x="1113" y="0"/>
                        </a:lnTo>
                        <a:lnTo>
                          <a:pt x="1118" y="2"/>
                        </a:lnTo>
                        <a:lnTo>
                          <a:pt x="1123" y="4"/>
                        </a:lnTo>
                        <a:lnTo>
                          <a:pt x="1127" y="8"/>
                        </a:lnTo>
                        <a:lnTo>
                          <a:pt x="1130" y="12"/>
                        </a:lnTo>
                        <a:lnTo>
                          <a:pt x="1133" y="17"/>
                        </a:lnTo>
                        <a:lnTo>
                          <a:pt x="1134" y="22"/>
                        </a:lnTo>
                        <a:lnTo>
                          <a:pt x="1135" y="28"/>
                        </a:lnTo>
                        <a:lnTo>
                          <a:pt x="1135" y="396"/>
                        </a:lnTo>
                        <a:lnTo>
                          <a:pt x="1135" y="396"/>
                        </a:lnTo>
                        <a:lnTo>
                          <a:pt x="1134" y="402"/>
                        </a:lnTo>
                        <a:lnTo>
                          <a:pt x="1133" y="407"/>
                        </a:lnTo>
                        <a:lnTo>
                          <a:pt x="1130" y="412"/>
                        </a:lnTo>
                        <a:lnTo>
                          <a:pt x="1127" y="416"/>
                        </a:lnTo>
                        <a:lnTo>
                          <a:pt x="1123" y="420"/>
                        </a:lnTo>
                        <a:lnTo>
                          <a:pt x="1118" y="422"/>
                        </a:lnTo>
                        <a:lnTo>
                          <a:pt x="1113" y="424"/>
                        </a:lnTo>
                        <a:lnTo>
                          <a:pt x="1107" y="425"/>
                        </a:lnTo>
                        <a:lnTo>
                          <a:pt x="1107" y="425"/>
                        </a:lnTo>
                        <a:lnTo>
                          <a:pt x="1101" y="424"/>
                        </a:lnTo>
                        <a:lnTo>
                          <a:pt x="1096" y="422"/>
                        </a:lnTo>
                        <a:lnTo>
                          <a:pt x="1091" y="420"/>
                        </a:lnTo>
                        <a:lnTo>
                          <a:pt x="1087" y="416"/>
                        </a:lnTo>
                        <a:lnTo>
                          <a:pt x="1083" y="412"/>
                        </a:lnTo>
                        <a:lnTo>
                          <a:pt x="1080" y="407"/>
                        </a:lnTo>
                        <a:lnTo>
                          <a:pt x="1078" y="402"/>
                        </a:lnTo>
                        <a:lnTo>
                          <a:pt x="1078" y="396"/>
                        </a:lnTo>
                        <a:lnTo>
                          <a:pt x="1078" y="56"/>
                        </a:lnTo>
                        <a:lnTo>
                          <a:pt x="58" y="56"/>
                        </a:lnTo>
                        <a:lnTo>
                          <a:pt x="58" y="679"/>
                        </a:lnTo>
                        <a:lnTo>
                          <a:pt x="199" y="679"/>
                        </a:lnTo>
                        <a:lnTo>
                          <a:pt x="199" y="679"/>
                        </a:lnTo>
                        <a:lnTo>
                          <a:pt x="206" y="680"/>
                        </a:lnTo>
                        <a:lnTo>
                          <a:pt x="211" y="681"/>
                        </a:lnTo>
                        <a:lnTo>
                          <a:pt x="216" y="685"/>
                        </a:lnTo>
                        <a:lnTo>
                          <a:pt x="220" y="688"/>
                        </a:lnTo>
                        <a:lnTo>
                          <a:pt x="223" y="692"/>
                        </a:lnTo>
                        <a:lnTo>
                          <a:pt x="226" y="697"/>
                        </a:lnTo>
                        <a:lnTo>
                          <a:pt x="227" y="702"/>
                        </a:lnTo>
                        <a:lnTo>
                          <a:pt x="228" y="708"/>
                        </a:lnTo>
                        <a:lnTo>
                          <a:pt x="228" y="866"/>
                        </a:lnTo>
                        <a:lnTo>
                          <a:pt x="407" y="688"/>
                        </a:lnTo>
                        <a:lnTo>
                          <a:pt x="407" y="688"/>
                        </a:lnTo>
                        <a:lnTo>
                          <a:pt x="411" y="685"/>
                        </a:lnTo>
                        <a:lnTo>
                          <a:pt x="416" y="681"/>
                        </a:lnTo>
                        <a:lnTo>
                          <a:pt x="421" y="680"/>
                        </a:lnTo>
                        <a:lnTo>
                          <a:pt x="426" y="679"/>
                        </a:lnTo>
                        <a:lnTo>
                          <a:pt x="483" y="679"/>
                        </a:lnTo>
                        <a:lnTo>
                          <a:pt x="483" y="679"/>
                        </a:lnTo>
                        <a:lnTo>
                          <a:pt x="488" y="680"/>
                        </a:lnTo>
                        <a:lnTo>
                          <a:pt x="493" y="681"/>
                        </a:lnTo>
                        <a:lnTo>
                          <a:pt x="499" y="685"/>
                        </a:lnTo>
                        <a:lnTo>
                          <a:pt x="503" y="688"/>
                        </a:lnTo>
                        <a:lnTo>
                          <a:pt x="507" y="692"/>
                        </a:lnTo>
                        <a:lnTo>
                          <a:pt x="509" y="697"/>
                        </a:lnTo>
                        <a:lnTo>
                          <a:pt x="511" y="702"/>
                        </a:lnTo>
                        <a:lnTo>
                          <a:pt x="512" y="708"/>
                        </a:lnTo>
                        <a:lnTo>
                          <a:pt x="512" y="708"/>
                        </a:lnTo>
                        <a:lnTo>
                          <a:pt x="511" y="714"/>
                        </a:lnTo>
                        <a:lnTo>
                          <a:pt x="509" y="719"/>
                        </a:lnTo>
                        <a:lnTo>
                          <a:pt x="507" y="724"/>
                        </a:lnTo>
                        <a:lnTo>
                          <a:pt x="503" y="728"/>
                        </a:lnTo>
                        <a:lnTo>
                          <a:pt x="499" y="731"/>
                        </a:lnTo>
                        <a:lnTo>
                          <a:pt x="493" y="734"/>
                        </a:lnTo>
                        <a:lnTo>
                          <a:pt x="488" y="736"/>
                        </a:lnTo>
                        <a:lnTo>
                          <a:pt x="483" y="736"/>
                        </a:lnTo>
                        <a:lnTo>
                          <a:pt x="438" y="736"/>
                        </a:lnTo>
                        <a:lnTo>
                          <a:pt x="220" y="954"/>
                        </a:lnTo>
                        <a:lnTo>
                          <a:pt x="220" y="954"/>
                        </a:lnTo>
                        <a:lnTo>
                          <a:pt x="215" y="958"/>
                        </a:lnTo>
                        <a:lnTo>
                          <a:pt x="211" y="961"/>
                        </a:lnTo>
                        <a:lnTo>
                          <a:pt x="205" y="962"/>
                        </a:lnTo>
                        <a:lnTo>
                          <a:pt x="199" y="963"/>
                        </a:lnTo>
                        <a:lnTo>
                          <a:pt x="199" y="96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9" name="Freeform 163">
                    <a:extLst>
                      <a:ext uri="{FF2B5EF4-FFF2-40B4-BE49-F238E27FC236}">
                        <a16:creationId xmlns="" xmlns:a16="http://schemas.microsoft.com/office/drawing/2014/main" id="{3EA0F330-7C29-4616-B597-916B84138E75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6973888" y="150813"/>
                    <a:ext cx="193675" cy="193675"/>
                  </a:xfrm>
                  <a:custGeom>
                    <a:avLst/>
                    <a:gdLst>
                      <a:gd name="T0" fmla="*/ 595 w 736"/>
                      <a:gd name="T1" fmla="*/ 736 h 736"/>
                      <a:gd name="T2" fmla="*/ 585 w 736"/>
                      <a:gd name="T3" fmla="*/ 734 h 736"/>
                      <a:gd name="T4" fmla="*/ 576 w 736"/>
                      <a:gd name="T5" fmla="*/ 729 h 736"/>
                      <a:gd name="T6" fmla="*/ 28 w 736"/>
                      <a:gd name="T7" fmla="*/ 510 h 736"/>
                      <a:gd name="T8" fmla="*/ 22 w 736"/>
                      <a:gd name="T9" fmla="*/ 509 h 736"/>
                      <a:gd name="T10" fmla="*/ 12 w 736"/>
                      <a:gd name="T11" fmla="*/ 505 h 736"/>
                      <a:gd name="T12" fmla="*/ 5 w 736"/>
                      <a:gd name="T13" fmla="*/ 497 h 736"/>
                      <a:gd name="T14" fmla="*/ 0 w 736"/>
                      <a:gd name="T15" fmla="*/ 487 h 736"/>
                      <a:gd name="T16" fmla="*/ 0 w 736"/>
                      <a:gd name="T17" fmla="*/ 28 h 736"/>
                      <a:gd name="T18" fmla="*/ 0 w 736"/>
                      <a:gd name="T19" fmla="*/ 22 h 736"/>
                      <a:gd name="T20" fmla="*/ 5 w 736"/>
                      <a:gd name="T21" fmla="*/ 12 h 736"/>
                      <a:gd name="T22" fmla="*/ 12 w 736"/>
                      <a:gd name="T23" fmla="*/ 4 h 736"/>
                      <a:gd name="T24" fmla="*/ 22 w 736"/>
                      <a:gd name="T25" fmla="*/ 0 h 736"/>
                      <a:gd name="T26" fmla="*/ 708 w 736"/>
                      <a:gd name="T27" fmla="*/ 0 h 736"/>
                      <a:gd name="T28" fmla="*/ 714 w 736"/>
                      <a:gd name="T29" fmla="*/ 0 h 736"/>
                      <a:gd name="T30" fmla="*/ 724 w 736"/>
                      <a:gd name="T31" fmla="*/ 4 h 736"/>
                      <a:gd name="T32" fmla="*/ 732 w 736"/>
                      <a:gd name="T33" fmla="*/ 12 h 736"/>
                      <a:gd name="T34" fmla="*/ 736 w 736"/>
                      <a:gd name="T35" fmla="*/ 22 h 736"/>
                      <a:gd name="T36" fmla="*/ 736 w 736"/>
                      <a:gd name="T37" fmla="*/ 482 h 736"/>
                      <a:gd name="T38" fmla="*/ 736 w 736"/>
                      <a:gd name="T39" fmla="*/ 487 h 736"/>
                      <a:gd name="T40" fmla="*/ 732 w 736"/>
                      <a:gd name="T41" fmla="*/ 497 h 736"/>
                      <a:gd name="T42" fmla="*/ 724 w 736"/>
                      <a:gd name="T43" fmla="*/ 505 h 736"/>
                      <a:gd name="T44" fmla="*/ 714 w 736"/>
                      <a:gd name="T45" fmla="*/ 509 h 736"/>
                      <a:gd name="T46" fmla="*/ 623 w 736"/>
                      <a:gd name="T47" fmla="*/ 510 h 736"/>
                      <a:gd name="T48" fmla="*/ 623 w 736"/>
                      <a:gd name="T49" fmla="*/ 708 h 736"/>
                      <a:gd name="T50" fmla="*/ 622 w 736"/>
                      <a:gd name="T51" fmla="*/ 716 h 736"/>
                      <a:gd name="T52" fmla="*/ 613 w 736"/>
                      <a:gd name="T53" fmla="*/ 729 h 736"/>
                      <a:gd name="T54" fmla="*/ 607 w 736"/>
                      <a:gd name="T55" fmla="*/ 734 h 736"/>
                      <a:gd name="T56" fmla="*/ 595 w 736"/>
                      <a:gd name="T57" fmla="*/ 736 h 736"/>
                      <a:gd name="T58" fmla="*/ 56 w 736"/>
                      <a:gd name="T59" fmla="*/ 453 h 736"/>
                      <a:gd name="T60" fmla="*/ 340 w 736"/>
                      <a:gd name="T61" fmla="*/ 453 h 736"/>
                      <a:gd name="T62" fmla="*/ 350 w 736"/>
                      <a:gd name="T63" fmla="*/ 454 h 736"/>
                      <a:gd name="T64" fmla="*/ 358 w 736"/>
                      <a:gd name="T65" fmla="*/ 460 h 736"/>
                      <a:gd name="T66" fmla="*/ 567 w 736"/>
                      <a:gd name="T67" fmla="*/ 482 h 736"/>
                      <a:gd name="T68" fmla="*/ 568 w 736"/>
                      <a:gd name="T69" fmla="*/ 476 h 736"/>
                      <a:gd name="T70" fmla="*/ 572 w 736"/>
                      <a:gd name="T71" fmla="*/ 465 h 736"/>
                      <a:gd name="T72" fmla="*/ 579 w 736"/>
                      <a:gd name="T73" fmla="*/ 457 h 736"/>
                      <a:gd name="T74" fmla="*/ 589 w 736"/>
                      <a:gd name="T75" fmla="*/ 453 h 736"/>
                      <a:gd name="T76" fmla="*/ 680 w 736"/>
                      <a:gd name="T77" fmla="*/ 453 h 736"/>
                      <a:gd name="T78" fmla="*/ 56 w 736"/>
                      <a:gd name="T79" fmla="*/ 56 h 7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736" h="736">
                        <a:moveTo>
                          <a:pt x="595" y="736"/>
                        </a:moveTo>
                        <a:lnTo>
                          <a:pt x="595" y="736"/>
                        </a:lnTo>
                        <a:lnTo>
                          <a:pt x="590" y="736"/>
                        </a:lnTo>
                        <a:lnTo>
                          <a:pt x="585" y="734"/>
                        </a:lnTo>
                        <a:lnTo>
                          <a:pt x="581" y="732"/>
                        </a:lnTo>
                        <a:lnTo>
                          <a:pt x="576" y="729"/>
                        </a:lnTo>
                        <a:lnTo>
                          <a:pt x="329" y="510"/>
                        </a:lnTo>
                        <a:lnTo>
                          <a:pt x="28" y="510"/>
                        </a:lnTo>
                        <a:lnTo>
                          <a:pt x="28" y="510"/>
                        </a:lnTo>
                        <a:lnTo>
                          <a:pt x="22" y="509"/>
                        </a:lnTo>
                        <a:lnTo>
                          <a:pt x="17" y="508"/>
                        </a:lnTo>
                        <a:lnTo>
                          <a:pt x="12" y="505"/>
                        </a:lnTo>
                        <a:lnTo>
                          <a:pt x="8" y="502"/>
                        </a:lnTo>
                        <a:lnTo>
                          <a:pt x="5" y="497"/>
                        </a:lnTo>
                        <a:lnTo>
                          <a:pt x="2" y="493"/>
                        </a:lnTo>
                        <a:lnTo>
                          <a:pt x="0" y="487"/>
                        </a:lnTo>
                        <a:lnTo>
                          <a:pt x="0" y="482"/>
                        </a:lnTo>
                        <a:lnTo>
                          <a:pt x="0" y="28"/>
                        </a:lnTo>
                        <a:lnTo>
                          <a:pt x="0" y="28"/>
                        </a:lnTo>
                        <a:lnTo>
                          <a:pt x="0" y="22"/>
                        </a:lnTo>
                        <a:lnTo>
                          <a:pt x="2" y="17"/>
                        </a:lnTo>
                        <a:lnTo>
                          <a:pt x="5" y="12"/>
                        </a:lnTo>
                        <a:lnTo>
                          <a:pt x="8" y="8"/>
                        </a:lnTo>
                        <a:lnTo>
                          <a:pt x="12" y="4"/>
                        </a:lnTo>
                        <a:lnTo>
                          <a:pt x="17" y="2"/>
                        </a:ln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708" y="0"/>
                        </a:lnTo>
                        <a:lnTo>
                          <a:pt x="708" y="0"/>
                        </a:lnTo>
                        <a:lnTo>
                          <a:pt x="714" y="0"/>
                        </a:lnTo>
                        <a:lnTo>
                          <a:pt x="719" y="2"/>
                        </a:lnTo>
                        <a:lnTo>
                          <a:pt x="724" y="4"/>
                        </a:lnTo>
                        <a:lnTo>
                          <a:pt x="728" y="8"/>
                        </a:lnTo>
                        <a:lnTo>
                          <a:pt x="732" y="12"/>
                        </a:lnTo>
                        <a:lnTo>
                          <a:pt x="734" y="17"/>
                        </a:lnTo>
                        <a:lnTo>
                          <a:pt x="736" y="22"/>
                        </a:lnTo>
                        <a:lnTo>
                          <a:pt x="736" y="28"/>
                        </a:lnTo>
                        <a:lnTo>
                          <a:pt x="736" y="482"/>
                        </a:lnTo>
                        <a:lnTo>
                          <a:pt x="736" y="482"/>
                        </a:lnTo>
                        <a:lnTo>
                          <a:pt x="736" y="487"/>
                        </a:lnTo>
                        <a:lnTo>
                          <a:pt x="734" y="493"/>
                        </a:lnTo>
                        <a:lnTo>
                          <a:pt x="732" y="497"/>
                        </a:lnTo>
                        <a:lnTo>
                          <a:pt x="728" y="502"/>
                        </a:lnTo>
                        <a:lnTo>
                          <a:pt x="724" y="505"/>
                        </a:lnTo>
                        <a:lnTo>
                          <a:pt x="719" y="508"/>
                        </a:lnTo>
                        <a:lnTo>
                          <a:pt x="714" y="509"/>
                        </a:lnTo>
                        <a:lnTo>
                          <a:pt x="708" y="510"/>
                        </a:lnTo>
                        <a:lnTo>
                          <a:pt x="623" y="510"/>
                        </a:lnTo>
                        <a:lnTo>
                          <a:pt x="623" y="708"/>
                        </a:lnTo>
                        <a:lnTo>
                          <a:pt x="623" y="708"/>
                        </a:lnTo>
                        <a:lnTo>
                          <a:pt x="623" y="712"/>
                        </a:lnTo>
                        <a:lnTo>
                          <a:pt x="622" y="716"/>
                        </a:lnTo>
                        <a:lnTo>
                          <a:pt x="619" y="723"/>
                        </a:lnTo>
                        <a:lnTo>
                          <a:pt x="613" y="729"/>
                        </a:lnTo>
                        <a:lnTo>
                          <a:pt x="607" y="734"/>
                        </a:lnTo>
                        <a:lnTo>
                          <a:pt x="607" y="734"/>
                        </a:lnTo>
                        <a:lnTo>
                          <a:pt x="601" y="736"/>
                        </a:lnTo>
                        <a:lnTo>
                          <a:pt x="595" y="736"/>
                        </a:lnTo>
                        <a:lnTo>
                          <a:pt x="595" y="736"/>
                        </a:lnTo>
                        <a:close/>
                        <a:moveTo>
                          <a:pt x="56" y="453"/>
                        </a:moveTo>
                        <a:lnTo>
                          <a:pt x="340" y="453"/>
                        </a:lnTo>
                        <a:lnTo>
                          <a:pt x="340" y="453"/>
                        </a:lnTo>
                        <a:lnTo>
                          <a:pt x="345" y="453"/>
                        </a:lnTo>
                        <a:lnTo>
                          <a:pt x="350" y="454"/>
                        </a:lnTo>
                        <a:lnTo>
                          <a:pt x="354" y="457"/>
                        </a:lnTo>
                        <a:lnTo>
                          <a:pt x="358" y="460"/>
                        </a:lnTo>
                        <a:lnTo>
                          <a:pt x="567" y="645"/>
                        </a:lnTo>
                        <a:lnTo>
                          <a:pt x="567" y="482"/>
                        </a:lnTo>
                        <a:lnTo>
                          <a:pt x="567" y="482"/>
                        </a:lnTo>
                        <a:lnTo>
                          <a:pt x="568" y="476"/>
                        </a:lnTo>
                        <a:lnTo>
                          <a:pt x="569" y="471"/>
                        </a:lnTo>
                        <a:lnTo>
                          <a:pt x="572" y="465"/>
                        </a:lnTo>
                        <a:lnTo>
                          <a:pt x="575" y="461"/>
                        </a:lnTo>
                        <a:lnTo>
                          <a:pt x="579" y="457"/>
                        </a:lnTo>
                        <a:lnTo>
                          <a:pt x="584" y="455"/>
                        </a:lnTo>
                        <a:lnTo>
                          <a:pt x="589" y="453"/>
                        </a:lnTo>
                        <a:lnTo>
                          <a:pt x="595" y="453"/>
                        </a:lnTo>
                        <a:lnTo>
                          <a:pt x="680" y="453"/>
                        </a:lnTo>
                        <a:lnTo>
                          <a:pt x="680" y="56"/>
                        </a:lnTo>
                        <a:lnTo>
                          <a:pt x="56" y="56"/>
                        </a:lnTo>
                        <a:lnTo>
                          <a:pt x="56" y="45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3" name="Group 52">
              <a:extLst>
                <a:ext uri="{FF2B5EF4-FFF2-40B4-BE49-F238E27FC236}">
                  <a16:creationId xmlns="" xmlns:a16="http://schemas.microsoft.com/office/drawing/2014/main" id="{D043DDC2-9B8E-4C73-840D-D6B492631204}"/>
                </a:ext>
              </a:extLst>
            </p:cNvPr>
            <p:cNvGrpSpPr/>
            <p:nvPr/>
          </p:nvGrpSpPr>
          <p:grpSpPr>
            <a:xfrm>
              <a:off x="5832751" y="3903357"/>
              <a:ext cx="5240466" cy="1015312"/>
              <a:chOff x="4881838" y="3722133"/>
              <a:chExt cx="5240466" cy="1015312"/>
            </a:xfrm>
          </p:grpSpPr>
          <p:grpSp>
            <p:nvGrpSpPr>
              <p:cNvPr id="33" name="Group 32">
                <a:extLst>
                  <a:ext uri="{FF2B5EF4-FFF2-40B4-BE49-F238E27FC236}">
                    <a16:creationId xmlns="" xmlns:a16="http://schemas.microsoft.com/office/drawing/2014/main" id="{DD8A1041-B1FE-4B86-82E3-F27FB78DA52C}"/>
                  </a:ext>
                </a:extLst>
              </p:cNvPr>
              <p:cNvGrpSpPr/>
              <p:nvPr/>
            </p:nvGrpSpPr>
            <p:grpSpPr>
              <a:xfrm>
                <a:off x="6096001" y="3722133"/>
                <a:ext cx="4026303" cy="1015312"/>
                <a:chOff x="1152976" y="773112"/>
                <a:chExt cx="2320635" cy="1015312"/>
              </a:xfrm>
            </p:grpSpPr>
            <p:sp>
              <p:nvSpPr>
                <p:cNvPr id="39" name="TextBox 38">
                  <a:extLst>
                    <a:ext uri="{FF2B5EF4-FFF2-40B4-BE49-F238E27FC236}">
                      <a16:creationId xmlns="" xmlns:a16="http://schemas.microsoft.com/office/drawing/2014/main" id="{ED85B4A3-07EC-4B3F-921D-D04AF842275E}"/>
                    </a:ext>
                  </a:extLst>
                </p:cNvPr>
                <p:cNvSpPr txBox="1"/>
                <p:nvPr/>
              </p:nvSpPr>
              <p:spPr>
                <a:xfrm>
                  <a:off x="1152977" y="773112"/>
                  <a:ext cx="2320633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b="1" i="1" dirty="0" err="1">
                      <a:solidFill>
                        <a:srgbClr val="118D2F"/>
                      </a:solidFill>
                    </a:rPr>
                    <a:t>Lorem</a:t>
                  </a:r>
                  <a:r>
                    <a:rPr lang="en-US" b="1" i="1" dirty="0">
                      <a:solidFill>
                        <a:srgbClr val="118D2F"/>
                      </a:solidFill>
                    </a:rPr>
                    <a:t> </a:t>
                  </a:r>
                  <a:r>
                    <a:rPr lang="en-US" b="1" i="1" dirty="0" err="1">
                      <a:solidFill>
                        <a:srgbClr val="118D2F"/>
                      </a:solidFill>
                    </a:rPr>
                    <a:t>ipsum</a:t>
                  </a:r>
                  <a:r>
                    <a:rPr lang="en-US" b="1" i="1" dirty="0">
                      <a:solidFill>
                        <a:srgbClr val="118D2F"/>
                      </a:solidFill>
                    </a:rPr>
                    <a:t> </a:t>
                  </a:r>
                  <a:endParaRPr lang="id-ID" b="1" i="1" dirty="0">
                    <a:solidFill>
                      <a:srgbClr val="118D2F"/>
                    </a:solidFill>
                  </a:endParaRPr>
                </a:p>
              </p:txBody>
            </p:sp>
            <p:sp>
              <p:nvSpPr>
                <p:cNvPr id="40" name="TextBox 39">
                  <a:extLst>
                    <a:ext uri="{FF2B5EF4-FFF2-40B4-BE49-F238E27FC236}">
                      <a16:creationId xmlns="" xmlns:a16="http://schemas.microsoft.com/office/drawing/2014/main" id="{F0A2492A-CFED-475A-9D54-4CCCBBD7BC13}"/>
                    </a:ext>
                  </a:extLst>
                </p:cNvPr>
                <p:cNvSpPr txBox="1"/>
                <p:nvPr/>
              </p:nvSpPr>
              <p:spPr>
                <a:xfrm>
                  <a:off x="1152976" y="1142093"/>
                  <a:ext cx="2320635" cy="6463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id-ID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Lorem ipsum dolor sit amet, consectetur adipiscing elit, sed do eiusmod tempor incididunt ut labore et dolore magna aliqua. </a:t>
                  </a:r>
                  <a:endParaRPr lang="id-ID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grpSp>
            <p:nvGrpSpPr>
              <p:cNvPr id="34" name="Group 33">
                <a:extLst>
                  <a:ext uri="{FF2B5EF4-FFF2-40B4-BE49-F238E27FC236}">
                    <a16:creationId xmlns="" xmlns:a16="http://schemas.microsoft.com/office/drawing/2014/main" id="{92579799-7F87-4E92-B4F3-258104B1B304}"/>
                  </a:ext>
                </a:extLst>
              </p:cNvPr>
              <p:cNvGrpSpPr/>
              <p:nvPr/>
            </p:nvGrpSpPr>
            <p:grpSpPr>
              <a:xfrm>
                <a:off x="4881838" y="3722133"/>
                <a:ext cx="998262" cy="825834"/>
                <a:chOff x="5457968" y="2603166"/>
                <a:chExt cx="998262" cy="825834"/>
              </a:xfrm>
            </p:grpSpPr>
            <p:sp>
              <p:nvSpPr>
                <p:cNvPr id="35" name="Parallelogram 34">
                  <a:extLst>
                    <a:ext uri="{FF2B5EF4-FFF2-40B4-BE49-F238E27FC236}">
                      <a16:creationId xmlns="" xmlns:a16="http://schemas.microsoft.com/office/drawing/2014/main" id="{DB8F2BB0-63B6-4702-9F1A-71EC821C006A}"/>
                    </a:ext>
                  </a:extLst>
                </p:cNvPr>
                <p:cNvSpPr/>
                <p:nvPr/>
              </p:nvSpPr>
              <p:spPr>
                <a:xfrm>
                  <a:off x="5457968" y="2603166"/>
                  <a:ext cx="998262" cy="825834"/>
                </a:xfrm>
                <a:prstGeom prst="parallelogram">
                  <a:avLst>
                    <a:gd name="adj" fmla="val 18668"/>
                  </a:avLst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grpSp>
              <p:nvGrpSpPr>
                <p:cNvPr id="36" name="Group 35">
                  <a:extLst>
                    <a:ext uri="{FF2B5EF4-FFF2-40B4-BE49-F238E27FC236}">
                      <a16:creationId xmlns="" xmlns:a16="http://schemas.microsoft.com/office/drawing/2014/main" id="{00F51F63-9ECA-4E25-A889-6B2C6A035B36}"/>
                    </a:ext>
                  </a:extLst>
                </p:cNvPr>
                <p:cNvGrpSpPr/>
                <p:nvPr/>
              </p:nvGrpSpPr>
              <p:grpSpPr>
                <a:xfrm>
                  <a:off x="5703900" y="2784170"/>
                  <a:ext cx="506400" cy="463828"/>
                  <a:chOff x="6808788" y="15875"/>
                  <a:chExt cx="358775" cy="328613"/>
                </a:xfrm>
                <a:solidFill>
                  <a:srgbClr val="118D2F"/>
                </a:solidFill>
              </p:grpSpPr>
              <p:sp>
                <p:nvSpPr>
                  <p:cNvPr id="37" name="Freeform 162">
                    <a:extLst>
                      <a:ext uri="{FF2B5EF4-FFF2-40B4-BE49-F238E27FC236}">
                        <a16:creationId xmlns="" xmlns:a16="http://schemas.microsoft.com/office/drawing/2014/main" id="{B561AAA7-4633-4515-9820-79176D3CA62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808788" y="15875"/>
                    <a:ext cx="300038" cy="254000"/>
                  </a:xfrm>
                  <a:custGeom>
                    <a:avLst/>
                    <a:gdLst>
                      <a:gd name="T0" fmla="*/ 199 w 1135"/>
                      <a:gd name="T1" fmla="*/ 963 h 963"/>
                      <a:gd name="T2" fmla="*/ 188 w 1135"/>
                      <a:gd name="T3" fmla="*/ 961 h 963"/>
                      <a:gd name="T4" fmla="*/ 184 w 1135"/>
                      <a:gd name="T5" fmla="*/ 959 h 963"/>
                      <a:gd name="T6" fmla="*/ 176 w 1135"/>
                      <a:gd name="T7" fmla="*/ 950 h 963"/>
                      <a:gd name="T8" fmla="*/ 171 w 1135"/>
                      <a:gd name="T9" fmla="*/ 939 h 963"/>
                      <a:gd name="T10" fmla="*/ 171 w 1135"/>
                      <a:gd name="T11" fmla="*/ 736 h 963"/>
                      <a:gd name="T12" fmla="*/ 30 w 1135"/>
                      <a:gd name="T13" fmla="*/ 736 h 963"/>
                      <a:gd name="T14" fmla="*/ 19 w 1135"/>
                      <a:gd name="T15" fmla="*/ 734 h 963"/>
                      <a:gd name="T16" fmla="*/ 10 w 1135"/>
                      <a:gd name="T17" fmla="*/ 728 h 963"/>
                      <a:gd name="T18" fmla="*/ 4 w 1135"/>
                      <a:gd name="T19" fmla="*/ 719 h 963"/>
                      <a:gd name="T20" fmla="*/ 0 w 1135"/>
                      <a:gd name="T21" fmla="*/ 708 h 963"/>
                      <a:gd name="T22" fmla="*/ 0 w 1135"/>
                      <a:gd name="T23" fmla="*/ 28 h 963"/>
                      <a:gd name="T24" fmla="*/ 4 w 1135"/>
                      <a:gd name="T25" fmla="*/ 17 h 963"/>
                      <a:gd name="T26" fmla="*/ 10 w 1135"/>
                      <a:gd name="T27" fmla="*/ 8 h 963"/>
                      <a:gd name="T28" fmla="*/ 19 w 1135"/>
                      <a:gd name="T29" fmla="*/ 2 h 963"/>
                      <a:gd name="T30" fmla="*/ 30 w 1135"/>
                      <a:gd name="T31" fmla="*/ 0 h 963"/>
                      <a:gd name="T32" fmla="*/ 1107 w 1135"/>
                      <a:gd name="T33" fmla="*/ 0 h 963"/>
                      <a:gd name="T34" fmla="*/ 1118 w 1135"/>
                      <a:gd name="T35" fmla="*/ 2 h 963"/>
                      <a:gd name="T36" fmla="*/ 1127 w 1135"/>
                      <a:gd name="T37" fmla="*/ 8 h 963"/>
                      <a:gd name="T38" fmla="*/ 1133 w 1135"/>
                      <a:gd name="T39" fmla="*/ 17 h 963"/>
                      <a:gd name="T40" fmla="*/ 1135 w 1135"/>
                      <a:gd name="T41" fmla="*/ 28 h 963"/>
                      <a:gd name="T42" fmla="*/ 1135 w 1135"/>
                      <a:gd name="T43" fmla="*/ 396 h 963"/>
                      <a:gd name="T44" fmla="*/ 1133 w 1135"/>
                      <a:gd name="T45" fmla="*/ 407 h 963"/>
                      <a:gd name="T46" fmla="*/ 1127 w 1135"/>
                      <a:gd name="T47" fmla="*/ 416 h 963"/>
                      <a:gd name="T48" fmla="*/ 1118 w 1135"/>
                      <a:gd name="T49" fmla="*/ 422 h 963"/>
                      <a:gd name="T50" fmla="*/ 1107 w 1135"/>
                      <a:gd name="T51" fmla="*/ 425 h 963"/>
                      <a:gd name="T52" fmla="*/ 1101 w 1135"/>
                      <a:gd name="T53" fmla="*/ 424 h 963"/>
                      <a:gd name="T54" fmla="*/ 1091 w 1135"/>
                      <a:gd name="T55" fmla="*/ 420 h 963"/>
                      <a:gd name="T56" fmla="*/ 1083 w 1135"/>
                      <a:gd name="T57" fmla="*/ 412 h 963"/>
                      <a:gd name="T58" fmla="*/ 1078 w 1135"/>
                      <a:gd name="T59" fmla="*/ 402 h 963"/>
                      <a:gd name="T60" fmla="*/ 1078 w 1135"/>
                      <a:gd name="T61" fmla="*/ 56 h 963"/>
                      <a:gd name="T62" fmla="*/ 58 w 1135"/>
                      <a:gd name="T63" fmla="*/ 679 h 963"/>
                      <a:gd name="T64" fmla="*/ 199 w 1135"/>
                      <a:gd name="T65" fmla="*/ 679 h 963"/>
                      <a:gd name="T66" fmla="*/ 211 w 1135"/>
                      <a:gd name="T67" fmla="*/ 681 h 963"/>
                      <a:gd name="T68" fmla="*/ 220 w 1135"/>
                      <a:gd name="T69" fmla="*/ 688 h 963"/>
                      <a:gd name="T70" fmla="*/ 226 w 1135"/>
                      <a:gd name="T71" fmla="*/ 697 h 963"/>
                      <a:gd name="T72" fmla="*/ 228 w 1135"/>
                      <a:gd name="T73" fmla="*/ 708 h 963"/>
                      <a:gd name="T74" fmla="*/ 407 w 1135"/>
                      <a:gd name="T75" fmla="*/ 688 h 963"/>
                      <a:gd name="T76" fmla="*/ 411 w 1135"/>
                      <a:gd name="T77" fmla="*/ 685 h 963"/>
                      <a:gd name="T78" fmla="*/ 421 w 1135"/>
                      <a:gd name="T79" fmla="*/ 680 h 963"/>
                      <a:gd name="T80" fmla="*/ 483 w 1135"/>
                      <a:gd name="T81" fmla="*/ 679 h 963"/>
                      <a:gd name="T82" fmla="*/ 488 w 1135"/>
                      <a:gd name="T83" fmla="*/ 680 h 963"/>
                      <a:gd name="T84" fmla="*/ 499 w 1135"/>
                      <a:gd name="T85" fmla="*/ 685 h 963"/>
                      <a:gd name="T86" fmla="*/ 507 w 1135"/>
                      <a:gd name="T87" fmla="*/ 692 h 963"/>
                      <a:gd name="T88" fmla="*/ 511 w 1135"/>
                      <a:gd name="T89" fmla="*/ 702 h 963"/>
                      <a:gd name="T90" fmla="*/ 512 w 1135"/>
                      <a:gd name="T91" fmla="*/ 708 h 963"/>
                      <a:gd name="T92" fmla="*/ 509 w 1135"/>
                      <a:gd name="T93" fmla="*/ 719 h 963"/>
                      <a:gd name="T94" fmla="*/ 503 w 1135"/>
                      <a:gd name="T95" fmla="*/ 728 h 963"/>
                      <a:gd name="T96" fmla="*/ 493 w 1135"/>
                      <a:gd name="T97" fmla="*/ 734 h 963"/>
                      <a:gd name="T98" fmla="*/ 483 w 1135"/>
                      <a:gd name="T99" fmla="*/ 736 h 963"/>
                      <a:gd name="T100" fmla="*/ 220 w 1135"/>
                      <a:gd name="T101" fmla="*/ 954 h 963"/>
                      <a:gd name="T102" fmla="*/ 215 w 1135"/>
                      <a:gd name="T103" fmla="*/ 958 h 963"/>
                      <a:gd name="T104" fmla="*/ 205 w 1135"/>
                      <a:gd name="T105" fmla="*/ 962 h 963"/>
                      <a:gd name="T106" fmla="*/ 199 w 1135"/>
                      <a:gd name="T107" fmla="*/ 963 h 9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1135" h="963">
                        <a:moveTo>
                          <a:pt x="199" y="963"/>
                        </a:moveTo>
                        <a:lnTo>
                          <a:pt x="199" y="963"/>
                        </a:lnTo>
                        <a:lnTo>
                          <a:pt x="193" y="962"/>
                        </a:lnTo>
                        <a:lnTo>
                          <a:pt x="188" y="961"/>
                        </a:lnTo>
                        <a:lnTo>
                          <a:pt x="188" y="961"/>
                        </a:lnTo>
                        <a:lnTo>
                          <a:pt x="184" y="959"/>
                        </a:lnTo>
                        <a:lnTo>
                          <a:pt x="181" y="956"/>
                        </a:lnTo>
                        <a:lnTo>
                          <a:pt x="176" y="950"/>
                        </a:lnTo>
                        <a:lnTo>
                          <a:pt x="172" y="943"/>
                        </a:lnTo>
                        <a:lnTo>
                          <a:pt x="171" y="939"/>
                        </a:lnTo>
                        <a:lnTo>
                          <a:pt x="171" y="935"/>
                        </a:lnTo>
                        <a:lnTo>
                          <a:pt x="171" y="736"/>
                        </a:lnTo>
                        <a:lnTo>
                          <a:pt x="30" y="736"/>
                        </a:lnTo>
                        <a:lnTo>
                          <a:pt x="30" y="736"/>
                        </a:lnTo>
                        <a:lnTo>
                          <a:pt x="24" y="736"/>
                        </a:lnTo>
                        <a:lnTo>
                          <a:pt x="19" y="734"/>
                        </a:lnTo>
                        <a:lnTo>
                          <a:pt x="14" y="731"/>
                        </a:lnTo>
                        <a:lnTo>
                          <a:pt x="10" y="728"/>
                        </a:lnTo>
                        <a:lnTo>
                          <a:pt x="6" y="724"/>
                        </a:lnTo>
                        <a:lnTo>
                          <a:pt x="4" y="719"/>
                        </a:lnTo>
                        <a:lnTo>
                          <a:pt x="1" y="714"/>
                        </a:lnTo>
                        <a:lnTo>
                          <a:pt x="0" y="708"/>
                        </a:lnTo>
                        <a:lnTo>
                          <a:pt x="0" y="28"/>
                        </a:lnTo>
                        <a:lnTo>
                          <a:pt x="0" y="28"/>
                        </a:lnTo>
                        <a:lnTo>
                          <a:pt x="1" y="22"/>
                        </a:lnTo>
                        <a:lnTo>
                          <a:pt x="4" y="17"/>
                        </a:lnTo>
                        <a:lnTo>
                          <a:pt x="6" y="12"/>
                        </a:lnTo>
                        <a:lnTo>
                          <a:pt x="10" y="8"/>
                        </a:lnTo>
                        <a:lnTo>
                          <a:pt x="14" y="4"/>
                        </a:lnTo>
                        <a:lnTo>
                          <a:pt x="19" y="2"/>
                        </a:lnTo>
                        <a:lnTo>
                          <a:pt x="24" y="0"/>
                        </a:lnTo>
                        <a:lnTo>
                          <a:pt x="30" y="0"/>
                        </a:lnTo>
                        <a:lnTo>
                          <a:pt x="1107" y="0"/>
                        </a:lnTo>
                        <a:lnTo>
                          <a:pt x="1107" y="0"/>
                        </a:lnTo>
                        <a:lnTo>
                          <a:pt x="1113" y="0"/>
                        </a:lnTo>
                        <a:lnTo>
                          <a:pt x="1118" y="2"/>
                        </a:lnTo>
                        <a:lnTo>
                          <a:pt x="1123" y="4"/>
                        </a:lnTo>
                        <a:lnTo>
                          <a:pt x="1127" y="8"/>
                        </a:lnTo>
                        <a:lnTo>
                          <a:pt x="1130" y="12"/>
                        </a:lnTo>
                        <a:lnTo>
                          <a:pt x="1133" y="17"/>
                        </a:lnTo>
                        <a:lnTo>
                          <a:pt x="1134" y="22"/>
                        </a:lnTo>
                        <a:lnTo>
                          <a:pt x="1135" y="28"/>
                        </a:lnTo>
                        <a:lnTo>
                          <a:pt x="1135" y="396"/>
                        </a:lnTo>
                        <a:lnTo>
                          <a:pt x="1135" y="396"/>
                        </a:lnTo>
                        <a:lnTo>
                          <a:pt x="1134" y="402"/>
                        </a:lnTo>
                        <a:lnTo>
                          <a:pt x="1133" y="407"/>
                        </a:lnTo>
                        <a:lnTo>
                          <a:pt x="1130" y="412"/>
                        </a:lnTo>
                        <a:lnTo>
                          <a:pt x="1127" y="416"/>
                        </a:lnTo>
                        <a:lnTo>
                          <a:pt x="1123" y="420"/>
                        </a:lnTo>
                        <a:lnTo>
                          <a:pt x="1118" y="422"/>
                        </a:lnTo>
                        <a:lnTo>
                          <a:pt x="1113" y="424"/>
                        </a:lnTo>
                        <a:lnTo>
                          <a:pt x="1107" y="425"/>
                        </a:lnTo>
                        <a:lnTo>
                          <a:pt x="1107" y="425"/>
                        </a:lnTo>
                        <a:lnTo>
                          <a:pt x="1101" y="424"/>
                        </a:lnTo>
                        <a:lnTo>
                          <a:pt x="1096" y="422"/>
                        </a:lnTo>
                        <a:lnTo>
                          <a:pt x="1091" y="420"/>
                        </a:lnTo>
                        <a:lnTo>
                          <a:pt x="1087" y="416"/>
                        </a:lnTo>
                        <a:lnTo>
                          <a:pt x="1083" y="412"/>
                        </a:lnTo>
                        <a:lnTo>
                          <a:pt x="1080" y="407"/>
                        </a:lnTo>
                        <a:lnTo>
                          <a:pt x="1078" y="402"/>
                        </a:lnTo>
                        <a:lnTo>
                          <a:pt x="1078" y="396"/>
                        </a:lnTo>
                        <a:lnTo>
                          <a:pt x="1078" y="56"/>
                        </a:lnTo>
                        <a:lnTo>
                          <a:pt x="58" y="56"/>
                        </a:lnTo>
                        <a:lnTo>
                          <a:pt x="58" y="679"/>
                        </a:lnTo>
                        <a:lnTo>
                          <a:pt x="199" y="679"/>
                        </a:lnTo>
                        <a:lnTo>
                          <a:pt x="199" y="679"/>
                        </a:lnTo>
                        <a:lnTo>
                          <a:pt x="206" y="680"/>
                        </a:lnTo>
                        <a:lnTo>
                          <a:pt x="211" y="681"/>
                        </a:lnTo>
                        <a:lnTo>
                          <a:pt x="216" y="685"/>
                        </a:lnTo>
                        <a:lnTo>
                          <a:pt x="220" y="688"/>
                        </a:lnTo>
                        <a:lnTo>
                          <a:pt x="223" y="692"/>
                        </a:lnTo>
                        <a:lnTo>
                          <a:pt x="226" y="697"/>
                        </a:lnTo>
                        <a:lnTo>
                          <a:pt x="227" y="702"/>
                        </a:lnTo>
                        <a:lnTo>
                          <a:pt x="228" y="708"/>
                        </a:lnTo>
                        <a:lnTo>
                          <a:pt x="228" y="866"/>
                        </a:lnTo>
                        <a:lnTo>
                          <a:pt x="407" y="688"/>
                        </a:lnTo>
                        <a:lnTo>
                          <a:pt x="407" y="688"/>
                        </a:lnTo>
                        <a:lnTo>
                          <a:pt x="411" y="685"/>
                        </a:lnTo>
                        <a:lnTo>
                          <a:pt x="416" y="681"/>
                        </a:lnTo>
                        <a:lnTo>
                          <a:pt x="421" y="680"/>
                        </a:lnTo>
                        <a:lnTo>
                          <a:pt x="426" y="679"/>
                        </a:lnTo>
                        <a:lnTo>
                          <a:pt x="483" y="679"/>
                        </a:lnTo>
                        <a:lnTo>
                          <a:pt x="483" y="679"/>
                        </a:lnTo>
                        <a:lnTo>
                          <a:pt x="488" y="680"/>
                        </a:lnTo>
                        <a:lnTo>
                          <a:pt x="493" y="681"/>
                        </a:lnTo>
                        <a:lnTo>
                          <a:pt x="499" y="685"/>
                        </a:lnTo>
                        <a:lnTo>
                          <a:pt x="503" y="688"/>
                        </a:lnTo>
                        <a:lnTo>
                          <a:pt x="507" y="692"/>
                        </a:lnTo>
                        <a:lnTo>
                          <a:pt x="509" y="697"/>
                        </a:lnTo>
                        <a:lnTo>
                          <a:pt x="511" y="702"/>
                        </a:lnTo>
                        <a:lnTo>
                          <a:pt x="512" y="708"/>
                        </a:lnTo>
                        <a:lnTo>
                          <a:pt x="512" y="708"/>
                        </a:lnTo>
                        <a:lnTo>
                          <a:pt x="511" y="714"/>
                        </a:lnTo>
                        <a:lnTo>
                          <a:pt x="509" y="719"/>
                        </a:lnTo>
                        <a:lnTo>
                          <a:pt x="507" y="724"/>
                        </a:lnTo>
                        <a:lnTo>
                          <a:pt x="503" y="728"/>
                        </a:lnTo>
                        <a:lnTo>
                          <a:pt x="499" y="731"/>
                        </a:lnTo>
                        <a:lnTo>
                          <a:pt x="493" y="734"/>
                        </a:lnTo>
                        <a:lnTo>
                          <a:pt x="488" y="736"/>
                        </a:lnTo>
                        <a:lnTo>
                          <a:pt x="483" y="736"/>
                        </a:lnTo>
                        <a:lnTo>
                          <a:pt x="438" y="736"/>
                        </a:lnTo>
                        <a:lnTo>
                          <a:pt x="220" y="954"/>
                        </a:lnTo>
                        <a:lnTo>
                          <a:pt x="220" y="954"/>
                        </a:lnTo>
                        <a:lnTo>
                          <a:pt x="215" y="958"/>
                        </a:lnTo>
                        <a:lnTo>
                          <a:pt x="211" y="961"/>
                        </a:lnTo>
                        <a:lnTo>
                          <a:pt x="205" y="962"/>
                        </a:lnTo>
                        <a:lnTo>
                          <a:pt x="199" y="963"/>
                        </a:lnTo>
                        <a:lnTo>
                          <a:pt x="199" y="96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8" name="Freeform 163">
                    <a:extLst>
                      <a:ext uri="{FF2B5EF4-FFF2-40B4-BE49-F238E27FC236}">
                        <a16:creationId xmlns="" xmlns:a16="http://schemas.microsoft.com/office/drawing/2014/main" id="{3C65C936-1D2F-4578-9A44-452536E64983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6973888" y="150813"/>
                    <a:ext cx="193675" cy="193675"/>
                  </a:xfrm>
                  <a:custGeom>
                    <a:avLst/>
                    <a:gdLst>
                      <a:gd name="T0" fmla="*/ 595 w 736"/>
                      <a:gd name="T1" fmla="*/ 736 h 736"/>
                      <a:gd name="T2" fmla="*/ 585 w 736"/>
                      <a:gd name="T3" fmla="*/ 734 h 736"/>
                      <a:gd name="T4" fmla="*/ 576 w 736"/>
                      <a:gd name="T5" fmla="*/ 729 h 736"/>
                      <a:gd name="T6" fmla="*/ 28 w 736"/>
                      <a:gd name="T7" fmla="*/ 510 h 736"/>
                      <a:gd name="T8" fmla="*/ 22 w 736"/>
                      <a:gd name="T9" fmla="*/ 509 h 736"/>
                      <a:gd name="T10" fmla="*/ 12 w 736"/>
                      <a:gd name="T11" fmla="*/ 505 h 736"/>
                      <a:gd name="T12" fmla="*/ 5 w 736"/>
                      <a:gd name="T13" fmla="*/ 497 h 736"/>
                      <a:gd name="T14" fmla="*/ 0 w 736"/>
                      <a:gd name="T15" fmla="*/ 487 h 736"/>
                      <a:gd name="T16" fmla="*/ 0 w 736"/>
                      <a:gd name="T17" fmla="*/ 28 h 736"/>
                      <a:gd name="T18" fmla="*/ 0 w 736"/>
                      <a:gd name="T19" fmla="*/ 22 h 736"/>
                      <a:gd name="T20" fmla="*/ 5 w 736"/>
                      <a:gd name="T21" fmla="*/ 12 h 736"/>
                      <a:gd name="T22" fmla="*/ 12 w 736"/>
                      <a:gd name="T23" fmla="*/ 4 h 736"/>
                      <a:gd name="T24" fmla="*/ 22 w 736"/>
                      <a:gd name="T25" fmla="*/ 0 h 736"/>
                      <a:gd name="T26" fmla="*/ 708 w 736"/>
                      <a:gd name="T27" fmla="*/ 0 h 736"/>
                      <a:gd name="T28" fmla="*/ 714 w 736"/>
                      <a:gd name="T29" fmla="*/ 0 h 736"/>
                      <a:gd name="T30" fmla="*/ 724 w 736"/>
                      <a:gd name="T31" fmla="*/ 4 h 736"/>
                      <a:gd name="T32" fmla="*/ 732 w 736"/>
                      <a:gd name="T33" fmla="*/ 12 h 736"/>
                      <a:gd name="T34" fmla="*/ 736 w 736"/>
                      <a:gd name="T35" fmla="*/ 22 h 736"/>
                      <a:gd name="T36" fmla="*/ 736 w 736"/>
                      <a:gd name="T37" fmla="*/ 482 h 736"/>
                      <a:gd name="T38" fmla="*/ 736 w 736"/>
                      <a:gd name="T39" fmla="*/ 487 h 736"/>
                      <a:gd name="T40" fmla="*/ 732 w 736"/>
                      <a:gd name="T41" fmla="*/ 497 h 736"/>
                      <a:gd name="T42" fmla="*/ 724 w 736"/>
                      <a:gd name="T43" fmla="*/ 505 h 736"/>
                      <a:gd name="T44" fmla="*/ 714 w 736"/>
                      <a:gd name="T45" fmla="*/ 509 h 736"/>
                      <a:gd name="T46" fmla="*/ 623 w 736"/>
                      <a:gd name="T47" fmla="*/ 510 h 736"/>
                      <a:gd name="T48" fmla="*/ 623 w 736"/>
                      <a:gd name="T49" fmla="*/ 708 h 736"/>
                      <a:gd name="T50" fmla="*/ 622 w 736"/>
                      <a:gd name="T51" fmla="*/ 716 h 736"/>
                      <a:gd name="T52" fmla="*/ 613 w 736"/>
                      <a:gd name="T53" fmla="*/ 729 h 736"/>
                      <a:gd name="T54" fmla="*/ 607 w 736"/>
                      <a:gd name="T55" fmla="*/ 734 h 736"/>
                      <a:gd name="T56" fmla="*/ 595 w 736"/>
                      <a:gd name="T57" fmla="*/ 736 h 736"/>
                      <a:gd name="T58" fmla="*/ 56 w 736"/>
                      <a:gd name="T59" fmla="*/ 453 h 736"/>
                      <a:gd name="T60" fmla="*/ 340 w 736"/>
                      <a:gd name="T61" fmla="*/ 453 h 736"/>
                      <a:gd name="T62" fmla="*/ 350 w 736"/>
                      <a:gd name="T63" fmla="*/ 454 h 736"/>
                      <a:gd name="T64" fmla="*/ 358 w 736"/>
                      <a:gd name="T65" fmla="*/ 460 h 736"/>
                      <a:gd name="T66" fmla="*/ 567 w 736"/>
                      <a:gd name="T67" fmla="*/ 482 h 736"/>
                      <a:gd name="T68" fmla="*/ 568 w 736"/>
                      <a:gd name="T69" fmla="*/ 476 h 736"/>
                      <a:gd name="T70" fmla="*/ 572 w 736"/>
                      <a:gd name="T71" fmla="*/ 465 h 736"/>
                      <a:gd name="T72" fmla="*/ 579 w 736"/>
                      <a:gd name="T73" fmla="*/ 457 h 736"/>
                      <a:gd name="T74" fmla="*/ 589 w 736"/>
                      <a:gd name="T75" fmla="*/ 453 h 736"/>
                      <a:gd name="T76" fmla="*/ 680 w 736"/>
                      <a:gd name="T77" fmla="*/ 453 h 736"/>
                      <a:gd name="T78" fmla="*/ 56 w 736"/>
                      <a:gd name="T79" fmla="*/ 56 h 7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736" h="736">
                        <a:moveTo>
                          <a:pt x="595" y="736"/>
                        </a:moveTo>
                        <a:lnTo>
                          <a:pt x="595" y="736"/>
                        </a:lnTo>
                        <a:lnTo>
                          <a:pt x="590" y="736"/>
                        </a:lnTo>
                        <a:lnTo>
                          <a:pt x="585" y="734"/>
                        </a:lnTo>
                        <a:lnTo>
                          <a:pt x="581" y="732"/>
                        </a:lnTo>
                        <a:lnTo>
                          <a:pt x="576" y="729"/>
                        </a:lnTo>
                        <a:lnTo>
                          <a:pt x="329" y="510"/>
                        </a:lnTo>
                        <a:lnTo>
                          <a:pt x="28" y="510"/>
                        </a:lnTo>
                        <a:lnTo>
                          <a:pt x="28" y="510"/>
                        </a:lnTo>
                        <a:lnTo>
                          <a:pt x="22" y="509"/>
                        </a:lnTo>
                        <a:lnTo>
                          <a:pt x="17" y="508"/>
                        </a:lnTo>
                        <a:lnTo>
                          <a:pt x="12" y="505"/>
                        </a:lnTo>
                        <a:lnTo>
                          <a:pt x="8" y="502"/>
                        </a:lnTo>
                        <a:lnTo>
                          <a:pt x="5" y="497"/>
                        </a:lnTo>
                        <a:lnTo>
                          <a:pt x="2" y="493"/>
                        </a:lnTo>
                        <a:lnTo>
                          <a:pt x="0" y="487"/>
                        </a:lnTo>
                        <a:lnTo>
                          <a:pt x="0" y="482"/>
                        </a:lnTo>
                        <a:lnTo>
                          <a:pt x="0" y="28"/>
                        </a:lnTo>
                        <a:lnTo>
                          <a:pt x="0" y="28"/>
                        </a:lnTo>
                        <a:lnTo>
                          <a:pt x="0" y="22"/>
                        </a:lnTo>
                        <a:lnTo>
                          <a:pt x="2" y="17"/>
                        </a:lnTo>
                        <a:lnTo>
                          <a:pt x="5" y="12"/>
                        </a:lnTo>
                        <a:lnTo>
                          <a:pt x="8" y="8"/>
                        </a:lnTo>
                        <a:lnTo>
                          <a:pt x="12" y="4"/>
                        </a:lnTo>
                        <a:lnTo>
                          <a:pt x="17" y="2"/>
                        </a:ln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708" y="0"/>
                        </a:lnTo>
                        <a:lnTo>
                          <a:pt x="708" y="0"/>
                        </a:lnTo>
                        <a:lnTo>
                          <a:pt x="714" y="0"/>
                        </a:lnTo>
                        <a:lnTo>
                          <a:pt x="719" y="2"/>
                        </a:lnTo>
                        <a:lnTo>
                          <a:pt x="724" y="4"/>
                        </a:lnTo>
                        <a:lnTo>
                          <a:pt x="728" y="8"/>
                        </a:lnTo>
                        <a:lnTo>
                          <a:pt x="732" y="12"/>
                        </a:lnTo>
                        <a:lnTo>
                          <a:pt x="734" y="17"/>
                        </a:lnTo>
                        <a:lnTo>
                          <a:pt x="736" y="22"/>
                        </a:lnTo>
                        <a:lnTo>
                          <a:pt x="736" y="28"/>
                        </a:lnTo>
                        <a:lnTo>
                          <a:pt x="736" y="482"/>
                        </a:lnTo>
                        <a:lnTo>
                          <a:pt x="736" y="482"/>
                        </a:lnTo>
                        <a:lnTo>
                          <a:pt x="736" y="487"/>
                        </a:lnTo>
                        <a:lnTo>
                          <a:pt x="734" y="493"/>
                        </a:lnTo>
                        <a:lnTo>
                          <a:pt x="732" y="497"/>
                        </a:lnTo>
                        <a:lnTo>
                          <a:pt x="728" y="502"/>
                        </a:lnTo>
                        <a:lnTo>
                          <a:pt x="724" y="505"/>
                        </a:lnTo>
                        <a:lnTo>
                          <a:pt x="719" y="508"/>
                        </a:lnTo>
                        <a:lnTo>
                          <a:pt x="714" y="509"/>
                        </a:lnTo>
                        <a:lnTo>
                          <a:pt x="708" y="510"/>
                        </a:lnTo>
                        <a:lnTo>
                          <a:pt x="623" y="510"/>
                        </a:lnTo>
                        <a:lnTo>
                          <a:pt x="623" y="708"/>
                        </a:lnTo>
                        <a:lnTo>
                          <a:pt x="623" y="708"/>
                        </a:lnTo>
                        <a:lnTo>
                          <a:pt x="623" y="712"/>
                        </a:lnTo>
                        <a:lnTo>
                          <a:pt x="622" y="716"/>
                        </a:lnTo>
                        <a:lnTo>
                          <a:pt x="619" y="723"/>
                        </a:lnTo>
                        <a:lnTo>
                          <a:pt x="613" y="729"/>
                        </a:lnTo>
                        <a:lnTo>
                          <a:pt x="607" y="734"/>
                        </a:lnTo>
                        <a:lnTo>
                          <a:pt x="607" y="734"/>
                        </a:lnTo>
                        <a:lnTo>
                          <a:pt x="601" y="736"/>
                        </a:lnTo>
                        <a:lnTo>
                          <a:pt x="595" y="736"/>
                        </a:lnTo>
                        <a:lnTo>
                          <a:pt x="595" y="736"/>
                        </a:lnTo>
                        <a:close/>
                        <a:moveTo>
                          <a:pt x="56" y="453"/>
                        </a:moveTo>
                        <a:lnTo>
                          <a:pt x="340" y="453"/>
                        </a:lnTo>
                        <a:lnTo>
                          <a:pt x="340" y="453"/>
                        </a:lnTo>
                        <a:lnTo>
                          <a:pt x="345" y="453"/>
                        </a:lnTo>
                        <a:lnTo>
                          <a:pt x="350" y="454"/>
                        </a:lnTo>
                        <a:lnTo>
                          <a:pt x="354" y="457"/>
                        </a:lnTo>
                        <a:lnTo>
                          <a:pt x="358" y="460"/>
                        </a:lnTo>
                        <a:lnTo>
                          <a:pt x="567" y="645"/>
                        </a:lnTo>
                        <a:lnTo>
                          <a:pt x="567" y="482"/>
                        </a:lnTo>
                        <a:lnTo>
                          <a:pt x="567" y="482"/>
                        </a:lnTo>
                        <a:lnTo>
                          <a:pt x="568" y="476"/>
                        </a:lnTo>
                        <a:lnTo>
                          <a:pt x="569" y="471"/>
                        </a:lnTo>
                        <a:lnTo>
                          <a:pt x="572" y="465"/>
                        </a:lnTo>
                        <a:lnTo>
                          <a:pt x="575" y="461"/>
                        </a:lnTo>
                        <a:lnTo>
                          <a:pt x="579" y="457"/>
                        </a:lnTo>
                        <a:lnTo>
                          <a:pt x="584" y="455"/>
                        </a:lnTo>
                        <a:lnTo>
                          <a:pt x="589" y="453"/>
                        </a:lnTo>
                        <a:lnTo>
                          <a:pt x="595" y="453"/>
                        </a:lnTo>
                        <a:lnTo>
                          <a:pt x="680" y="453"/>
                        </a:lnTo>
                        <a:lnTo>
                          <a:pt x="680" y="56"/>
                        </a:lnTo>
                        <a:lnTo>
                          <a:pt x="56" y="56"/>
                        </a:lnTo>
                        <a:lnTo>
                          <a:pt x="56" y="45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4" name="Group 53">
              <a:extLst>
                <a:ext uri="{FF2B5EF4-FFF2-40B4-BE49-F238E27FC236}">
                  <a16:creationId xmlns="" xmlns:a16="http://schemas.microsoft.com/office/drawing/2014/main" id="{C59028EC-A9EF-4397-B6B3-D67D90087CB2}"/>
                </a:ext>
              </a:extLst>
            </p:cNvPr>
            <p:cNvGrpSpPr/>
            <p:nvPr/>
          </p:nvGrpSpPr>
          <p:grpSpPr>
            <a:xfrm>
              <a:off x="5832751" y="5040648"/>
              <a:ext cx="5240466" cy="1015312"/>
              <a:chOff x="4881838" y="4768812"/>
              <a:chExt cx="5240466" cy="1015312"/>
            </a:xfrm>
          </p:grpSpPr>
          <p:grpSp>
            <p:nvGrpSpPr>
              <p:cNvPr id="42" name="Group 41">
                <a:extLst>
                  <a:ext uri="{FF2B5EF4-FFF2-40B4-BE49-F238E27FC236}">
                    <a16:creationId xmlns="" xmlns:a16="http://schemas.microsoft.com/office/drawing/2014/main" id="{01E2FDC9-95C5-46C7-B806-1F249949C678}"/>
                  </a:ext>
                </a:extLst>
              </p:cNvPr>
              <p:cNvGrpSpPr/>
              <p:nvPr/>
            </p:nvGrpSpPr>
            <p:grpSpPr>
              <a:xfrm>
                <a:off x="6096001" y="4768812"/>
                <a:ext cx="4026303" cy="1015312"/>
                <a:chOff x="1152976" y="773112"/>
                <a:chExt cx="2320635" cy="1015312"/>
              </a:xfrm>
            </p:grpSpPr>
            <p:sp>
              <p:nvSpPr>
                <p:cNvPr id="48" name="TextBox 47">
                  <a:extLst>
                    <a:ext uri="{FF2B5EF4-FFF2-40B4-BE49-F238E27FC236}">
                      <a16:creationId xmlns="" xmlns:a16="http://schemas.microsoft.com/office/drawing/2014/main" id="{6125DDBA-0B3D-4302-A21C-4E574FF54147}"/>
                    </a:ext>
                  </a:extLst>
                </p:cNvPr>
                <p:cNvSpPr txBox="1"/>
                <p:nvPr/>
              </p:nvSpPr>
              <p:spPr>
                <a:xfrm>
                  <a:off x="1152977" y="773112"/>
                  <a:ext cx="2320633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b="1" i="1" dirty="0" err="1">
                      <a:solidFill>
                        <a:srgbClr val="118D2F"/>
                      </a:solidFill>
                    </a:rPr>
                    <a:t>Lorem</a:t>
                  </a:r>
                  <a:r>
                    <a:rPr lang="en-US" b="1" i="1" dirty="0">
                      <a:solidFill>
                        <a:srgbClr val="118D2F"/>
                      </a:solidFill>
                    </a:rPr>
                    <a:t> </a:t>
                  </a:r>
                  <a:r>
                    <a:rPr lang="en-US" b="1" i="1" dirty="0" err="1">
                      <a:solidFill>
                        <a:srgbClr val="118D2F"/>
                      </a:solidFill>
                    </a:rPr>
                    <a:t>ipsum</a:t>
                  </a:r>
                  <a:r>
                    <a:rPr lang="en-US" b="1" i="1" dirty="0">
                      <a:solidFill>
                        <a:srgbClr val="118D2F"/>
                      </a:solidFill>
                    </a:rPr>
                    <a:t> </a:t>
                  </a:r>
                  <a:endParaRPr lang="id-ID" b="1" i="1" dirty="0">
                    <a:solidFill>
                      <a:srgbClr val="118D2F"/>
                    </a:solidFill>
                  </a:endParaRPr>
                </a:p>
              </p:txBody>
            </p:sp>
            <p:sp>
              <p:nvSpPr>
                <p:cNvPr id="49" name="TextBox 48">
                  <a:extLst>
                    <a:ext uri="{FF2B5EF4-FFF2-40B4-BE49-F238E27FC236}">
                      <a16:creationId xmlns="" xmlns:a16="http://schemas.microsoft.com/office/drawing/2014/main" id="{A18B3DA3-E956-43F4-83CC-670F3557A437}"/>
                    </a:ext>
                  </a:extLst>
                </p:cNvPr>
                <p:cNvSpPr txBox="1"/>
                <p:nvPr/>
              </p:nvSpPr>
              <p:spPr>
                <a:xfrm>
                  <a:off x="1152976" y="1142093"/>
                  <a:ext cx="2320635" cy="6463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id-ID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Lorem ipsum dolor sit amet, consectetur adipiscing elit, sed do eiusmod tempor incididunt ut labore et dolore magna aliqua. </a:t>
                  </a:r>
                  <a:endParaRPr lang="id-ID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grpSp>
            <p:nvGrpSpPr>
              <p:cNvPr id="43" name="Group 42">
                <a:extLst>
                  <a:ext uri="{FF2B5EF4-FFF2-40B4-BE49-F238E27FC236}">
                    <a16:creationId xmlns="" xmlns:a16="http://schemas.microsoft.com/office/drawing/2014/main" id="{0842BB8A-95D4-4921-899B-F7E4D7BA40CA}"/>
                  </a:ext>
                </a:extLst>
              </p:cNvPr>
              <p:cNvGrpSpPr/>
              <p:nvPr/>
            </p:nvGrpSpPr>
            <p:grpSpPr>
              <a:xfrm>
                <a:off x="4881838" y="4768812"/>
                <a:ext cx="998262" cy="825834"/>
                <a:chOff x="5457968" y="2603166"/>
                <a:chExt cx="998262" cy="825834"/>
              </a:xfrm>
            </p:grpSpPr>
            <p:sp>
              <p:nvSpPr>
                <p:cNvPr id="44" name="Parallelogram 43">
                  <a:extLst>
                    <a:ext uri="{FF2B5EF4-FFF2-40B4-BE49-F238E27FC236}">
                      <a16:creationId xmlns="" xmlns:a16="http://schemas.microsoft.com/office/drawing/2014/main" id="{C0ACBDE5-F3F8-4D1F-AAFF-C604BD9A4D3F}"/>
                    </a:ext>
                  </a:extLst>
                </p:cNvPr>
                <p:cNvSpPr/>
                <p:nvPr/>
              </p:nvSpPr>
              <p:spPr>
                <a:xfrm>
                  <a:off x="5457968" y="2603166"/>
                  <a:ext cx="998262" cy="825834"/>
                </a:xfrm>
                <a:prstGeom prst="parallelogram">
                  <a:avLst>
                    <a:gd name="adj" fmla="val 18668"/>
                  </a:avLst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grpSp>
              <p:nvGrpSpPr>
                <p:cNvPr id="45" name="Group 44">
                  <a:extLst>
                    <a:ext uri="{FF2B5EF4-FFF2-40B4-BE49-F238E27FC236}">
                      <a16:creationId xmlns="" xmlns:a16="http://schemas.microsoft.com/office/drawing/2014/main" id="{3E20CBC4-7359-4D7C-AA20-820499140485}"/>
                    </a:ext>
                  </a:extLst>
                </p:cNvPr>
                <p:cNvGrpSpPr/>
                <p:nvPr/>
              </p:nvGrpSpPr>
              <p:grpSpPr>
                <a:xfrm>
                  <a:off x="5703900" y="2784170"/>
                  <a:ext cx="506400" cy="463828"/>
                  <a:chOff x="6808788" y="15875"/>
                  <a:chExt cx="358775" cy="328613"/>
                </a:xfrm>
                <a:solidFill>
                  <a:srgbClr val="118D2F"/>
                </a:solidFill>
              </p:grpSpPr>
              <p:sp>
                <p:nvSpPr>
                  <p:cNvPr id="46" name="Freeform 162">
                    <a:extLst>
                      <a:ext uri="{FF2B5EF4-FFF2-40B4-BE49-F238E27FC236}">
                        <a16:creationId xmlns="" xmlns:a16="http://schemas.microsoft.com/office/drawing/2014/main" id="{BCD74C8A-F6B2-404B-8CBB-831568B8B9A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808788" y="15875"/>
                    <a:ext cx="300038" cy="254000"/>
                  </a:xfrm>
                  <a:custGeom>
                    <a:avLst/>
                    <a:gdLst>
                      <a:gd name="T0" fmla="*/ 199 w 1135"/>
                      <a:gd name="T1" fmla="*/ 963 h 963"/>
                      <a:gd name="T2" fmla="*/ 188 w 1135"/>
                      <a:gd name="T3" fmla="*/ 961 h 963"/>
                      <a:gd name="T4" fmla="*/ 184 w 1135"/>
                      <a:gd name="T5" fmla="*/ 959 h 963"/>
                      <a:gd name="T6" fmla="*/ 176 w 1135"/>
                      <a:gd name="T7" fmla="*/ 950 h 963"/>
                      <a:gd name="T8" fmla="*/ 171 w 1135"/>
                      <a:gd name="T9" fmla="*/ 939 h 963"/>
                      <a:gd name="T10" fmla="*/ 171 w 1135"/>
                      <a:gd name="T11" fmla="*/ 736 h 963"/>
                      <a:gd name="T12" fmla="*/ 30 w 1135"/>
                      <a:gd name="T13" fmla="*/ 736 h 963"/>
                      <a:gd name="T14" fmla="*/ 19 w 1135"/>
                      <a:gd name="T15" fmla="*/ 734 h 963"/>
                      <a:gd name="T16" fmla="*/ 10 w 1135"/>
                      <a:gd name="T17" fmla="*/ 728 h 963"/>
                      <a:gd name="T18" fmla="*/ 4 w 1135"/>
                      <a:gd name="T19" fmla="*/ 719 h 963"/>
                      <a:gd name="T20" fmla="*/ 0 w 1135"/>
                      <a:gd name="T21" fmla="*/ 708 h 963"/>
                      <a:gd name="T22" fmla="*/ 0 w 1135"/>
                      <a:gd name="T23" fmla="*/ 28 h 963"/>
                      <a:gd name="T24" fmla="*/ 4 w 1135"/>
                      <a:gd name="T25" fmla="*/ 17 h 963"/>
                      <a:gd name="T26" fmla="*/ 10 w 1135"/>
                      <a:gd name="T27" fmla="*/ 8 h 963"/>
                      <a:gd name="T28" fmla="*/ 19 w 1135"/>
                      <a:gd name="T29" fmla="*/ 2 h 963"/>
                      <a:gd name="T30" fmla="*/ 30 w 1135"/>
                      <a:gd name="T31" fmla="*/ 0 h 963"/>
                      <a:gd name="T32" fmla="*/ 1107 w 1135"/>
                      <a:gd name="T33" fmla="*/ 0 h 963"/>
                      <a:gd name="T34" fmla="*/ 1118 w 1135"/>
                      <a:gd name="T35" fmla="*/ 2 h 963"/>
                      <a:gd name="T36" fmla="*/ 1127 w 1135"/>
                      <a:gd name="T37" fmla="*/ 8 h 963"/>
                      <a:gd name="T38" fmla="*/ 1133 w 1135"/>
                      <a:gd name="T39" fmla="*/ 17 h 963"/>
                      <a:gd name="T40" fmla="*/ 1135 w 1135"/>
                      <a:gd name="T41" fmla="*/ 28 h 963"/>
                      <a:gd name="T42" fmla="*/ 1135 w 1135"/>
                      <a:gd name="T43" fmla="*/ 396 h 963"/>
                      <a:gd name="T44" fmla="*/ 1133 w 1135"/>
                      <a:gd name="T45" fmla="*/ 407 h 963"/>
                      <a:gd name="T46" fmla="*/ 1127 w 1135"/>
                      <a:gd name="T47" fmla="*/ 416 h 963"/>
                      <a:gd name="T48" fmla="*/ 1118 w 1135"/>
                      <a:gd name="T49" fmla="*/ 422 h 963"/>
                      <a:gd name="T50" fmla="*/ 1107 w 1135"/>
                      <a:gd name="T51" fmla="*/ 425 h 963"/>
                      <a:gd name="T52" fmla="*/ 1101 w 1135"/>
                      <a:gd name="T53" fmla="*/ 424 h 963"/>
                      <a:gd name="T54" fmla="*/ 1091 w 1135"/>
                      <a:gd name="T55" fmla="*/ 420 h 963"/>
                      <a:gd name="T56" fmla="*/ 1083 w 1135"/>
                      <a:gd name="T57" fmla="*/ 412 h 963"/>
                      <a:gd name="T58" fmla="*/ 1078 w 1135"/>
                      <a:gd name="T59" fmla="*/ 402 h 963"/>
                      <a:gd name="T60" fmla="*/ 1078 w 1135"/>
                      <a:gd name="T61" fmla="*/ 56 h 963"/>
                      <a:gd name="T62" fmla="*/ 58 w 1135"/>
                      <a:gd name="T63" fmla="*/ 679 h 963"/>
                      <a:gd name="T64" fmla="*/ 199 w 1135"/>
                      <a:gd name="T65" fmla="*/ 679 h 963"/>
                      <a:gd name="T66" fmla="*/ 211 w 1135"/>
                      <a:gd name="T67" fmla="*/ 681 h 963"/>
                      <a:gd name="T68" fmla="*/ 220 w 1135"/>
                      <a:gd name="T69" fmla="*/ 688 h 963"/>
                      <a:gd name="T70" fmla="*/ 226 w 1135"/>
                      <a:gd name="T71" fmla="*/ 697 h 963"/>
                      <a:gd name="T72" fmla="*/ 228 w 1135"/>
                      <a:gd name="T73" fmla="*/ 708 h 963"/>
                      <a:gd name="T74" fmla="*/ 407 w 1135"/>
                      <a:gd name="T75" fmla="*/ 688 h 963"/>
                      <a:gd name="T76" fmla="*/ 411 w 1135"/>
                      <a:gd name="T77" fmla="*/ 685 h 963"/>
                      <a:gd name="T78" fmla="*/ 421 w 1135"/>
                      <a:gd name="T79" fmla="*/ 680 h 963"/>
                      <a:gd name="T80" fmla="*/ 483 w 1135"/>
                      <a:gd name="T81" fmla="*/ 679 h 963"/>
                      <a:gd name="T82" fmla="*/ 488 w 1135"/>
                      <a:gd name="T83" fmla="*/ 680 h 963"/>
                      <a:gd name="T84" fmla="*/ 499 w 1135"/>
                      <a:gd name="T85" fmla="*/ 685 h 963"/>
                      <a:gd name="T86" fmla="*/ 507 w 1135"/>
                      <a:gd name="T87" fmla="*/ 692 h 963"/>
                      <a:gd name="T88" fmla="*/ 511 w 1135"/>
                      <a:gd name="T89" fmla="*/ 702 h 963"/>
                      <a:gd name="T90" fmla="*/ 512 w 1135"/>
                      <a:gd name="T91" fmla="*/ 708 h 963"/>
                      <a:gd name="T92" fmla="*/ 509 w 1135"/>
                      <a:gd name="T93" fmla="*/ 719 h 963"/>
                      <a:gd name="T94" fmla="*/ 503 w 1135"/>
                      <a:gd name="T95" fmla="*/ 728 h 963"/>
                      <a:gd name="T96" fmla="*/ 493 w 1135"/>
                      <a:gd name="T97" fmla="*/ 734 h 963"/>
                      <a:gd name="T98" fmla="*/ 483 w 1135"/>
                      <a:gd name="T99" fmla="*/ 736 h 963"/>
                      <a:gd name="T100" fmla="*/ 220 w 1135"/>
                      <a:gd name="T101" fmla="*/ 954 h 963"/>
                      <a:gd name="T102" fmla="*/ 215 w 1135"/>
                      <a:gd name="T103" fmla="*/ 958 h 963"/>
                      <a:gd name="T104" fmla="*/ 205 w 1135"/>
                      <a:gd name="T105" fmla="*/ 962 h 963"/>
                      <a:gd name="T106" fmla="*/ 199 w 1135"/>
                      <a:gd name="T107" fmla="*/ 963 h 9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1135" h="963">
                        <a:moveTo>
                          <a:pt x="199" y="963"/>
                        </a:moveTo>
                        <a:lnTo>
                          <a:pt x="199" y="963"/>
                        </a:lnTo>
                        <a:lnTo>
                          <a:pt x="193" y="962"/>
                        </a:lnTo>
                        <a:lnTo>
                          <a:pt x="188" y="961"/>
                        </a:lnTo>
                        <a:lnTo>
                          <a:pt x="188" y="961"/>
                        </a:lnTo>
                        <a:lnTo>
                          <a:pt x="184" y="959"/>
                        </a:lnTo>
                        <a:lnTo>
                          <a:pt x="181" y="956"/>
                        </a:lnTo>
                        <a:lnTo>
                          <a:pt x="176" y="950"/>
                        </a:lnTo>
                        <a:lnTo>
                          <a:pt x="172" y="943"/>
                        </a:lnTo>
                        <a:lnTo>
                          <a:pt x="171" y="939"/>
                        </a:lnTo>
                        <a:lnTo>
                          <a:pt x="171" y="935"/>
                        </a:lnTo>
                        <a:lnTo>
                          <a:pt x="171" y="736"/>
                        </a:lnTo>
                        <a:lnTo>
                          <a:pt x="30" y="736"/>
                        </a:lnTo>
                        <a:lnTo>
                          <a:pt x="30" y="736"/>
                        </a:lnTo>
                        <a:lnTo>
                          <a:pt x="24" y="736"/>
                        </a:lnTo>
                        <a:lnTo>
                          <a:pt x="19" y="734"/>
                        </a:lnTo>
                        <a:lnTo>
                          <a:pt x="14" y="731"/>
                        </a:lnTo>
                        <a:lnTo>
                          <a:pt x="10" y="728"/>
                        </a:lnTo>
                        <a:lnTo>
                          <a:pt x="6" y="724"/>
                        </a:lnTo>
                        <a:lnTo>
                          <a:pt x="4" y="719"/>
                        </a:lnTo>
                        <a:lnTo>
                          <a:pt x="1" y="714"/>
                        </a:lnTo>
                        <a:lnTo>
                          <a:pt x="0" y="708"/>
                        </a:lnTo>
                        <a:lnTo>
                          <a:pt x="0" y="28"/>
                        </a:lnTo>
                        <a:lnTo>
                          <a:pt x="0" y="28"/>
                        </a:lnTo>
                        <a:lnTo>
                          <a:pt x="1" y="22"/>
                        </a:lnTo>
                        <a:lnTo>
                          <a:pt x="4" y="17"/>
                        </a:lnTo>
                        <a:lnTo>
                          <a:pt x="6" y="12"/>
                        </a:lnTo>
                        <a:lnTo>
                          <a:pt x="10" y="8"/>
                        </a:lnTo>
                        <a:lnTo>
                          <a:pt x="14" y="4"/>
                        </a:lnTo>
                        <a:lnTo>
                          <a:pt x="19" y="2"/>
                        </a:lnTo>
                        <a:lnTo>
                          <a:pt x="24" y="0"/>
                        </a:lnTo>
                        <a:lnTo>
                          <a:pt x="30" y="0"/>
                        </a:lnTo>
                        <a:lnTo>
                          <a:pt x="1107" y="0"/>
                        </a:lnTo>
                        <a:lnTo>
                          <a:pt x="1107" y="0"/>
                        </a:lnTo>
                        <a:lnTo>
                          <a:pt x="1113" y="0"/>
                        </a:lnTo>
                        <a:lnTo>
                          <a:pt x="1118" y="2"/>
                        </a:lnTo>
                        <a:lnTo>
                          <a:pt x="1123" y="4"/>
                        </a:lnTo>
                        <a:lnTo>
                          <a:pt x="1127" y="8"/>
                        </a:lnTo>
                        <a:lnTo>
                          <a:pt x="1130" y="12"/>
                        </a:lnTo>
                        <a:lnTo>
                          <a:pt x="1133" y="17"/>
                        </a:lnTo>
                        <a:lnTo>
                          <a:pt x="1134" y="22"/>
                        </a:lnTo>
                        <a:lnTo>
                          <a:pt x="1135" y="28"/>
                        </a:lnTo>
                        <a:lnTo>
                          <a:pt x="1135" y="396"/>
                        </a:lnTo>
                        <a:lnTo>
                          <a:pt x="1135" y="396"/>
                        </a:lnTo>
                        <a:lnTo>
                          <a:pt x="1134" y="402"/>
                        </a:lnTo>
                        <a:lnTo>
                          <a:pt x="1133" y="407"/>
                        </a:lnTo>
                        <a:lnTo>
                          <a:pt x="1130" y="412"/>
                        </a:lnTo>
                        <a:lnTo>
                          <a:pt x="1127" y="416"/>
                        </a:lnTo>
                        <a:lnTo>
                          <a:pt x="1123" y="420"/>
                        </a:lnTo>
                        <a:lnTo>
                          <a:pt x="1118" y="422"/>
                        </a:lnTo>
                        <a:lnTo>
                          <a:pt x="1113" y="424"/>
                        </a:lnTo>
                        <a:lnTo>
                          <a:pt x="1107" y="425"/>
                        </a:lnTo>
                        <a:lnTo>
                          <a:pt x="1107" y="425"/>
                        </a:lnTo>
                        <a:lnTo>
                          <a:pt x="1101" y="424"/>
                        </a:lnTo>
                        <a:lnTo>
                          <a:pt x="1096" y="422"/>
                        </a:lnTo>
                        <a:lnTo>
                          <a:pt x="1091" y="420"/>
                        </a:lnTo>
                        <a:lnTo>
                          <a:pt x="1087" y="416"/>
                        </a:lnTo>
                        <a:lnTo>
                          <a:pt x="1083" y="412"/>
                        </a:lnTo>
                        <a:lnTo>
                          <a:pt x="1080" y="407"/>
                        </a:lnTo>
                        <a:lnTo>
                          <a:pt x="1078" y="402"/>
                        </a:lnTo>
                        <a:lnTo>
                          <a:pt x="1078" y="396"/>
                        </a:lnTo>
                        <a:lnTo>
                          <a:pt x="1078" y="56"/>
                        </a:lnTo>
                        <a:lnTo>
                          <a:pt x="58" y="56"/>
                        </a:lnTo>
                        <a:lnTo>
                          <a:pt x="58" y="679"/>
                        </a:lnTo>
                        <a:lnTo>
                          <a:pt x="199" y="679"/>
                        </a:lnTo>
                        <a:lnTo>
                          <a:pt x="199" y="679"/>
                        </a:lnTo>
                        <a:lnTo>
                          <a:pt x="206" y="680"/>
                        </a:lnTo>
                        <a:lnTo>
                          <a:pt x="211" y="681"/>
                        </a:lnTo>
                        <a:lnTo>
                          <a:pt x="216" y="685"/>
                        </a:lnTo>
                        <a:lnTo>
                          <a:pt x="220" y="688"/>
                        </a:lnTo>
                        <a:lnTo>
                          <a:pt x="223" y="692"/>
                        </a:lnTo>
                        <a:lnTo>
                          <a:pt x="226" y="697"/>
                        </a:lnTo>
                        <a:lnTo>
                          <a:pt x="227" y="702"/>
                        </a:lnTo>
                        <a:lnTo>
                          <a:pt x="228" y="708"/>
                        </a:lnTo>
                        <a:lnTo>
                          <a:pt x="228" y="866"/>
                        </a:lnTo>
                        <a:lnTo>
                          <a:pt x="407" y="688"/>
                        </a:lnTo>
                        <a:lnTo>
                          <a:pt x="407" y="688"/>
                        </a:lnTo>
                        <a:lnTo>
                          <a:pt x="411" y="685"/>
                        </a:lnTo>
                        <a:lnTo>
                          <a:pt x="416" y="681"/>
                        </a:lnTo>
                        <a:lnTo>
                          <a:pt x="421" y="680"/>
                        </a:lnTo>
                        <a:lnTo>
                          <a:pt x="426" y="679"/>
                        </a:lnTo>
                        <a:lnTo>
                          <a:pt x="483" y="679"/>
                        </a:lnTo>
                        <a:lnTo>
                          <a:pt x="483" y="679"/>
                        </a:lnTo>
                        <a:lnTo>
                          <a:pt x="488" y="680"/>
                        </a:lnTo>
                        <a:lnTo>
                          <a:pt x="493" y="681"/>
                        </a:lnTo>
                        <a:lnTo>
                          <a:pt x="499" y="685"/>
                        </a:lnTo>
                        <a:lnTo>
                          <a:pt x="503" y="688"/>
                        </a:lnTo>
                        <a:lnTo>
                          <a:pt x="507" y="692"/>
                        </a:lnTo>
                        <a:lnTo>
                          <a:pt x="509" y="697"/>
                        </a:lnTo>
                        <a:lnTo>
                          <a:pt x="511" y="702"/>
                        </a:lnTo>
                        <a:lnTo>
                          <a:pt x="512" y="708"/>
                        </a:lnTo>
                        <a:lnTo>
                          <a:pt x="512" y="708"/>
                        </a:lnTo>
                        <a:lnTo>
                          <a:pt x="511" y="714"/>
                        </a:lnTo>
                        <a:lnTo>
                          <a:pt x="509" y="719"/>
                        </a:lnTo>
                        <a:lnTo>
                          <a:pt x="507" y="724"/>
                        </a:lnTo>
                        <a:lnTo>
                          <a:pt x="503" y="728"/>
                        </a:lnTo>
                        <a:lnTo>
                          <a:pt x="499" y="731"/>
                        </a:lnTo>
                        <a:lnTo>
                          <a:pt x="493" y="734"/>
                        </a:lnTo>
                        <a:lnTo>
                          <a:pt x="488" y="736"/>
                        </a:lnTo>
                        <a:lnTo>
                          <a:pt x="483" y="736"/>
                        </a:lnTo>
                        <a:lnTo>
                          <a:pt x="438" y="736"/>
                        </a:lnTo>
                        <a:lnTo>
                          <a:pt x="220" y="954"/>
                        </a:lnTo>
                        <a:lnTo>
                          <a:pt x="220" y="954"/>
                        </a:lnTo>
                        <a:lnTo>
                          <a:pt x="215" y="958"/>
                        </a:lnTo>
                        <a:lnTo>
                          <a:pt x="211" y="961"/>
                        </a:lnTo>
                        <a:lnTo>
                          <a:pt x="205" y="962"/>
                        </a:lnTo>
                        <a:lnTo>
                          <a:pt x="199" y="963"/>
                        </a:lnTo>
                        <a:lnTo>
                          <a:pt x="199" y="96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7" name="Freeform 163">
                    <a:extLst>
                      <a:ext uri="{FF2B5EF4-FFF2-40B4-BE49-F238E27FC236}">
                        <a16:creationId xmlns="" xmlns:a16="http://schemas.microsoft.com/office/drawing/2014/main" id="{01B053A9-4232-4E22-A4C9-A8FCEAB1D0DE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6973888" y="150813"/>
                    <a:ext cx="193675" cy="193675"/>
                  </a:xfrm>
                  <a:custGeom>
                    <a:avLst/>
                    <a:gdLst>
                      <a:gd name="T0" fmla="*/ 595 w 736"/>
                      <a:gd name="T1" fmla="*/ 736 h 736"/>
                      <a:gd name="T2" fmla="*/ 585 w 736"/>
                      <a:gd name="T3" fmla="*/ 734 h 736"/>
                      <a:gd name="T4" fmla="*/ 576 w 736"/>
                      <a:gd name="T5" fmla="*/ 729 h 736"/>
                      <a:gd name="T6" fmla="*/ 28 w 736"/>
                      <a:gd name="T7" fmla="*/ 510 h 736"/>
                      <a:gd name="T8" fmla="*/ 22 w 736"/>
                      <a:gd name="T9" fmla="*/ 509 h 736"/>
                      <a:gd name="T10" fmla="*/ 12 w 736"/>
                      <a:gd name="T11" fmla="*/ 505 h 736"/>
                      <a:gd name="T12" fmla="*/ 5 w 736"/>
                      <a:gd name="T13" fmla="*/ 497 h 736"/>
                      <a:gd name="T14" fmla="*/ 0 w 736"/>
                      <a:gd name="T15" fmla="*/ 487 h 736"/>
                      <a:gd name="T16" fmla="*/ 0 w 736"/>
                      <a:gd name="T17" fmla="*/ 28 h 736"/>
                      <a:gd name="T18" fmla="*/ 0 w 736"/>
                      <a:gd name="T19" fmla="*/ 22 h 736"/>
                      <a:gd name="T20" fmla="*/ 5 w 736"/>
                      <a:gd name="T21" fmla="*/ 12 h 736"/>
                      <a:gd name="T22" fmla="*/ 12 w 736"/>
                      <a:gd name="T23" fmla="*/ 4 h 736"/>
                      <a:gd name="T24" fmla="*/ 22 w 736"/>
                      <a:gd name="T25" fmla="*/ 0 h 736"/>
                      <a:gd name="T26" fmla="*/ 708 w 736"/>
                      <a:gd name="T27" fmla="*/ 0 h 736"/>
                      <a:gd name="T28" fmla="*/ 714 w 736"/>
                      <a:gd name="T29" fmla="*/ 0 h 736"/>
                      <a:gd name="T30" fmla="*/ 724 w 736"/>
                      <a:gd name="T31" fmla="*/ 4 h 736"/>
                      <a:gd name="T32" fmla="*/ 732 w 736"/>
                      <a:gd name="T33" fmla="*/ 12 h 736"/>
                      <a:gd name="T34" fmla="*/ 736 w 736"/>
                      <a:gd name="T35" fmla="*/ 22 h 736"/>
                      <a:gd name="T36" fmla="*/ 736 w 736"/>
                      <a:gd name="T37" fmla="*/ 482 h 736"/>
                      <a:gd name="T38" fmla="*/ 736 w 736"/>
                      <a:gd name="T39" fmla="*/ 487 h 736"/>
                      <a:gd name="T40" fmla="*/ 732 w 736"/>
                      <a:gd name="T41" fmla="*/ 497 h 736"/>
                      <a:gd name="T42" fmla="*/ 724 w 736"/>
                      <a:gd name="T43" fmla="*/ 505 h 736"/>
                      <a:gd name="T44" fmla="*/ 714 w 736"/>
                      <a:gd name="T45" fmla="*/ 509 h 736"/>
                      <a:gd name="T46" fmla="*/ 623 w 736"/>
                      <a:gd name="T47" fmla="*/ 510 h 736"/>
                      <a:gd name="T48" fmla="*/ 623 w 736"/>
                      <a:gd name="T49" fmla="*/ 708 h 736"/>
                      <a:gd name="T50" fmla="*/ 622 w 736"/>
                      <a:gd name="T51" fmla="*/ 716 h 736"/>
                      <a:gd name="T52" fmla="*/ 613 w 736"/>
                      <a:gd name="T53" fmla="*/ 729 h 736"/>
                      <a:gd name="T54" fmla="*/ 607 w 736"/>
                      <a:gd name="T55" fmla="*/ 734 h 736"/>
                      <a:gd name="T56" fmla="*/ 595 w 736"/>
                      <a:gd name="T57" fmla="*/ 736 h 736"/>
                      <a:gd name="T58" fmla="*/ 56 w 736"/>
                      <a:gd name="T59" fmla="*/ 453 h 736"/>
                      <a:gd name="T60" fmla="*/ 340 w 736"/>
                      <a:gd name="T61" fmla="*/ 453 h 736"/>
                      <a:gd name="T62" fmla="*/ 350 w 736"/>
                      <a:gd name="T63" fmla="*/ 454 h 736"/>
                      <a:gd name="T64" fmla="*/ 358 w 736"/>
                      <a:gd name="T65" fmla="*/ 460 h 736"/>
                      <a:gd name="T66" fmla="*/ 567 w 736"/>
                      <a:gd name="T67" fmla="*/ 482 h 736"/>
                      <a:gd name="T68" fmla="*/ 568 w 736"/>
                      <a:gd name="T69" fmla="*/ 476 h 736"/>
                      <a:gd name="T70" fmla="*/ 572 w 736"/>
                      <a:gd name="T71" fmla="*/ 465 h 736"/>
                      <a:gd name="T72" fmla="*/ 579 w 736"/>
                      <a:gd name="T73" fmla="*/ 457 h 736"/>
                      <a:gd name="T74" fmla="*/ 589 w 736"/>
                      <a:gd name="T75" fmla="*/ 453 h 736"/>
                      <a:gd name="T76" fmla="*/ 680 w 736"/>
                      <a:gd name="T77" fmla="*/ 453 h 736"/>
                      <a:gd name="T78" fmla="*/ 56 w 736"/>
                      <a:gd name="T79" fmla="*/ 56 h 7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736" h="736">
                        <a:moveTo>
                          <a:pt x="595" y="736"/>
                        </a:moveTo>
                        <a:lnTo>
                          <a:pt x="595" y="736"/>
                        </a:lnTo>
                        <a:lnTo>
                          <a:pt x="590" y="736"/>
                        </a:lnTo>
                        <a:lnTo>
                          <a:pt x="585" y="734"/>
                        </a:lnTo>
                        <a:lnTo>
                          <a:pt x="581" y="732"/>
                        </a:lnTo>
                        <a:lnTo>
                          <a:pt x="576" y="729"/>
                        </a:lnTo>
                        <a:lnTo>
                          <a:pt x="329" y="510"/>
                        </a:lnTo>
                        <a:lnTo>
                          <a:pt x="28" y="510"/>
                        </a:lnTo>
                        <a:lnTo>
                          <a:pt x="28" y="510"/>
                        </a:lnTo>
                        <a:lnTo>
                          <a:pt x="22" y="509"/>
                        </a:lnTo>
                        <a:lnTo>
                          <a:pt x="17" y="508"/>
                        </a:lnTo>
                        <a:lnTo>
                          <a:pt x="12" y="505"/>
                        </a:lnTo>
                        <a:lnTo>
                          <a:pt x="8" y="502"/>
                        </a:lnTo>
                        <a:lnTo>
                          <a:pt x="5" y="497"/>
                        </a:lnTo>
                        <a:lnTo>
                          <a:pt x="2" y="493"/>
                        </a:lnTo>
                        <a:lnTo>
                          <a:pt x="0" y="487"/>
                        </a:lnTo>
                        <a:lnTo>
                          <a:pt x="0" y="482"/>
                        </a:lnTo>
                        <a:lnTo>
                          <a:pt x="0" y="28"/>
                        </a:lnTo>
                        <a:lnTo>
                          <a:pt x="0" y="28"/>
                        </a:lnTo>
                        <a:lnTo>
                          <a:pt x="0" y="22"/>
                        </a:lnTo>
                        <a:lnTo>
                          <a:pt x="2" y="17"/>
                        </a:lnTo>
                        <a:lnTo>
                          <a:pt x="5" y="12"/>
                        </a:lnTo>
                        <a:lnTo>
                          <a:pt x="8" y="8"/>
                        </a:lnTo>
                        <a:lnTo>
                          <a:pt x="12" y="4"/>
                        </a:lnTo>
                        <a:lnTo>
                          <a:pt x="17" y="2"/>
                        </a:ln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708" y="0"/>
                        </a:lnTo>
                        <a:lnTo>
                          <a:pt x="708" y="0"/>
                        </a:lnTo>
                        <a:lnTo>
                          <a:pt x="714" y="0"/>
                        </a:lnTo>
                        <a:lnTo>
                          <a:pt x="719" y="2"/>
                        </a:lnTo>
                        <a:lnTo>
                          <a:pt x="724" y="4"/>
                        </a:lnTo>
                        <a:lnTo>
                          <a:pt x="728" y="8"/>
                        </a:lnTo>
                        <a:lnTo>
                          <a:pt x="732" y="12"/>
                        </a:lnTo>
                        <a:lnTo>
                          <a:pt x="734" y="17"/>
                        </a:lnTo>
                        <a:lnTo>
                          <a:pt x="736" y="22"/>
                        </a:lnTo>
                        <a:lnTo>
                          <a:pt x="736" y="28"/>
                        </a:lnTo>
                        <a:lnTo>
                          <a:pt x="736" y="482"/>
                        </a:lnTo>
                        <a:lnTo>
                          <a:pt x="736" y="482"/>
                        </a:lnTo>
                        <a:lnTo>
                          <a:pt x="736" y="487"/>
                        </a:lnTo>
                        <a:lnTo>
                          <a:pt x="734" y="493"/>
                        </a:lnTo>
                        <a:lnTo>
                          <a:pt x="732" y="497"/>
                        </a:lnTo>
                        <a:lnTo>
                          <a:pt x="728" y="502"/>
                        </a:lnTo>
                        <a:lnTo>
                          <a:pt x="724" y="505"/>
                        </a:lnTo>
                        <a:lnTo>
                          <a:pt x="719" y="508"/>
                        </a:lnTo>
                        <a:lnTo>
                          <a:pt x="714" y="509"/>
                        </a:lnTo>
                        <a:lnTo>
                          <a:pt x="708" y="510"/>
                        </a:lnTo>
                        <a:lnTo>
                          <a:pt x="623" y="510"/>
                        </a:lnTo>
                        <a:lnTo>
                          <a:pt x="623" y="708"/>
                        </a:lnTo>
                        <a:lnTo>
                          <a:pt x="623" y="708"/>
                        </a:lnTo>
                        <a:lnTo>
                          <a:pt x="623" y="712"/>
                        </a:lnTo>
                        <a:lnTo>
                          <a:pt x="622" y="716"/>
                        </a:lnTo>
                        <a:lnTo>
                          <a:pt x="619" y="723"/>
                        </a:lnTo>
                        <a:lnTo>
                          <a:pt x="613" y="729"/>
                        </a:lnTo>
                        <a:lnTo>
                          <a:pt x="607" y="734"/>
                        </a:lnTo>
                        <a:lnTo>
                          <a:pt x="607" y="734"/>
                        </a:lnTo>
                        <a:lnTo>
                          <a:pt x="601" y="736"/>
                        </a:lnTo>
                        <a:lnTo>
                          <a:pt x="595" y="736"/>
                        </a:lnTo>
                        <a:lnTo>
                          <a:pt x="595" y="736"/>
                        </a:lnTo>
                        <a:close/>
                        <a:moveTo>
                          <a:pt x="56" y="453"/>
                        </a:moveTo>
                        <a:lnTo>
                          <a:pt x="340" y="453"/>
                        </a:lnTo>
                        <a:lnTo>
                          <a:pt x="340" y="453"/>
                        </a:lnTo>
                        <a:lnTo>
                          <a:pt x="345" y="453"/>
                        </a:lnTo>
                        <a:lnTo>
                          <a:pt x="350" y="454"/>
                        </a:lnTo>
                        <a:lnTo>
                          <a:pt x="354" y="457"/>
                        </a:lnTo>
                        <a:lnTo>
                          <a:pt x="358" y="460"/>
                        </a:lnTo>
                        <a:lnTo>
                          <a:pt x="567" y="645"/>
                        </a:lnTo>
                        <a:lnTo>
                          <a:pt x="567" y="482"/>
                        </a:lnTo>
                        <a:lnTo>
                          <a:pt x="567" y="482"/>
                        </a:lnTo>
                        <a:lnTo>
                          <a:pt x="568" y="476"/>
                        </a:lnTo>
                        <a:lnTo>
                          <a:pt x="569" y="471"/>
                        </a:lnTo>
                        <a:lnTo>
                          <a:pt x="572" y="465"/>
                        </a:lnTo>
                        <a:lnTo>
                          <a:pt x="575" y="461"/>
                        </a:lnTo>
                        <a:lnTo>
                          <a:pt x="579" y="457"/>
                        </a:lnTo>
                        <a:lnTo>
                          <a:pt x="584" y="455"/>
                        </a:lnTo>
                        <a:lnTo>
                          <a:pt x="589" y="453"/>
                        </a:lnTo>
                        <a:lnTo>
                          <a:pt x="595" y="453"/>
                        </a:lnTo>
                        <a:lnTo>
                          <a:pt x="680" y="453"/>
                        </a:lnTo>
                        <a:lnTo>
                          <a:pt x="680" y="56"/>
                        </a:lnTo>
                        <a:lnTo>
                          <a:pt x="56" y="56"/>
                        </a:lnTo>
                        <a:lnTo>
                          <a:pt x="56" y="45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3055841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Oval 222"/>
          <p:cNvSpPr/>
          <p:nvPr/>
        </p:nvSpPr>
        <p:spPr>
          <a:xfrm>
            <a:off x="4038600" y="1371600"/>
            <a:ext cx="4114800" cy="41148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203" name="Picture 20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09" t="11149" r="37099" b="71"/>
          <a:stretch>
            <a:fillRect/>
          </a:stretch>
        </p:blipFill>
        <p:spPr>
          <a:xfrm>
            <a:off x="4252686" y="1585686"/>
            <a:ext cx="3686628" cy="3686628"/>
          </a:xfrm>
          <a:custGeom>
            <a:avLst/>
            <a:gdLst>
              <a:gd name="connsiteX0" fmla="*/ 1843314 w 3686628"/>
              <a:gd name="connsiteY0" fmla="*/ 0 h 3686628"/>
              <a:gd name="connsiteX1" fmla="*/ 3686628 w 3686628"/>
              <a:gd name="connsiteY1" fmla="*/ 1843314 h 3686628"/>
              <a:gd name="connsiteX2" fmla="*/ 1843314 w 3686628"/>
              <a:gd name="connsiteY2" fmla="*/ 3686628 h 3686628"/>
              <a:gd name="connsiteX3" fmla="*/ 0 w 3686628"/>
              <a:gd name="connsiteY3" fmla="*/ 1843314 h 3686628"/>
              <a:gd name="connsiteX4" fmla="*/ 1843314 w 3686628"/>
              <a:gd name="connsiteY4" fmla="*/ 0 h 3686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86628" h="3686628">
                <a:moveTo>
                  <a:pt x="1843314" y="0"/>
                </a:moveTo>
                <a:cubicBezTo>
                  <a:pt x="2861348" y="0"/>
                  <a:pt x="3686628" y="825280"/>
                  <a:pt x="3686628" y="1843314"/>
                </a:cubicBezTo>
                <a:cubicBezTo>
                  <a:pt x="3686628" y="2861348"/>
                  <a:pt x="2861348" y="3686628"/>
                  <a:pt x="1843314" y="3686628"/>
                </a:cubicBezTo>
                <a:cubicBezTo>
                  <a:pt x="825280" y="3686628"/>
                  <a:pt x="0" y="2861348"/>
                  <a:pt x="0" y="1843314"/>
                </a:cubicBezTo>
                <a:cubicBezTo>
                  <a:pt x="0" y="825280"/>
                  <a:pt x="825280" y="0"/>
                  <a:pt x="1843314" y="0"/>
                </a:cubicBezTo>
                <a:close/>
              </a:path>
            </a:pathLst>
          </a:custGeom>
        </p:spPr>
      </p:pic>
      <p:sp>
        <p:nvSpPr>
          <p:cNvPr id="115" name="Oval 114">
            <a:extLst>
              <a:ext uri="{FF2B5EF4-FFF2-40B4-BE49-F238E27FC236}">
                <a16:creationId xmlns="" xmlns:a16="http://schemas.microsoft.com/office/drawing/2014/main" id="{6E417390-A2BF-41DE-BEE2-DC701CDAB000}"/>
              </a:ext>
            </a:extLst>
          </p:cNvPr>
          <p:cNvSpPr/>
          <p:nvPr/>
        </p:nvSpPr>
        <p:spPr>
          <a:xfrm>
            <a:off x="4252686" y="1592263"/>
            <a:ext cx="3686628" cy="3686628"/>
          </a:xfrm>
          <a:prstGeom prst="ellipse">
            <a:avLst/>
          </a:prstGeom>
          <a:gradFill>
            <a:gsLst>
              <a:gs pos="0">
                <a:srgbClr val="17BB3E">
                  <a:alpha val="25000"/>
                </a:srgbClr>
              </a:gs>
              <a:gs pos="100000">
                <a:srgbClr val="118D2F"/>
              </a:gs>
            </a:gsLst>
            <a:lin ang="5400000" scaled="1"/>
          </a:gradFill>
          <a:ln>
            <a:noFill/>
          </a:ln>
          <a:effectLst>
            <a:outerShdw blurRad="177800" dist="38100" algn="l" rotWithShape="0">
              <a:schemeClr val="tx2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aphicFrame>
        <p:nvGraphicFramePr>
          <p:cNvPr id="5" name="Object 4" hidden="1">
            <a:extLst>
              <a:ext uri="{FF2B5EF4-FFF2-40B4-BE49-F238E27FC236}">
                <a16:creationId xmlns="" xmlns:a16="http://schemas.microsoft.com/office/drawing/2014/main" id="{B3363E34-AAB0-4A15-97E1-CC7A172834FB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1" name="think-cell Slide" r:id="rId7" imgW="383" imgH="384" progId="TCLayout.ActiveDocument.1">
                  <p:embed/>
                </p:oleObj>
              </mc:Choice>
              <mc:Fallback>
                <p:oleObj name="think-cell Slide" r:id="rId7" imgW="383" imgH="384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="" xmlns:a16="http://schemas.microsoft.com/office/drawing/2014/main" id="{B3363E34-AAB0-4A15-97E1-CC7A172834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4" name="Group 173"/>
          <p:cNvGrpSpPr/>
          <p:nvPr/>
        </p:nvGrpSpPr>
        <p:grpSpPr>
          <a:xfrm>
            <a:off x="3774859" y="1371600"/>
            <a:ext cx="4642282" cy="4114800"/>
            <a:chOff x="4505590" y="2019301"/>
            <a:chExt cx="3180820" cy="2819398"/>
          </a:xfrm>
        </p:grpSpPr>
        <p:grpSp>
          <p:nvGrpSpPr>
            <p:cNvPr id="172" name="Group 171"/>
            <p:cNvGrpSpPr/>
            <p:nvPr/>
          </p:nvGrpSpPr>
          <p:grpSpPr>
            <a:xfrm>
              <a:off x="4686301" y="2019301"/>
              <a:ext cx="2819400" cy="2819398"/>
              <a:chOff x="4704731" y="2064262"/>
              <a:chExt cx="2782539" cy="2782538"/>
            </a:xfrm>
          </p:grpSpPr>
          <p:sp>
            <p:nvSpPr>
              <p:cNvPr id="112" name="Arc 111">
                <a:extLst>
                  <a:ext uri="{FF2B5EF4-FFF2-40B4-BE49-F238E27FC236}">
                    <a16:creationId xmlns="" xmlns:a16="http://schemas.microsoft.com/office/drawing/2014/main" id="{D702E8A6-35DC-4BA8-BCA3-927FCB646318}"/>
                  </a:ext>
                </a:extLst>
              </p:cNvPr>
              <p:cNvSpPr/>
              <p:nvPr/>
            </p:nvSpPr>
            <p:spPr>
              <a:xfrm>
                <a:off x="4704731" y="2064262"/>
                <a:ext cx="2782539" cy="2782538"/>
              </a:xfrm>
              <a:prstGeom prst="arc">
                <a:avLst>
                  <a:gd name="adj1" fmla="val 17084209"/>
                  <a:gd name="adj2" fmla="val 20791441"/>
                </a:avLst>
              </a:prstGeom>
              <a:ln w="127000" cap="rnd">
                <a:solidFill>
                  <a:srgbClr val="17BB3E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113" name="Arc 112">
                <a:extLst>
                  <a:ext uri="{FF2B5EF4-FFF2-40B4-BE49-F238E27FC236}">
                    <a16:creationId xmlns="" xmlns:a16="http://schemas.microsoft.com/office/drawing/2014/main" id="{E911D5AF-7203-4938-BE48-735AD81D1343}"/>
                  </a:ext>
                </a:extLst>
              </p:cNvPr>
              <p:cNvSpPr/>
              <p:nvPr/>
            </p:nvSpPr>
            <p:spPr>
              <a:xfrm flipH="1">
                <a:off x="4704731" y="2064262"/>
                <a:ext cx="2782539" cy="2782538"/>
              </a:xfrm>
              <a:prstGeom prst="arc">
                <a:avLst>
                  <a:gd name="adj1" fmla="val 17084209"/>
                  <a:gd name="adj2" fmla="val 20791441"/>
                </a:avLst>
              </a:prstGeom>
              <a:ln w="127000" cap="rnd">
                <a:solidFill>
                  <a:srgbClr val="17BB3E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110" name="Arc 109">
                <a:extLst>
                  <a:ext uri="{FF2B5EF4-FFF2-40B4-BE49-F238E27FC236}">
                    <a16:creationId xmlns="" xmlns:a16="http://schemas.microsoft.com/office/drawing/2014/main" id="{25AB096F-1609-483C-8C99-5CE7440176B4}"/>
                  </a:ext>
                </a:extLst>
              </p:cNvPr>
              <p:cNvSpPr/>
              <p:nvPr/>
            </p:nvSpPr>
            <p:spPr>
              <a:xfrm flipV="1">
                <a:off x="4704731" y="2064262"/>
                <a:ext cx="2782539" cy="2782538"/>
              </a:xfrm>
              <a:prstGeom prst="arc">
                <a:avLst>
                  <a:gd name="adj1" fmla="val 17084209"/>
                  <a:gd name="adj2" fmla="val 20791441"/>
                </a:avLst>
              </a:prstGeom>
              <a:ln w="127000" cap="rnd">
                <a:solidFill>
                  <a:srgbClr val="17BB3E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111" name="Arc 110">
                <a:extLst>
                  <a:ext uri="{FF2B5EF4-FFF2-40B4-BE49-F238E27FC236}">
                    <a16:creationId xmlns="" xmlns:a16="http://schemas.microsoft.com/office/drawing/2014/main" id="{943BC005-236D-45B3-8775-BB9339A38B94}"/>
                  </a:ext>
                </a:extLst>
              </p:cNvPr>
              <p:cNvSpPr/>
              <p:nvPr/>
            </p:nvSpPr>
            <p:spPr>
              <a:xfrm flipH="1" flipV="1">
                <a:off x="4704731" y="2064262"/>
                <a:ext cx="2782539" cy="2782538"/>
              </a:xfrm>
              <a:prstGeom prst="arc">
                <a:avLst>
                  <a:gd name="adj1" fmla="val 17084209"/>
                  <a:gd name="adj2" fmla="val 20791441"/>
                </a:avLst>
              </a:prstGeom>
              <a:ln w="127000" cap="rnd">
                <a:solidFill>
                  <a:srgbClr val="17BB3E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sp>
          <p:nvSpPr>
            <p:cNvPr id="173" name="Title 15"/>
            <p:cNvSpPr txBox="1">
              <a:spLocks/>
            </p:cNvSpPr>
            <p:nvPr/>
          </p:nvSpPr>
          <p:spPr>
            <a:xfrm>
              <a:off x="4505590" y="3041743"/>
              <a:ext cx="3180820" cy="854075"/>
            </a:xfrm>
            <a:prstGeom prst="rect">
              <a:avLst/>
            </a:prstGeom>
          </p:spPr>
          <p:txBody>
            <a:bodyPr vert="horz" lIns="91440" tIns="72000" rIns="91440" bIns="3600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3200" i="1" dirty="0"/>
                <a:t>TECHNOLOGIES</a:t>
              </a:r>
              <a:br>
                <a:rPr lang="en-US" sz="3200" i="1" dirty="0"/>
              </a:br>
              <a:r>
                <a:rPr lang="en-US" sz="3200" i="1" dirty="0"/>
                <a:t>USED</a:t>
              </a:r>
              <a:endParaRPr lang="id-ID" sz="3200" i="1" dirty="0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3874904" y="1207800"/>
            <a:ext cx="4442296" cy="729538"/>
            <a:chOff x="3871649" y="1239170"/>
            <a:chExt cx="4442296" cy="729538"/>
          </a:xfrm>
        </p:grpSpPr>
        <p:grpSp>
          <p:nvGrpSpPr>
            <p:cNvPr id="176" name="Group 175"/>
            <p:cNvGrpSpPr/>
            <p:nvPr/>
          </p:nvGrpSpPr>
          <p:grpSpPr>
            <a:xfrm>
              <a:off x="3871649" y="1239170"/>
              <a:ext cx="725217" cy="729538"/>
              <a:chOff x="3809995" y="1143450"/>
              <a:chExt cx="725217" cy="729538"/>
            </a:xfrm>
          </p:grpSpPr>
          <p:grpSp>
            <p:nvGrpSpPr>
              <p:cNvPr id="140" name="Group 139">
                <a:extLst>
                  <a:ext uri="{FF2B5EF4-FFF2-40B4-BE49-F238E27FC236}">
                    <a16:creationId xmlns="" xmlns:a16="http://schemas.microsoft.com/office/drawing/2014/main" id="{7AB422AB-08E6-472D-9EFD-F8412D174318}"/>
                  </a:ext>
                </a:extLst>
              </p:cNvPr>
              <p:cNvGrpSpPr/>
              <p:nvPr/>
            </p:nvGrpSpPr>
            <p:grpSpPr>
              <a:xfrm flipH="1">
                <a:off x="3867145" y="1200600"/>
                <a:ext cx="668067" cy="672388"/>
                <a:chOff x="6507638" y="2520674"/>
                <a:chExt cx="568809" cy="572487"/>
              </a:xfrm>
            </p:grpSpPr>
            <p:cxnSp>
              <p:nvCxnSpPr>
                <p:cNvPr id="143" name="Straight Connector 142">
                  <a:extLst>
                    <a:ext uri="{FF2B5EF4-FFF2-40B4-BE49-F238E27FC236}">
                      <a16:creationId xmlns="" xmlns:a16="http://schemas.microsoft.com/office/drawing/2014/main" id="{5B74322C-5238-4324-ABEC-A54AB0B377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535627" y="2520674"/>
                  <a:ext cx="540820" cy="540821"/>
                </a:xfrm>
                <a:prstGeom prst="line">
                  <a:avLst/>
                </a:prstGeom>
                <a:ln w="9525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4" name="Freeform: Shape 164">
                  <a:extLst>
                    <a:ext uri="{FF2B5EF4-FFF2-40B4-BE49-F238E27FC236}">
                      <a16:creationId xmlns="" xmlns:a16="http://schemas.microsoft.com/office/drawing/2014/main" id="{05FCF4F1-7610-4897-8B4A-72028390B48F}"/>
                    </a:ext>
                  </a:extLst>
                </p:cNvPr>
                <p:cNvSpPr/>
                <p:nvPr/>
              </p:nvSpPr>
              <p:spPr>
                <a:xfrm rot="18900000">
                  <a:off x="6507638" y="3019886"/>
                  <a:ext cx="68706" cy="73275"/>
                </a:xfrm>
                <a:custGeom>
                  <a:avLst/>
                  <a:gdLst>
                    <a:gd name="connsiteX0" fmla="*/ 0 w 156244"/>
                    <a:gd name="connsiteY0" fmla="*/ 0 h 170346"/>
                    <a:gd name="connsiteX1" fmla="*/ 47227 w 156244"/>
                    <a:gd name="connsiteY1" fmla="*/ 0 h 170346"/>
                    <a:gd name="connsiteX2" fmla="*/ 48905 w 156244"/>
                    <a:gd name="connsiteY2" fmla="*/ 8308 h 170346"/>
                    <a:gd name="connsiteX3" fmla="*/ 154222 w 156244"/>
                    <a:gd name="connsiteY3" fmla="*/ 78117 h 170346"/>
                    <a:gd name="connsiteX4" fmla="*/ 156244 w 156244"/>
                    <a:gd name="connsiteY4" fmla="*/ 77709 h 170346"/>
                    <a:gd name="connsiteX5" fmla="*/ 156244 w 156244"/>
                    <a:gd name="connsiteY5" fmla="*/ 89398 h 170346"/>
                    <a:gd name="connsiteX6" fmla="*/ 154222 w 156244"/>
                    <a:gd name="connsiteY6" fmla="*/ 88990 h 170346"/>
                    <a:gd name="connsiteX7" fmla="*/ 48905 w 156244"/>
                    <a:gd name="connsiteY7" fmla="*/ 158799 h 170346"/>
                    <a:gd name="connsiteX8" fmla="*/ 46573 w 156244"/>
                    <a:gd name="connsiteY8" fmla="*/ 170346 h 170346"/>
                    <a:gd name="connsiteX9" fmla="*/ 0 w 156244"/>
                    <a:gd name="connsiteY9" fmla="*/ 170346 h 170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44" h="170346">
                      <a:moveTo>
                        <a:pt x="0" y="0"/>
                      </a:moveTo>
                      <a:lnTo>
                        <a:pt x="47227" y="0"/>
                      </a:lnTo>
                      <a:lnTo>
                        <a:pt x="48905" y="8308"/>
                      </a:lnTo>
                      <a:cubicBezTo>
                        <a:pt x="66256" y="49332"/>
                        <a:pt x="106878" y="78117"/>
                        <a:pt x="154222" y="78117"/>
                      </a:cubicBezTo>
                      <a:lnTo>
                        <a:pt x="156244" y="77709"/>
                      </a:lnTo>
                      <a:lnTo>
                        <a:pt x="156244" y="89398"/>
                      </a:lnTo>
                      <a:lnTo>
                        <a:pt x="154222" y="88990"/>
                      </a:lnTo>
                      <a:cubicBezTo>
                        <a:pt x="106878" y="88990"/>
                        <a:pt x="66256" y="117775"/>
                        <a:pt x="48905" y="158799"/>
                      </a:cubicBezTo>
                      <a:lnTo>
                        <a:pt x="46573" y="170346"/>
                      </a:lnTo>
                      <a:lnTo>
                        <a:pt x="0" y="170346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D" sz="14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75" name="Group 174"/>
              <p:cNvGrpSpPr/>
              <p:nvPr/>
            </p:nvGrpSpPr>
            <p:grpSpPr>
              <a:xfrm>
                <a:off x="3809995" y="1143450"/>
                <a:ext cx="141116" cy="141116"/>
                <a:chOff x="3867145" y="1200600"/>
                <a:chExt cx="141116" cy="141116"/>
              </a:xfrm>
            </p:grpSpPr>
            <p:sp>
              <p:nvSpPr>
                <p:cNvPr id="141" name="Oval 140">
                  <a:extLst>
                    <a:ext uri="{FF2B5EF4-FFF2-40B4-BE49-F238E27FC236}">
                      <a16:creationId xmlns="" xmlns:a16="http://schemas.microsoft.com/office/drawing/2014/main" id="{53725382-84FF-44FE-9C73-2B7210C4BB4E}"/>
                    </a:ext>
                  </a:extLst>
                </p:cNvPr>
                <p:cNvSpPr/>
                <p:nvPr/>
              </p:nvSpPr>
              <p:spPr>
                <a:xfrm flipH="1">
                  <a:off x="3867145" y="1200600"/>
                  <a:ext cx="141116" cy="14111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142" name="Oval 141">
                  <a:extLst>
                    <a:ext uri="{FF2B5EF4-FFF2-40B4-BE49-F238E27FC236}">
                      <a16:creationId xmlns="" xmlns:a16="http://schemas.microsoft.com/office/drawing/2014/main" id="{8793B03D-02A0-4C04-94AC-1E7E61C840AE}"/>
                    </a:ext>
                  </a:extLst>
                </p:cNvPr>
                <p:cNvSpPr/>
                <p:nvPr/>
              </p:nvSpPr>
              <p:spPr>
                <a:xfrm flipH="1">
                  <a:off x="3894228" y="1227683"/>
                  <a:ext cx="86950" cy="8695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77" name="Group 176"/>
            <p:cNvGrpSpPr/>
            <p:nvPr/>
          </p:nvGrpSpPr>
          <p:grpSpPr>
            <a:xfrm rot="5400000">
              <a:off x="7586567" y="1239171"/>
              <a:ext cx="725217" cy="729538"/>
              <a:chOff x="3809995" y="1143450"/>
              <a:chExt cx="725217" cy="729538"/>
            </a:xfrm>
          </p:grpSpPr>
          <p:grpSp>
            <p:nvGrpSpPr>
              <p:cNvPr id="178" name="Group 177">
                <a:extLst>
                  <a:ext uri="{FF2B5EF4-FFF2-40B4-BE49-F238E27FC236}">
                    <a16:creationId xmlns="" xmlns:a16="http://schemas.microsoft.com/office/drawing/2014/main" id="{7AB422AB-08E6-472D-9EFD-F8412D174318}"/>
                  </a:ext>
                </a:extLst>
              </p:cNvPr>
              <p:cNvGrpSpPr/>
              <p:nvPr/>
            </p:nvGrpSpPr>
            <p:grpSpPr>
              <a:xfrm flipH="1">
                <a:off x="3867145" y="1200600"/>
                <a:ext cx="668067" cy="672388"/>
                <a:chOff x="6507638" y="2520674"/>
                <a:chExt cx="568809" cy="572487"/>
              </a:xfrm>
            </p:grpSpPr>
            <p:cxnSp>
              <p:nvCxnSpPr>
                <p:cNvPr id="182" name="Straight Connector 181">
                  <a:extLst>
                    <a:ext uri="{FF2B5EF4-FFF2-40B4-BE49-F238E27FC236}">
                      <a16:creationId xmlns="" xmlns:a16="http://schemas.microsoft.com/office/drawing/2014/main" id="{5B74322C-5238-4324-ABEC-A54AB0B377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535627" y="2520674"/>
                  <a:ext cx="540820" cy="540821"/>
                </a:xfrm>
                <a:prstGeom prst="line">
                  <a:avLst/>
                </a:prstGeom>
                <a:ln w="9525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3" name="Freeform: Shape 164">
                  <a:extLst>
                    <a:ext uri="{FF2B5EF4-FFF2-40B4-BE49-F238E27FC236}">
                      <a16:creationId xmlns="" xmlns:a16="http://schemas.microsoft.com/office/drawing/2014/main" id="{05FCF4F1-7610-4897-8B4A-72028390B48F}"/>
                    </a:ext>
                  </a:extLst>
                </p:cNvPr>
                <p:cNvSpPr/>
                <p:nvPr/>
              </p:nvSpPr>
              <p:spPr>
                <a:xfrm rot="18900000">
                  <a:off x="6507638" y="3019886"/>
                  <a:ext cx="68706" cy="73275"/>
                </a:xfrm>
                <a:custGeom>
                  <a:avLst/>
                  <a:gdLst>
                    <a:gd name="connsiteX0" fmla="*/ 0 w 156244"/>
                    <a:gd name="connsiteY0" fmla="*/ 0 h 170346"/>
                    <a:gd name="connsiteX1" fmla="*/ 47227 w 156244"/>
                    <a:gd name="connsiteY1" fmla="*/ 0 h 170346"/>
                    <a:gd name="connsiteX2" fmla="*/ 48905 w 156244"/>
                    <a:gd name="connsiteY2" fmla="*/ 8308 h 170346"/>
                    <a:gd name="connsiteX3" fmla="*/ 154222 w 156244"/>
                    <a:gd name="connsiteY3" fmla="*/ 78117 h 170346"/>
                    <a:gd name="connsiteX4" fmla="*/ 156244 w 156244"/>
                    <a:gd name="connsiteY4" fmla="*/ 77709 h 170346"/>
                    <a:gd name="connsiteX5" fmla="*/ 156244 w 156244"/>
                    <a:gd name="connsiteY5" fmla="*/ 89398 h 170346"/>
                    <a:gd name="connsiteX6" fmla="*/ 154222 w 156244"/>
                    <a:gd name="connsiteY6" fmla="*/ 88990 h 170346"/>
                    <a:gd name="connsiteX7" fmla="*/ 48905 w 156244"/>
                    <a:gd name="connsiteY7" fmla="*/ 158799 h 170346"/>
                    <a:gd name="connsiteX8" fmla="*/ 46573 w 156244"/>
                    <a:gd name="connsiteY8" fmla="*/ 170346 h 170346"/>
                    <a:gd name="connsiteX9" fmla="*/ 0 w 156244"/>
                    <a:gd name="connsiteY9" fmla="*/ 170346 h 170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44" h="170346">
                      <a:moveTo>
                        <a:pt x="0" y="0"/>
                      </a:moveTo>
                      <a:lnTo>
                        <a:pt x="47227" y="0"/>
                      </a:lnTo>
                      <a:lnTo>
                        <a:pt x="48905" y="8308"/>
                      </a:lnTo>
                      <a:cubicBezTo>
                        <a:pt x="66256" y="49332"/>
                        <a:pt x="106878" y="78117"/>
                        <a:pt x="154222" y="78117"/>
                      </a:cubicBezTo>
                      <a:lnTo>
                        <a:pt x="156244" y="77709"/>
                      </a:lnTo>
                      <a:lnTo>
                        <a:pt x="156244" y="89398"/>
                      </a:lnTo>
                      <a:lnTo>
                        <a:pt x="154222" y="88990"/>
                      </a:lnTo>
                      <a:cubicBezTo>
                        <a:pt x="106878" y="88990"/>
                        <a:pt x="66256" y="117775"/>
                        <a:pt x="48905" y="158799"/>
                      </a:cubicBezTo>
                      <a:lnTo>
                        <a:pt x="46573" y="170346"/>
                      </a:lnTo>
                      <a:lnTo>
                        <a:pt x="0" y="170346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D" sz="14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79" name="Group 178"/>
              <p:cNvGrpSpPr/>
              <p:nvPr/>
            </p:nvGrpSpPr>
            <p:grpSpPr>
              <a:xfrm>
                <a:off x="3809995" y="1143450"/>
                <a:ext cx="141116" cy="141116"/>
                <a:chOff x="3867145" y="1200600"/>
                <a:chExt cx="141116" cy="141116"/>
              </a:xfrm>
            </p:grpSpPr>
            <p:sp>
              <p:nvSpPr>
                <p:cNvPr id="180" name="Oval 179">
                  <a:extLst>
                    <a:ext uri="{FF2B5EF4-FFF2-40B4-BE49-F238E27FC236}">
                      <a16:creationId xmlns="" xmlns:a16="http://schemas.microsoft.com/office/drawing/2014/main" id="{53725382-84FF-44FE-9C73-2B7210C4BB4E}"/>
                    </a:ext>
                  </a:extLst>
                </p:cNvPr>
                <p:cNvSpPr/>
                <p:nvPr/>
              </p:nvSpPr>
              <p:spPr>
                <a:xfrm flipH="1">
                  <a:off x="3867145" y="1200600"/>
                  <a:ext cx="141116" cy="14111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181" name="Oval 180">
                  <a:extLst>
                    <a:ext uri="{FF2B5EF4-FFF2-40B4-BE49-F238E27FC236}">
                      <a16:creationId xmlns="" xmlns:a16="http://schemas.microsoft.com/office/drawing/2014/main" id="{8793B03D-02A0-4C04-94AC-1E7E61C840AE}"/>
                    </a:ext>
                  </a:extLst>
                </p:cNvPr>
                <p:cNvSpPr/>
                <p:nvPr/>
              </p:nvSpPr>
              <p:spPr>
                <a:xfrm flipH="1">
                  <a:off x="3894228" y="1227683"/>
                  <a:ext cx="86950" cy="8695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186" name="Group 185"/>
          <p:cNvGrpSpPr/>
          <p:nvPr/>
        </p:nvGrpSpPr>
        <p:grpSpPr>
          <a:xfrm flipH="1" flipV="1">
            <a:off x="3874904" y="4920662"/>
            <a:ext cx="4442296" cy="729538"/>
            <a:chOff x="3871649" y="1239170"/>
            <a:chExt cx="4442296" cy="729538"/>
          </a:xfrm>
        </p:grpSpPr>
        <p:grpSp>
          <p:nvGrpSpPr>
            <p:cNvPr id="187" name="Group 186"/>
            <p:cNvGrpSpPr/>
            <p:nvPr/>
          </p:nvGrpSpPr>
          <p:grpSpPr>
            <a:xfrm>
              <a:off x="3871649" y="1239170"/>
              <a:ext cx="725217" cy="729538"/>
              <a:chOff x="3809995" y="1143450"/>
              <a:chExt cx="725217" cy="729538"/>
            </a:xfrm>
          </p:grpSpPr>
          <p:grpSp>
            <p:nvGrpSpPr>
              <p:cNvPr id="195" name="Group 194">
                <a:extLst>
                  <a:ext uri="{FF2B5EF4-FFF2-40B4-BE49-F238E27FC236}">
                    <a16:creationId xmlns="" xmlns:a16="http://schemas.microsoft.com/office/drawing/2014/main" id="{7AB422AB-08E6-472D-9EFD-F8412D174318}"/>
                  </a:ext>
                </a:extLst>
              </p:cNvPr>
              <p:cNvGrpSpPr/>
              <p:nvPr/>
            </p:nvGrpSpPr>
            <p:grpSpPr>
              <a:xfrm flipH="1">
                <a:off x="3867145" y="1200600"/>
                <a:ext cx="668067" cy="672388"/>
                <a:chOff x="6507638" y="2520674"/>
                <a:chExt cx="568809" cy="572487"/>
              </a:xfrm>
            </p:grpSpPr>
            <p:cxnSp>
              <p:nvCxnSpPr>
                <p:cNvPr id="199" name="Straight Connector 198">
                  <a:extLst>
                    <a:ext uri="{FF2B5EF4-FFF2-40B4-BE49-F238E27FC236}">
                      <a16:creationId xmlns="" xmlns:a16="http://schemas.microsoft.com/office/drawing/2014/main" id="{5B74322C-5238-4324-ABEC-A54AB0B377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535627" y="2520674"/>
                  <a:ext cx="540820" cy="540821"/>
                </a:xfrm>
                <a:prstGeom prst="line">
                  <a:avLst/>
                </a:prstGeom>
                <a:ln w="9525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0" name="Freeform: Shape 164">
                  <a:extLst>
                    <a:ext uri="{FF2B5EF4-FFF2-40B4-BE49-F238E27FC236}">
                      <a16:creationId xmlns="" xmlns:a16="http://schemas.microsoft.com/office/drawing/2014/main" id="{05FCF4F1-7610-4897-8B4A-72028390B48F}"/>
                    </a:ext>
                  </a:extLst>
                </p:cNvPr>
                <p:cNvSpPr/>
                <p:nvPr/>
              </p:nvSpPr>
              <p:spPr>
                <a:xfrm rot="18900000">
                  <a:off x="6507638" y="3019886"/>
                  <a:ext cx="68706" cy="73275"/>
                </a:xfrm>
                <a:custGeom>
                  <a:avLst/>
                  <a:gdLst>
                    <a:gd name="connsiteX0" fmla="*/ 0 w 156244"/>
                    <a:gd name="connsiteY0" fmla="*/ 0 h 170346"/>
                    <a:gd name="connsiteX1" fmla="*/ 47227 w 156244"/>
                    <a:gd name="connsiteY1" fmla="*/ 0 h 170346"/>
                    <a:gd name="connsiteX2" fmla="*/ 48905 w 156244"/>
                    <a:gd name="connsiteY2" fmla="*/ 8308 h 170346"/>
                    <a:gd name="connsiteX3" fmla="*/ 154222 w 156244"/>
                    <a:gd name="connsiteY3" fmla="*/ 78117 h 170346"/>
                    <a:gd name="connsiteX4" fmla="*/ 156244 w 156244"/>
                    <a:gd name="connsiteY4" fmla="*/ 77709 h 170346"/>
                    <a:gd name="connsiteX5" fmla="*/ 156244 w 156244"/>
                    <a:gd name="connsiteY5" fmla="*/ 89398 h 170346"/>
                    <a:gd name="connsiteX6" fmla="*/ 154222 w 156244"/>
                    <a:gd name="connsiteY6" fmla="*/ 88990 h 170346"/>
                    <a:gd name="connsiteX7" fmla="*/ 48905 w 156244"/>
                    <a:gd name="connsiteY7" fmla="*/ 158799 h 170346"/>
                    <a:gd name="connsiteX8" fmla="*/ 46573 w 156244"/>
                    <a:gd name="connsiteY8" fmla="*/ 170346 h 170346"/>
                    <a:gd name="connsiteX9" fmla="*/ 0 w 156244"/>
                    <a:gd name="connsiteY9" fmla="*/ 170346 h 170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44" h="170346">
                      <a:moveTo>
                        <a:pt x="0" y="0"/>
                      </a:moveTo>
                      <a:lnTo>
                        <a:pt x="47227" y="0"/>
                      </a:lnTo>
                      <a:lnTo>
                        <a:pt x="48905" y="8308"/>
                      </a:lnTo>
                      <a:cubicBezTo>
                        <a:pt x="66256" y="49332"/>
                        <a:pt x="106878" y="78117"/>
                        <a:pt x="154222" y="78117"/>
                      </a:cubicBezTo>
                      <a:lnTo>
                        <a:pt x="156244" y="77709"/>
                      </a:lnTo>
                      <a:lnTo>
                        <a:pt x="156244" y="89398"/>
                      </a:lnTo>
                      <a:lnTo>
                        <a:pt x="154222" y="88990"/>
                      </a:lnTo>
                      <a:cubicBezTo>
                        <a:pt x="106878" y="88990"/>
                        <a:pt x="66256" y="117775"/>
                        <a:pt x="48905" y="158799"/>
                      </a:cubicBezTo>
                      <a:lnTo>
                        <a:pt x="46573" y="170346"/>
                      </a:lnTo>
                      <a:lnTo>
                        <a:pt x="0" y="170346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D" sz="14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96" name="Group 195"/>
              <p:cNvGrpSpPr/>
              <p:nvPr/>
            </p:nvGrpSpPr>
            <p:grpSpPr>
              <a:xfrm>
                <a:off x="3809995" y="1143450"/>
                <a:ext cx="141116" cy="141116"/>
                <a:chOff x="3867145" y="1200600"/>
                <a:chExt cx="141116" cy="141116"/>
              </a:xfrm>
            </p:grpSpPr>
            <p:sp>
              <p:nvSpPr>
                <p:cNvPr id="197" name="Oval 196">
                  <a:extLst>
                    <a:ext uri="{FF2B5EF4-FFF2-40B4-BE49-F238E27FC236}">
                      <a16:creationId xmlns="" xmlns:a16="http://schemas.microsoft.com/office/drawing/2014/main" id="{53725382-84FF-44FE-9C73-2B7210C4BB4E}"/>
                    </a:ext>
                  </a:extLst>
                </p:cNvPr>
                <p:cNvSpPr/>
                <p:nvPr/>
              </p:nvSpPr>
              <p:spPr>
                <a:xfrm flipH="1">
                  <a:off x="3867145" y="1200600"/>
                  <a:ext cx="141116" cy="14111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198" name="Oval 197">
                  <a:extLst>
                    <a:ext uri="{FF2B5EF4-FFF2-40B4-BE49-F238E27FC236}">
                      <a16:creationId xmlns="" xmlns:a16="http://schemas.microsoft.com/office/drawing/2014/main" id="{8793B03D-02A0-4C04-94AC-1E7E61C840AE}"/>
                    </a:ext>
                  </a:extLst>
                </p:cNvPr>
                <p:cNvSpPr/>
                <p:nvPr/>
              </p:nvSpPr>
              <p:spPr>
                <a:xfrm flipH="1">
                  <a:off x="3894228" y="1227683"/>
                  <a:ext cx="86950" cy="8695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88" name="Group 187"/>
            <p:cNvGrpSpPr/>
            <p:nvPr/>
          </p:nvGrpSpPr>
          <p:grpSpPr>
            <a:xfrm rot="5400000">
              <a:off x="7586567" y="1239171"/>
              <a:ext cx="725217" cy="729538"/>
              <a:chOff x="3809995" y="1143450"/>
              <a:chExt cx="725217" cy="729538"/>
            </a:xfrm>
          </p:grpSpPr>
          <p:grpSp>
            <p:nvGrpSpPr>
              <p:cNvPr id="189" name="Group 188">
                <a:extLst>
                  <a:ext uri="{FF2B5EF4-FFF2-40B4-BE49-F238E27FC236}">
                    <a16:creationId xmlns="" xmlns:a16="http://schemas.microsoft.com/office/drawing/2014/main" id="{7AB422AB-08E6-472D-9EFD-F8412D174318}"/>
                  </a:ext>
                </a:extLst>
              </p:cNvPr>
              <p:cNvGrpSpPr/>
              <p:nvPr/>
            </p:nvGrpSpPr>
            <p:grpSpPr>
              <a:xfrm flipH="1">
                <a:off x="3867145" y="1200600"/>
                <a:ext cx="668067" cy="672388"/>
                <a:chOff x="6507638" y="2520674"/>
                <a:chExt cx="568809" cy="572487"/>
              </a:xfrm>
            </p:grpSpPr>
            <p:cxnSp>
              <p:nvCxnSpPr>
                <p:cNvPr id="193" name="Straight Connector 192">
                  <a:extLst>
                    <a:ext uri="{FF2B5EF4-FFF2-40B4-BE49-F238E27FC236}">
                      <a16:creationId xmlns="" xmlns:a16="http://schemas.microsoft.com/office/drawing/2014/main" id="{5B74322C-5238-4324-ABEC-A54AB0B377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535627" y="2520674"/>
                  <a:ext cx="540820" cy="540821"/>
                </a:xfrm>
                <a:prstGeom prst="line">
                  <a:avLst/>
                </a:prstGeom>
                <a:ln w="9525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4" name="Freeform: Shape 164">
                  <a:extLst>
                    <a:ext uri="{FF2B5EF4-FFF2-40B4-BE49-F238E27FC236}">
                      <a16:creationId xmlns="" xmlns:a16="http://schemas.microsoft.com/office/drawing/2014/main" id="{05FCF4F1-7610-4897-8B4A-72028390B48F}"/>
                    </a:ext>
                  </a:extLst>
                </p:cNvPr>
                <p:cNvSpPr/>
                <p:nvPr/>
              </p:nvSpPr>
              <p:spPr>
                <a:xfrm rot="18900000">
                  <a:off x="6507638" y="3019886"/>
                  <a:ext cx="68706" cy="73275"/>
                </a:xfrm>
                <a:custGeom>
                  <a:avLst/>
                  <a:gdLst>
                    <a:gd name="connsiteX0" fmla="*/ 0 w 156244"/>
                    <a:gd name="connsiteY0" fmla="*/ 0 h 170346"/>
                    <a:gd name="connsiteX1" fmla="*/ 47227 w 156244"/>
                    <a:gd name="connsiteY1" fmla="*/ 0 h 170346"/>
                    <a:gd name="connsiteX2" fmla="*/ 48905 w 156244"/>
                    <a:gd name="connsiteY2" fmla="*/ 8308 h 170346"/>
                    <a:gd name="connsiteX3" fmla="*/ 154222 w 156244"/>
                    <a:gd name="connsiteY3" fmla="*/ 78117 h 170346"/>
                    <a:gd name="connsiteX4" fmla="*/ 156244 w 156244"/>
                    <a:gd name="connsiteY4" fmla="*/ 77709 h 170346"/>
                    <a:gd name="connsiteX5" fmla="*/ 156244 w 156244"/>
                    <a:gd name="connsiteY5" fmla="*/ 89398 h 170346"/>
                    <a:gd name="connsiteX6" fmla="*/ 154222 w 156244"/>
                    <a:gd name="connsiteY6" fmla="*/ 88990 h 170346"/>
                    <a:gd name="connsiteX7" fmla="*/ 48905 w 156244"/>
                    <a:gd name="connsiteY7" fmla="*/ 158799 h 170346"/>
                    <a:gd name="connsiteX8" fmla="*/ 46573 w 156244"/>
                    <a:gd name="connsiteY8" fmla="*/ 170346 h 170346"/>
                    <a:gd name="connsiteX9" fmla="*/ 0 w 156244"/>
                    <a:gd name="connsiteY9" fmla="*/ 170346 h 170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44" h="170346">
                      <a:moveTo>
                        <a:pt x="0" y="0"/>
                      </a:moveTo>
                      <a:lnTo>
                        <a:pt x="47227" y="0"/>
                      </a:lnTo>
                      <a:lnTo>
                        <a:pt x="48905" y="8308"/>
                      </a:lnTo>
                      <a:cubicBezTo>
                        <a:pt x="66256" y="49332"/>
                        <a:pt x="106878" y="78117"/>
                        <a:pt x="154222" y="78117"/>
                      </a:cubicBezTo>
                      <a:lnTo>
                        <a:pt x="156244" y="77709"/>
                      </a:lnTo>
                      <a:lnTo>
                        <a:pt x="156244" y="89398"/>
                      </a:lnTo>
                      <a:lnTo>
                        <a:pt x="154222" y="88990"/>
                      </a:lnTo>
                      <a:cubicBezTo>
                        <a:pt x="106878" y="88990"/>
                        <a:pt x="66256" y="117775"/>
                        <a:pt x="48905" y="158799"/>
                      </a:cubicBezTo>
                      <a:lnTo>
                        <a:pt x="46573" y="170346"/>
                      </a:lnTo>
                      <a:lnTo>
                        <a:pt x="0" y="170346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D" sz="14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90" name="Group 189"/>
              <p:cNvGrpSpPr/>
              <p:nvPr/>
            </p:nvGrpSpPr>
            <p:grpSpPr>
              <a:xfrm>
                <a:off x="3809995" y="1143450"/>
                <a:ext cx="141116" cy="141116"/>
                <a:chOff x="3867145" y="1200600"/>
                <a:chExt cx="141116" cy="141116"/>
              </a:xfrm>
            </p:grpSpPr>
            <p:sp>
              <p:nvSpPr>
                <p:cNvPr id="191" name="Oval 190">
                  <a:extLst>
                    <a:ext uri="{FF2B5EF4-FFF2-40B4-BE49-F238E27FC236}">
                      <a16:creationId xmlns="" xmlns:a16="http://schemas.microsoft.com/office/drawing/2014/main" id="{53725382-84FF-44FE-9C73-2B7210C4BB4E}"/>
                    </a:ext>
                  </a:extLst>
                </p:cNvPr>
                <p:cNvSpPr/>
                <p:nvPr/>
              </p:nvSpPr>
              <p:spPr>
                <a:xfrm flipH="1">
                  <a:off x="3867145" y="1200600"/>
                  <a:ext cx="141116" cy="14111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192" name="Oval 191">
                  <a:extLst>
                    <a:ext uri="{FF2B5EF4-FFF2-40B4-BE49-F238E27FC236}">
                      <a16:creationId xmlns="" xmlns:a16="http://schemas.microsoft.com/office/drawing/2014/main" id="{8793B03D-02A0-4C04-94AC-1E7E61C840AE}"/>
                    </a:ext>
                  </a:extLst>
                </p:cNvPr>
                <p:cNvSpPr/>
                <p:nvPr/>
              </p:nvSpPr>
              <p:spPr>
                <a:xfrm flipH="1">
                  <a:off x="3894228" y="1227683"/>
                  <a:ext cx="86950" cy="8695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</p:grpSp>
        </p:grpSp>
      </p:grpSp>
      <p:cxnSp>
        <p:nvCxnSpPr>
          <p:cNvPr id="204" name="Straight Connector 203"/>
          <p:cNvCxnSpPr/>
          <p:nvPr/>
        </p:nvCxnSpPr>
        <p:spPr>
          <a:xfrm flipH="1">
            <a:off x="463872" y="3429000"/>
            <a:ext cx="310932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Straight Connector 212"/>
          <p:cNvCxnSpPr/>
          <p:nvPr/>
        </p:nvCxnSpPr>
        <p:spPr>
          <a:xfrm flipH="1">
            <a:off x="8514780" y="3429000"/>
            <a:ext cx="310932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DFC986E6-D7C1-4CEB-A651-43557D5BEC0E}"/>
              </a:ext>
            </a:extLst>
          </p:cNvPr>
          <p:cNvGrpSpPr/>
          <p:nvPr/>
        </p:nvGrpSpPr>
        <p:grpSpPr>
          <a:xfrm>
            <a:off x="463872" y="1047588"/>
            <a:ext cx="11160229" cy="4870546"/>
            <a:chOff x="463872" y="1047588"/>
            <a:chExt cx="11160229" cy="4870546"/>
          </a:xfrm>
        </p:grpSpPr>
        <p:grpSp>
          <p:nvGrpSpPr>
            <p:cNvPr id="209" name="Group 208"/>
            <p:cNvGrpSpPr/>
            <p:nvPr/>
          </p:nvGrpSpPr>
          <p:grpSpPr>
            <a:xfrm>
              <a:off x="463872" y="1047588"/>
              <a:ext cx="3278393" cy="1789387"/>
              <a:chOff x="463872" y="1207800"/>
              <a:chExt cx="3278393" cy="1789387"/>
            </a:xfrm>
          </p:grpSpPr>
          <p:sp>
            <p:nvSpPr>
              <p:cNvPr id="206" name="TextBox 205"/>
              <p:cNvSpPr txBox="1"/>
              <p:nvPr/>
            </p:nvSpPr>
            <p:spPr>
              <a:xfrm>
                <a:off x="463873" y="1207800"/>
                <a:ext cx="145386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b="1" i="1" dirty="0" err="1">
                    <a:solidFill>
                      <a:srgbClr val="118D2F"/>
                    </a:solidFill>
                  </a:rPr>
                  <a:t>Lorem</a:t>
                </a:r>
                <a:r>
                  <a:rPr lang="en-US" b="1" i="1" dirty="0">
                    <a:solidFill>
                      <a:srgbClr val="118D2F"/>
                    </a:solidFill>
                  </a:rPr>
                  <a:t> </a:t>
                </a:r>
                <a:r>
                  <a:rPr lang="en-US" b="1" i="1" dirty="0" err="1">
                    <a:solidFill>
                      <a:srgbClr val="118D2F"/>
                    </a:solidFill>
                  </a:rPr>
                  <a:t>ipsum</a:t>
                </a:r>
                <a:r>
                  <a:rPr lang="en-US" b="1" i="1" dirty="0">
                    <a:solidFill>
                      <a:srgbClr val="118D2F"/>
                    </a:solidFill>
                  </a:rPr>
                  <a:t> </a:t>
                </a:r>
                <a:endParaRPr lang="id-ID" b="1" i="1" dirty="0">
                  <a:solidFill>
                    <a:srgbClr val="118D2F"/>
                  </a:solidFill>
                </a:endParaRPr>
              </a:p>
            </p:txBody>
          </p:sp>
          <p:sp>
            <p:nvSpPr>
              <p:cNvPr id="207" name="TextBox 206"/>
              <p:cNvSpPr txBox="1"/>
              <p:nvPr/>
            </p:nvSpPr>
            <p:spPr>
              <a:xfrm>
                <a:off x="463872" y="1627581"/>
                <a:ext cx="3278393" cy="136960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171450" indent="-171450">
                  <a:spcAft>
                    <a:spcPts val="600"/>
                  </a:spcAft>
                  <a:buClr>
                    <a:schemeClr val="accent4">
                      <a:lumMod val="60000"/>
                      <a:lumOff val="40000"/>
                    </a:schemeClr>
                  </a:buClr>
                  <a:buFont typeface="Wingdings" panose="05000000000000000000" pitchFamily="2" charset="2"/>
                  <a:buChar char="§"/>
                </a:pPr>
                <a:r>
                  <a:rPr lang="id-ID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Lorem ipsum dolor sit amet, consectetur adipiscing elit, sed do eiusmod tempor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marL="171450" indent="-171450">
                  <a:spcAft>
                    <a:spcPts val="600"/>
                  </a:spcAft>
                  <a:buClr>
                    <a:schemeClr val="accent4">
                      <a:lumMod val="60000"/>
                      <a:lumOff val="40000"/>
                    </a:schemeClr>
                  </a:buClr>
                  <a:buFont typeface="Wingdings" panose="05000000000000000000" pitchFamily="2" charset="2"/>
                  <a:buChar char="§"/>
                </a:pPr>
                <a:r>
                  <a:rPr lang="id-ID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Lorem ipsum dolor sit amet, consectetur adipiscing elit, sed do eiusmod tempor</a:t>
                </a:r>
                <a:endParaRPr lang="id-ID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210" name="Group 209"/>
            <p:cNvGrpSpPr/>
            <p:nvPr/>
          </p:nvGrpSpPr>
          <p:grpSpPr>
            <a:xfrm>
              <a:off x="463872" y="4128747"/>
              <a:ext cx="3278393" cy="1789387"/>
              <a:chOff x="463872" y="1207800"/>
              <a:chExt cx="3278393" cy="1789387"/>
            </a:xfrm>
          </p:grpSpPr>
          <p:sp>
            <p:nvSpPr>
              <p:cNvPr id="211" name="TextBox 210"/>
              <p:cNvSpPr txBox="1"/>
              <p:nvPr/>
            </p:nvSpPr>
            <p:spPr>
              <a:xfrm>
                <a:off x="463873" y="1207800"/>
                <a:ext cx="145386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b="1" i="1" dirty="0" err="1">
                    <a:solidFill>
                      <a:srgbClr val="118D2F"/>
                    </a:solidFill>
                  </a:rPr>
                  <a:t>Lorem</a:t>
                </a:r>
                <a:r>
                  <a:rPr lang="en-US" b="1" i="1" dirty="0">
                    <a:solidFill>
                      <a:srgbClr val="118D2F"/>
                    </a:solidFill>
                  </a:rPr>
                  <a:t> </a:t>
                </a:r>
                <a:r>
                  <a:rPr lang="en-US" b="1" i="1" dirty="0" err="1">
                    <a:solidFill>
                      <a:srgbClr val="118D2F"/>
                    </a:solidFill>
                  </a:rPr>
                  <a:t>ipsum</a:t>
                </a:r>
                <a:r>
                  <a:rPr lang="en-US" b="1" i="1" dirty="0">
                    <a:solidFill>
                      <a:srgbClr val="118D2F"/>
                    </a:solidFill>
                  </a:rPr>
                  <a:t> </a:t>
                </a:r>
                <a:endParaRPr lang="id-ID" b="1" i="1" dirty="0">
                  <a:solidFill>
                    <a:srgbClr val="118D2F"/>
                  </a:solidFill>
                </a:endParaRPr>
              </a:p>
            </p:txBody>
          </p:sp>
          <p:sp>
            <p:nvSpPr>
              <p:cNvPr id="212" name="TextBox 211"/>
              <p:cNvSpPr txBox="1"/>
              <p:nvPr/>
            </p:nvSpPr>
            <p:spPr>
              <a:xfrm>
                <a:off x="463872" y="1627581"/>
                <a:ext cx="3278393" cy="136960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171450" indent="-171450">
                  <a:spcAft>
                    <a:spcPts val="600"/>
                  </a:spcAft>
                  <a:buClr>
                    <a:schemeClr val="accent4">
                      <a:lumMod val="60000"/>
                      <a:lumOff val="40000"/>
                    </a:schemeClr>
                  </a:buClr>
                  <a:buFont typeface="Wingdings" panose="05000000000000000000" pitchFamily="2" charset="2"/>
                  <a:buChar char="§"/>
                </a:pPr>
                <a:r>
                  <a:rPr lang="id-ID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Lorem ipsum dolor sit amet, consectetur adipiscing elit, sed do eiusmod tempor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marL="171450" indent="-171450">
                  <a:spcAft>
                    <a:spcPts val="600"/>
                  </a:spcAft>
                  <a:buClr>
                    <a:schemeClr val="accent4">
                      <a:lumMod val="60000"/>
                      <a:lumOff val="40000"/>
                    </a:schemeClr>
                  </a:buClr>
                  <a:buFont typeface="Wingdings" panose="05000000000000000000" pitchFamily="2" charset="2"/>
                  <a:buChar char="§"/>
                </a:pPr>
                <a:r>
                  <a:rPr lang="id-ID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Lorem ipsum dolor sit amet, consectetur adipiscing elit, sed do eiusmod tempor</a:t>
                </a:r>
                <a:endParaRPr lang="id-ID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214" name="Group 213"/>
            <p:cNvGrpSpPr/>
            <p:nvPr/>
          </p:nvGrpSpPr>
          <p:grpSpPr>
            <a:xfrm>
              <a:off x="8727314" y="1047588"/>
              <a:ext cx="2896787" cy="1789387"/>
              <a:chOff x="845478" y="1207800"/>
              <a:chExt cx="2896787" cy="1789387"/>
            </a:xfrm>
          </p:grpSpPr>
          <p:sp>
            <p:nvSpPr>
              <p:cNvPr id="215" name="TextBox 214"/>
              <p:cNvSpPr txBox="1"/>
              <p:nvPr/>
            </p:nvSpPr>
            <p:spPr>
              <a:xfrm>
                <a:off x="2288405" y="1207800"/>
                <a:ext cx="145386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en-US" b="1" i="1" dirty="0" err="1">
                    <a:solidFill>
                      <a:srgbClr val="118D2F"/>
                    </a:solidFill>
                  </a:rPr>
                  <a:t>Lorem</a:t>
                </a:r>
                <a:r>
                  <a:rPr lang="en-US" b="1" i="1" dirty="0">
                    <a:solidFill>
                      <a:srgbClr val="118D2F"/>
                    </a:solidFill>
                  </a:rPr>
                  <a:t> </a:t>
                </a:r>
                <a:r>
                  <a:rPr lang="en-US" b="1" i="1" dirty="0" err="1">
                    <a:solidFill>
                      <a:srgbClr val="118D2F"/>
                    </a:solidFill>
                  </a:rPr>
                  <a:t>ipsum</a:t>
                </a:r>
                <a:r>
                  <a:rPr lang="en-US" b="1" i="1" dirty="0">
                    <a:solidFill>
                      <a:srgbClr val="118D2F"/>
                    </a:solidFill>
                  </a:rPr>
                  <a:t> </a:t>
                </a:r>
                <a:endParaRPr lang="id-ID" b="1" i="1" dirty="0">
                  <a:solidFill>
                    <a:srgbClr val="118D2F"/>
                  </a:solidFill>
                </a:endParaRPr>
              </a:p>
            </p:txBody>
          </p:sp>
          <p:sp>
            <p:nvSpPr>
              <p:cNvPr id="216" name="TextBox 215"/>
              <p:cNvSpPr txBox="1"/>
              <p:nvPr/>
            </p:nvSpPr>
            <p:spPr>
              <a:xfrm>
                <a:off x="845478" y="1627581"/>
                <a:ext cx="2896787" cy="136960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171450" indent="-171450">
                  <a:spcAft>
                    <a:spcPts val="600"/>
                  </a:spcAft>
                  <a:buClr>
                    <a:schemeClr val="accent4">
                      <a:lumMod val="60000"/>
                      <a:lumOff val="40000"/>
                    </a:schemeClr>
                  </a:buClr>
                  <a:buFont typeface="Wingdings" panose="05000000000000000000" pitchFamily="2" charset="2"/>
                  <a:buChar char="§"/>
                </a:pPr>
                <a:r>
                  <a:rPr lang="id-ID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Lorem ipsum dolor sit amet, consectetur adipiscing elit, sed do eiusmod tempor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marL="171450" indent="-171450">
                  <a:spcAft>
                    <a:spcPts val="600"/>
                  </a:spcAft>
                  <a:buClr>
                    <a:schemeClr val="accent4">
                      <a:lumMod val="60000"/>
                      <a:lumOff val="40000"/>
                    </a:schemeClr>
                  </a:buClr>
                  <a:buFont typeface="Wingdings" panose="05000000000000000000" pitchFamily="2" charset="2"/>
                  <a:buChar char="§"/>
                </a:pPr>
                <a:r>
                  <a:rPr lang="id-ID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Lorem ipsum dolor sit amet, consectetur adipiscing elit, sed do eiusmod tempor</a:t>
                </a:r>
                <a:endParaRPr lang="id-ID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217" name="Group 216"/>
            <p:cNvGrpSpPr/>
            <p:nvPr/>
          </p:nvGrpSpPr>
          <p:grpSpPr>
            <a:xfrm>
              <a:off x="8727314" y="4128747"/>
              <a:ext cx="2896787" cy="1789387"/>
              <a:chOff x="845478" y="1207800"/>
              <a:chExt cx="2896787" cy="1789387"/>
            </a:xfrm>
          </p:grpSpPr>
          <p:sp>
            <p:nvSpPr>
              <p:cNvPr id="218" name="TextBox 217"/>
              <p:cNvSpPr txBox="1"/>
              <p:nvPr/>
            </p:nvSpPr>
            <p:spPr>
              <a:xfrm>
                <a:off x="2288405" y="1207800"/>
                <a:ext cx="145386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en-US" b="1" i="1" dirty="0" err="1">
                    <a:solidFill>
                      <a:srgbClr val="118D2F"/>
                    </a:solidFill>
                  </a:rPr>
                  <a:t>Lorem</a:t>
                </a:r>
                <a:r>
                  <a:rPr lang="en-US" b="1" i="1" dirty="0">
                    <a:solidFill>
                      <a:srgbClr val="118D2F"/>
                    </a:solidFill>
                  </a:rPr>
                  <a:t> </a:t>
                </a:r>
                <a:r>
                  <a:rPr lang="en-US" b="1" i="1" dirty="0" err="1">
                    <a:solidFill>
                      <a:srgbClr val="118D2F"/>
                    </a:solidFill>
                  </a:rPr>
                  <a:t>ipsum</a:t>
                </a:r>
                <a:r>
                  <a:rPr lang="en-US" b="1" i="1" dirty="0">
                    <a:solidFill>
                      <a:srgbClr val="118D2F"/>
                    </a:solidFill>
                  </a:rPr>
                  <a:t> </a:t>
                </a:r>
                <a:endParaRPr lang="id-ID" b="1" i="1" dirty="0">
                  <a:solidFill>
                    <a:srgbClr val="118D2F"/>
                  </a:solidFill>
                </a:endParaRPr>
              </a:p>
            </p:txBody>
          </p:sp>
          <p:sp>
            <p:nvSpPr>
              <p:cNvPr id="219" name="TextBox 218"/>
              <p:cNvSpPr txBox="1"/>
              <p:nvPr/>
            </p:nvSpPr>
            <p:spPr>
              <a:xfrm>
                <a:off x="845478" y="1627581"/>
                <a:ext cx="2896787" cy="136960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171450" indent="-171450">
                  <a:spcAft>
                    <a:spcPts val="600"/>
                  </a:spcAft>
                  <a:buClr>
                    <a:schemeClr val="accent4">
                      <a:lumMod val="60000"/>
                      <a:lumOff val="40000"/>
                    </a:schemeClr>
                  </a:buClr>
                  <a:buFont typeface="Wingdings" panose="05000000000000000000" pitchFamily="2" charset="2"/>
                  <a:buChar char="§"/>
                </a:pPr>
                <a:r>
                  <a:rPr lang="id-ID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Lorem ipsum dolor sit amet, consectetur adipiscing elit, sed do eiusmod tempor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marL="171450" indent="-171450">
                  <a:spcAft>
                    <a:spcPts val="600"/>
                  </a:spcAft>
                  <a:buClr>
                    <a:schemeClr val="accent4">
                      <a:lumMod val="60000"/>
                      <a:lumOff val="40000"/>
                    </a:schemeClr>
                  </a:buClr>
                  <a:buFont typeface="Wingdings" panose="05000000000000000000" pitchFamily="2" charset="2"/>
                  <a:buChar char="§"/>
                </a:pPr>
                <a:r>
                  <a:rPr lang="id-ID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Lorem ipsum dolor sit amet, consectetur adipiscing elit, sed do eiusmod tempor</a:t>
                </a:r>
                <a:endParaRPr lang="id-ID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0839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="" xmlns:a16="http://schemas.microsoft.com/office/drawing/2014/main" id="{B3363E34-AAB0-4A15-97E1-CC7A172834FB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520507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7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="" xmlns:a16="http://schemas.microsoft.com/office/drawing/2014/main" id="{B3363E34-AAB0-4A15-97E1-CC7A172834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8B24FA99-9508-44E5-9401-49EDB799D613}"/>
              </a:ext>
            </a:extLst>
          </p:cNvPr>
          <p:cNvSpPr/>
          <p:nvPr/>
        </p:nvSpPr>
        <p:spPr>
          <a:xfrm>
            <a:off x="-1" y="5662801"/>
            <a:ext cx="12192001" cy="119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Freeform 161"/>
          <p:cNvSpPr/>
          <p:nvPr/>
        </p:nvSpPr>
        <p:spPr>
          <a:xfrm flipH="1" flipV="1">
            <a:off x="2308616" y="0"/>
            <a:ext cx="2281403" cy="6858000"/>
          </a:xfrm>
          <a:custGeom>
            <a:avLst/>
            <a:gdLst>
              <a:gd name="connsiteX0" fmla="*/ 2281403 w 2281403"/>
              <a:gd name="connsiteY0" fmla="*/ 6858000 h 6858000"/>
              <a:gd name="connsiteX1" fmla="*/ 1881016 w 2281403"/>
              <a:gd name="connsiteY1" fmla="*/ 6858000 h 6858000"/>
              <a:gd name="connsiteX2" fmla="*/ 1550775 w 2281403"/>
              <a:gd name="connsiteY2" fmla="*/ 6858000 h 6858000"/>
              <a:gd name="connsiteX3" fmla="*/ 1550413 w 2281403"/>
              <a:gd name="connsiteY3" fmla="*/ 6858000 h 6858000"/>
              <a:gd name="connsiteX4" fmla="*/ 1326416 w 2281403"/>
              <a:gd name="connsiteY4" fmla="*/ 6858000 h 6858000"/>
              <a:gd name="connsiteX5" fmla="*/ 1324963 w 2281403"/>
              <a:gd name="connsiteY5" fmla="*/ 6858000 h 6858000"/>
              <a:gd name="connsiteX6" fmla="*/ 1312387 w 2281403"/>
              <a:gd name="connsiteY6" fmla="*/ 6858000 h 6858000"/>
              <a:gd name="connsiteX7" fmla="*/ 0 w 2281403"/>
              <a:gd name="connsiteY7" fmla="*/ 6858000 h 6858000"/>
              <a:gd name="connsiteX8" fmla="*/ 1298129 w 2281403"/>
              <a:gd name="connsiteY8" fmla="*/ 0 h 6858000"/>
              <a:gd name="connsiteX9" fmla="*/ 2281403 w 2281403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81403" h="6858000">
                <a:moveTo>
                  <a:pt x="2281403" y="6858000"/>
                </a:moveTo>
                <a:lnTo>
                  <a:pt x="1881016" y="6858000"/>
                </a:lnTo>
                <a:lnTo>
                  <a:pt x="1550775" y="6858000"/>
                </a:lnTo>
                <a:lnTo>
                  <a:pt x="1550413" y="6858000"/>
                </a:lnTo>
                <a:lnTo>
                  <a:pt x="1326416" y="6858000"/>
                </a:lnTo>
                <a:lnTo>
                  <a:pt x="1324963" y="6858000"/>
                </a:lnTo>
                <a:lnTo>
                  <a:pt x="1312387" y="6858000"/>
                </a:lnTo>
                <a:lnTo>
                  <a:pt x="0" y="6858000"/>
                </a:lnTo>
                <a:lnTo>
                  <a:pt x="1298129" y="0"/>
                </a:lnTo>
                <a:lnTo>
                  <a:pt x="228140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dirty="0"/>
          </a:p>
        </p:txBody>
      </p:sp>
      <p:sp>
        <p:nvSpPr>
          <p:cNvPr id="6" name="Rectangle 5"/>
          <p:cNvSpPr/>
          <p:nvPr/>
        </p:nvSpPr>
        <p:spPr>
          <a:xfrm>
            <a:off x="6086055" y="725714"/>
            <a:ext cx="6105945" cy="5406572"/>
          </a:xfrm>
          <a:prstGeom prst="rect">
            <a:avLst/>
          </a:prstGeom>
          <a:solidFill>
            <a:srgbClr val="118D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9" name="Freeform 118"/>
          <p:cNvSpPr/>
          <p:nvPr/>
        </p:nvSpPr>
        <p:spPr>
          <a:xfrm flipH="1" flipV="1">
            <a:off x="3505187" y="725714"/>
            <a:ext cx="2682039" cy="5406572"/>
          </a:xfrm>
          <a:custGeom>
            <a:avLst/>
            <a:gdLst>
              <a:gd name="connsiteX0" fmla="*/ 0 w 5034652"/>
              <a:gd name="connsiteY0" fmla="*/ 0 h 6858000"/>
              <a:gd name="connsiteX1" fmla="*/ 5034652 w 5034652"/>
              <a:gd name="connsiteY1" fmla="*/ 0 h 6858000"/>
              <a:gd name="connsiteX2" fmla="*/ 3108171 w 5034652"/>
              <a:gd name="connsiteY2" fmla="*/ 6858000 h 6858000"/>
              <a:gd name="connsiteX3" fmla="*/ 0 w 503465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34652" h="6858000">
                <a:moveTo>
                  <a:pt x="0" y="0"/>
                </a:moveTo>
                <a:lnTo>
                  <a:pt x="5034652" y="0"/>
                </a:lnTo>
                <a:lnTo>
                  <a:pt x="3108171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18D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67" t="-1945" r="6852"/>
          <a:stretch/>
        </p:blipFill>
        <p:spPr>
          <a:xfrm>
            <a:off x="7726734" y="228600"/>
            <a:ext cx="5021726" cy="6629400"/>
          </a:xfrm>
          <a:prstGeom prst="rect">
            <a:avLst/>
          </a:prstGeom>
          <a:effectLst>
            <a:outerShdw blurRad="393700" dist="25400" dir="2700000" algn="t" rotWithShape="0">
              <a:prstClr val="black">
                <a:alpha val="18000"/>
              </a:prstClr>
            </a:outerShdw>
          </a:effectLst>
        </p:spPr>
      </p:pic>
      <p:sp>
        <p:nvSpPr>
          <p:cNvPr id="130" name="Parallelogram 129"/>
          <p:cNvSpPr/>
          <p:nvPr/>
        </p:nvSpPr>
        <p:spPr>
          <a:xfrm>
            <a:off x="3163123" y="4484762"/>
            <a:ext cx="1276064" cy="1055652"/>
          </a:xfrm>
          <a:prstGeom prst="parallelogram">
            <a:avLst>
              <a:gd name="adj" fmla="val 18668"/>
            </a:avLst>
          </a:prstGeom>
          <a:solidFill>
            <a:srgbClr val="17B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4" name="Parallelogram 133"/>
          <p:cNvSpPr/>
          <p:nvPr/>
        </p:nvSpPr>
        <p:spPr>
          <a:xfrm>
            <a:off x="3463007" y="2901174"/>
            <a:ext cx="1276064" cy="1055652"/>
          </a:xfrm>
          <a:prstGeom prst="parallelogram">
            <a:avLst>
              <a:gd name="adj" fmla="val 18668"/>
            </a:avLst>
          </a:prstGeom>
          <a:solidFill>
            <a:srgbClr val="17B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5" name="Parallelogram 134"/>
          <p:cNvSpPr/>
          <p:nvPr/>
        </p:nvSpPr>
        <p:spPr>
          <a:xfrm>
            <a:off x="3763509" y="1317586"/>
            <a:ext cx="1276064" cy="1055652"/>
          </a:xfrm>
          <a:prstGeom prst="parallelogram">
            <a:avLst>
              <a:gd name="adj" fmla="val 18668"/>
            </a:avLst>
          </a:prstGeom>
          <a:solidFill>
            <a:srgbClr val="17B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37" name="Straight Connector 136"/>
          <p:cNvCxnSpPr>
            <a:cxnSpLocks/>
          </p:cNvCxnSpPr>
          <p:nvPr/>
        </p:nvCxnSpPr>
        <p:spPr>
          <a:xfrm flipH="1">
            <a:off x="5168661" y="2683373"/>
            <a:ext cx="3205083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>
            <a:cxnSpLocks/>
          </p:cNvCxnSpPr>
          <p:nvPr/>
        </p:nvCxnSpPr>
        <p:spPr>
          <a:xfrm flipH="1">
            <a:off x="4607746" y="4266961"/>
            <a:ext cx="3495368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9" name="Group 138"/>
          <p:cNvGrpSpPr/>
          <p:nvPr/>
        </p:nvGrpSpPr>
        <p:grpSpPr>
          <a:xfrm>
            <a:off x="5208132" y="1383923"/>
            <a:ext cx="3450404" cy="1015312"/>
            <a:chOff x="1152975" y="773112"/>
            <a:chExt cx="3278393" cy="1015312"/>
          </a:xfrm>
        </p:grpSpPr>
        <p:sp>
          <p:nvSpPr>
            <p:cNvPr id="140" name="TextBox 139"/>
            <p:cNvSpPr txBox="1"/>
            <p:nvPr/>
          </p:nvSpPr>
          <p:spPr>
            <a:xfrm>
              <a:off x="1152976" y="773112"/>
              <a:ext cx="1381382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b="1" i="1" dirty="0" err="1">
                  <a:solidFill>
                    <a:schemeClr val="bg1"/>
                  </a:solidFill>
                </a:rPr>
                <a:t>Lorem</a:t>
              </a:r>
              <a:r>
                <a:rPr lang="en-US" b="1" i="1" dirty="0">
                  <a:solidFill>
                    <a:schemeClr val="bg1"/>
                  </a:solidFill>
                </a:rPr>
                <a:t> </a:t>
              </a:r>
              <a:r>
                <a:rPr lang="en-US" b="1" i="1" dirty="0" err="1">
                  <a:solidFill>
                    <a:schemeClr val="bg1"/>
                  </a:solidFill>
                </a:rPr>
                <a:t>ipsum</a:t>
              </a:r>
              <a:r>
                <a:rPr lang="en-US" b="1" i="1" dirty="0">
                  <a:solidFill>
                    <a:schemeClr val="bg1"/>
                  </a:solidFill>
                </a:rPr>
                <a:t> </a:t>
              </a:r>
              <a:endParaRPr lang="id-ID" b="1" i="1" dirty="0">
                <a:solidFill>
                  <a:schemeClr val="bg1"/>
                </a:solidFill>
              </a:endParaRP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1152975" y="1142093"/>
              <a:ext cx="3278393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id-ID" sz="1400" dirty="0">
                  <a:solidFill>
                    <a:schemeClr val="bg1"/>
                  </a:solidFill>
                </a:rPr>
                <a:t>Lorem ipsum dolor sit amet, consectetur adipiscing elit, sed do eiusmod tempor incididunt ut labore et dolore magna aliqua. </a:t>
              </a:r>
              <a:endParaRPr lang="id-ID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4907630" y="2967511"/>
            <a:ext cx="3450404" cy="1015312"/>
            <a:chOff x="1152975" y="773112"/>
            <a:chExt cx="3278393" cy="1015312"/>
          </a:xfrm>
        </p:grpSpPr>
        <p:sp>
          <p:nvSpPr>
            <p:cNvPr id="143" name="TextBox 142"/>
            <p:cNvSpPr txBox="1"/>
            <p:nvPr/>
          </p:nvSpPr>
          <p:spPr>
            <a:xfrm>
              <a:off x="1152976" y="773112"/>
              <a:ext cx="1381382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b="1" i="1" dirty="0" err="1">
                  <a:solidFill>
                    <a:schemeClr val="bg1"/>
                  </a:solidFill>
                </a:rPr>
                <a:t>Lorem</a:t>
              </a:r>
              <a:r>
                <a:rPr lang="en-US" b="1" i="1" dirty="0">
                  <a:solidFill>
                    <a:schemeClr val="bg1"/>
                  </a:solidFill>
                </a:rPr>
                <a:t> </a:t>
              </a:r>
              <a:r>
                <a:rPr lang="en-US" b="1" i="1" dirty="0" err="1">
                  <a:solidFill>
                    <a:schemeClr val="bg1"/>
                  </a:solidFill>
                </a:rPr>
                <a:t>ipsum</a:t>
              </a:r>
              <a:r>
                <a:rPr lang="en-US" b="1" i="1" dirty="0">
                  <a:solidFill>
                    <a:schemeClr val="bg1"/>
                  </a:solidFill>
                </a:rPr>
                <a:t> </a:t>
              </a:r>
              <a:endParaRPr lang="id-ID" b="1" i="1" dirty="0">
                <a:solidFill>
                  <a:schemeClr val="bg1"/>
                </a:solidFill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1152975" y="1142093"/>
              <a:ext cx="3278393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id-ID" sz="1400" dirty="0">
                  <a:solidFill>
                    <a:schemeClr val="bg1"/>
                  </a:solidFill>
                </a:rPr>
                <a:t>Lorem ipsum dolor sit amet, consectetur adipiscing elit, sed do eiusmod tempor incididunt ut labore et dolore magna aliqua. </a:t>
              </a:r>
              <a:endParaRPr lang="id-ID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4607746" y="4551099"/>
            <a:ext cx="3450404" cy="1015312"/>
            <a:chOff x="1152975" y="773112"/>
            <a:chExt cx="3278393" cy="1015312"/>
          </a:xfrm>
        </p:grpSpPr>
        <p:sp>
          <p:nvSpPr>
            <p:cNvPr id="146" name="TextBox 145"/>
            <p:cNvSpPr txBox="1"/>
            <p:nvPr/>
          </p:nvSpPr>
          <p:spPr>
            <a:xfrm>
              <a:off x="1152976" y="773112"/>
              <a:ext cx="1381382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b="1" i="1" dirty="0" err="1">
                  <a:solidFill>
                    <a:schemeClr val="bg1"/>
                  </a:solidFill>
                </a:rPr>
                <a:t>Lorem</a:t>
              </a:r>
              <a:r>
                <a:rPr lang="en-US" b="1" i="1" dirty="0">
                  <a:solidFill>
                    <a:schemeClr val="bg1"/>
                  </a:solidFill>
                </a:rPr>
                <a:t> </a:t>
              </a:r>
              <a:r>
                <a:rPr lang="en-US" b="1" i="1" dirty="0" err="1">
                  <a:solidFill>
                    <a:schemeClr val="bg1"/>
                  </a:solidFill>
                </a:rPr>
                <a:t>ipsum</a:t>
              </a:r>
              <a:r>
                <a:rPr lang="en-US" b="1" i="1" dirty="0">
                  <a:solidFill>
                    <a:schemeClr val="bg1"/>
                  </a:solidFill>
                </a:rPr>
                <a:t> </a:t>
              </a:r>
              <a:endParaRPr lang="id-ID" b="1" i="1" dirty="0">
                <a:solidFill>
                  <a:schemeClr val="bg1"/>
                </a:solidFill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152975" y="1142093"/>
              <a:ext cx="3278393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id-ID" sz="1400" dirty="0">
                  <a:solidFill>
                    <a:schemeClr val="bg1"/>
                  </a:solidFill>
                </a:rPr>
                <a:t>Lorem ipsum dolor sit amet, consectetur adipiscing elit, sed do eiusmod tempor incididunt ut labore et dolore magna aliqua. </a:t>
              </a:r>
              <a:endParaRPr lang="id-ID" sz="1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63" name="Rectangle 162"/>
          <p:cNvSpPr/>
          <p:nvPr/>
        </p:nvSpPr>
        <p:spPr>
          <a:xfrm flipH="1" flipV="1">
            <a:off x="-1" y="0"/>
            <a:ext cx="2427833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dirty="0"/>
          </a:p>
        </p:txBody>
      </p:sp>
      <p:sp>
        <p:nvSpPr>
          <p:cNvPr id="164" name="Title 15"/>
          <p:cNvSpPr txBox="1">
            <a:spLocks/>
          </p:cNvSpPr>
          <p:nvPr/>
        </p:nvSpPr>
        <p:spPr>
          <a:xfrm>
            <a:off x="442914" y="2637206"/>
            <a:ext cx="3180820" cy="1583588"/>
          </a:xfrm>
          <a:prstGeom prst="rect">
            <a:avLst/>
          </a:prstGeom>
        </p:spPr>
        <p:txBody>
          <a:bodyPr tIns="72000" bIns="3600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i="1" dirty="0">
                <a:solidFill>
                  <a:srgbClr val="118D2F"/>
                </a:solidFill>
              </a:rPr>
              <a:t>TOP CHATBOTS PLATFORMS</a:t>
            </a:r>
            <a:endParaRPr lang="id-ID" sz="3600" i="1" dirty="0">
              <a:solidFill>
                <a:srgbClr val="118D2F"/>
              </a:solidFill>
            </a:endParaRPr>
          </a:p>
        </p:txBody>
      </p:sp>
      <p:grpSp>
        <p:nvGrpSpPr>
          <p:cNvPr id="166" name="Group 165"/>
          <p:cNvGrpSpPr/>
          <p:nvPr/>
        </p:nvGrpSpPr>
        <p:grpSpPr>
          <a:xfrm>
            <a:off x="4150654" y="1615617"/>
            <a:ext cx="501776" cy="459592"/>
            <a:chOff x="6808788" y="15875"/>
            <a:chExt cx="358775" cy="328613"/>
          </a:xfrm>
          <a:solidFill>
            <a:schemeClr val="bg1"/>
          </a:solidFill>
        </p:grpSpPr>
        <p:sp>
          <p:nvSpPr>
            <p:cNvPr id="167" name="Freeform 162"/>
            <p:cNvSpPr>
              <a:spLocks/>
            </p:cNvSpPr>
            <p:nvPr/>
          </p:nvSpPr>
          <p:spPr bwMode="auto">
            <a:xfrm>
              <a:off x="6808788" y="15875"/>
              <a:ext cx="300038" cy="254000"/>
            </a:xfrm>
            <a:custGeom>
              <a:avLst/>
              <a:gdLst>
                <a:gd name="T0" fmla="*/ 199 w 1135"/>
                <a:gd name="T1" fmla="*/ 963 h 963"/>
                <a:gd name="T2" fmla="*/ 188 w 1135"/>
                <a:gd name="T3" fmla="*/ 961 h 963"/>
                <a:gd name="T4" fmla="*/ 184 w 1135"/>
                <a:gd name="T5" fmla="*/ 959 h 963"/>
                <a:gd name="T6" fmla="*/ 176 w 1135"/>
                <a:gd name="T7" fmla="*/ 950 h 963"/>
                <a:gd name="T8" fmla="*/ 171 w 1135"/>
                <a:gd name="T9" fmla="*/ 939 h 963"/>
                <a:gd name="T10" fmla="*/ 171 w 1135"/>
                <a:gd name="T11" fmla="*/ 736 h 963"/>
                <a:gd name="T12" fmla="*/ 30 w 1135"/>
                <a:gd name="T13" fmla="*/ 736 h 963"/>
                <a:gd name="T14" fmla="*/ 19 w 1135"/>
                <a:gd name="T15" fmla="*/ 734 h 963"/>
                <a:gd name="T16" fmla="*/ 10 w 1135"/>
                <a:gd name="T17" fmla="*/ 728 h 963"/>
                <a:gd name="T18" fmla="*/ 4 w 1135"/>
                <a:gd name="T19" fmla="*/ 719 h 963"/>
                <a:gd name="T20" fmla="*/ 0 w 1135"/>
                <a:gd name="T21" fmla="*/ 708 h 963"/>
                <a:gd name="T22" fmla="*/ 0 w 1135"/>
                <a:gd name="T23" fmla="*/ 28 h 963"/>
                <a:gd name="T24" fmla="*/ 4 w 1135"/>
                <a:gd name="T25" fmla="*/ 17 h 963"/>
                <a:gd name="T26" fmla="*/ 10 w 1135"/>
                <a:gd name="T27" fmla="*/ 8 h 963"/>
                <a:gd name="T28" fmla="*/ 19 w 1135"/>
                <a:gd name="T29" fmla="*/ 2 h 963"/>
                <a:gd name="T30" fmla="*/ 30 w 1135"/>
                <a:gd name="T31" fmla="*/ 0 h 963"/>
                <a:gd name="T32" fmla="*/ 1107 w 1135"/>
                <a:gd name="T33" fmla="*/ 0 h 963"/>
                <a:gd name="T34" fmla="*/ 1118 w 1135"/>
                <a:gd name="T35" fmla="*/ 2 h 963"/>
                <a:gd name="T36" fmla="*/ 1127 w 1135"/>
                <a:gd name="T37" fmla="*/ 8 h 963"/>
                <a:gd name="T38" fmla="*/ 1133 w 1135"/>
                <a:gd name="T39" fmla="*/ 17 h 963"/>
                <a:gd name="T40" fmla="*/ 1135 w 1135"/>
                <a:gd name="T41" fmla="*/ 28 h 963"/>
                <a:gd name="T42" fmla="*/ 1135 w 1135"/>
                <a:gd name="T43" fmla="*/ 396 h 963"/>
                <a:gd name="T44" fmla="*/ 1133 w 1135"/>
                <a:gd name="T45" fmla="*/ 407 h 963"/>
                <a:gd name="T46" fmla="*/ 1127 w 1135"/>
                <a:gd name="T47" fmla="*/ 416 h 963"/>
                <a:gd name="T48" fmla="*/ 1118 w 1135"/>
                <a:gd name="T49" fmla="*/ 422 h 963"/>
                <a:gd name="T50" fmla="*/ 1107 w 1135"/>
                <a:gd name="T51" fmla="*/ 425 h 963"/>
                <a:gd name="T52" fmla="*/ 1101 w 1135"/>
                <a:gd name="T53" fmla="*/ 424 h 963"/>
                <a:gd name="T54" fmla="*/ 1091 w 1135"/>
                <a:gd name="T55" fmla="*/ 420 h 963"/>
                <a:gd name="T56" fmla="*/ 1083 w 1135"/>
                <a:gd name="T57" fmla="*/ 412 h 963"/>
                <a:gd name="T58" fmla="*/ 1078 w 1135"/>
                <a:gd name="T59" fmla="*/ 402 h 963"/>
                <a:gd name="T60" fmla="*/ 1078 w 1135"/>
                <a:gd name="T61" fmla="*/ 56 h 963"/>
                <a:gd name="T62" fmla="*/ 58 w 1135"/>
                <a:gd name="T63" fmla="*/ 679 h 963"/>
                <a:gd name="T64" fmla="*/ 199 w 1135"/>
                <a:gd name="T65" fmla="*/ 679 h 963"/>
                <a:gd name="T66" fmla="*/ 211 w 1135"/>
                <a:gd name="T67" fmla="*/ 681 h 963"/>
                <a:gd name="T68" fmla="*/ 220 w 1135"/>
                <a:gd name="T69" fmla="*/ 688 h 963"/>
                <a:gd name="T70" fmla="*/ 226 w 1135"/>
                <a:gd name="T71" fmla="*/ 697 h 963"/>
                <a:gd name="T72" fmla="*/ 228 w 1135"/>
                <a:gd name="T73" fmla="*/ 708 h 963"/>
                <a:gd name="T74" fmla="*/ 407 w 1135"/>
                <a:gd name="T75" fmla="*/ 688 h 963"/>
                <a:gd name="T76" fmla="*/ 411 w 1135"/>
                <a:gd name="T77" fmla="*/ 685 h 963"/>
                <a:gd name="T78" fmla="*/ 421 w 1135"/>
                <a:gd name="T79" fmla="*/ 680 h 963"/>
                <a:gd name="T80" fmla="*/ 483 w 1135"/>
                <a:gd name="T81" fmla="*/ 679 h 963"/>
                <a:gd name="T82" fmla="*/ 488 w 1135"/>
                <a:gd name="T83" fmla="*/ 680 h 963"/>
                <a:gd name="T84" fmla="*/ 499 w 1135"/>
                <a:gd name="T85" fmla="*/ 685 h 963"/>
                <a:gd name="T86" fmla="*/ 507 w 1135"/>
                <a:gd name="T87" fmla="*/ 692 h 963"/>
                <a:gd name="T88" fmla="*/ 511 w 1135"/>
                <a:gd name="T89" fmla="*/ 702 h 963"/>
                <a:gd name="T90" fmla="*/ 512 w 1135"/>
                <a:gd name="T91" fmla="*/ 708 h 963"/>
                <a:gd name="T92" fmla="*/ 509 w 1135"/>
                <a:gd name="T93" fmla="*/ 719 h 963"/>
                <a:gd name="T94" fmla="*/ 503 w 1135"/>
                <a:gd name="T95" fmla="*/ 728 h 963"/>
                <a:gd name="T96" fmla="*/ 493 w 1135"/>
                <a:gd name="T97" fmla="*/ 734 h 963"/>
                <a:gd name="T98" fmla="*/ 483 w 1135"/>
                <a:gd name="T99" fmla="*/ 736 h 963"/>
                <a:gd name="T100" fmla="*/ 220 w 1135"/>
                <a:gd name="T101" fmla="*/ 954 h 963"/>
                <a:gd name="T102" fmla="*/ 215 w 1135"/>
                <a:gd name="T103" fmla="*/ 958 h 963"/>
                <a:gd name="T104" fmla="*/ 205 w 1135"/>
                <a:gd name="T105" fmla="*/ 962 h 963"/>
                <a:gd name="T106" fmla="*/ 199 w 1135"/>
                <a:gd name="T107" fmla="*/ 963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5" h="963">
                  <a:moveTo>
                    <a:pt x="199" y="963"/>
                  </a:moveTo>
                  <a:lnTo>
                    <a:pt x="199" y="963"/>
                  </a:lnTo>
                  <a:lnTo>
                    <a:pt x="193" y="962"/>
                  </a:lnTo>
                  <a:lnTo>
                    <a:pt x="188" y="961"/>
                  </a:lnTo>
                  <a:lnTo>
                    <a:pt x="188" y="961"/>
                  </a:lnTo>
                  <a:lnTo>
                    <a:pt x="184" y="959"/>
                  </a:lnTo>
                  <a:lnTo>
                    <a:pt x="181" y="956"/>
                  </a:lnTo>
                  <a:lnTo>
                    <a:pt x="176" y="950"/>
                  </a:lnTo>
                  <a:lnTo>
                    <a:pt x="172" y="943"/>
                  </a:lnTo>
                  <a:lnTo>
                    <a:pt x="171" y="939"/>
                  </a:lnTo>
                  <a:lnTo>
                    <a:pt x="171" y="935"/>
                  </a:lnTo>
                  <a:lnTo>
                    <a:pt x="171" y="736"/>
                  </a:lnTo>
                  <a:lnTo>
                    <a:pt x="30" y="736"/>
                  </a:lnTo>
                  <a:lnTo>
                    <a:pt x="30" y="736"/>
                  </a:lnTo>
                  <a:lnTo>
                    <a:pt x="24" y="736"/>
                  </a:lnTo>
                  <a:lnTo>
                    <a:pt x="19" y="734"/>
                  </a:lnTo>
                  <a:lnTo>
                    <a:pt x="14" y="731"/>
                  </a:lnTo>
                  <a:lnTo>
                    <a:pt x="10" y="728"/>
                  </a:lnTo>
                  <a:lnTo>
                    <a:pt x="6" y="724"/>
                  </a:lnTo>
                  <a:lnTo>
                    <a:pt x="4" y="719"/>
                  </a:lnTo>
                  <a:lnTo>
                    <a:pt x="1" y="714"/>
                  </a:lnTo>
                  <a:lnTo>
                    <a:pt x="0" y="70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" y="22"/>
                  </a:lnTo>
                  <a:lnTo>
                    <a:pt x="4" y="17"/>
                  </a:lnTo>
                  <a:lnTo>
                    <a:pt x="6" y="12"/>
                  </a:lnTo>
                  <a:lnTo>
                    <a:pt x="10" y="8"/>
                  </a:lnTo>
                  <a:lnTo>
                    <a:pt x="14" y="4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107" y="0"/>
                  </a:lnTo>
                  <a:lnTo>
                    <a:pt x="1107" y="0"/>
                  </a:lnTo>
                  <a:lnTo>
                    <a:pt x="1113" y="0"/>
                  </a:lnTo>
                  <a:lnTo>
                    <a:pt x="1118" y="2"/>
                  </a:lnTo>
                  <a:lnTo>
                    <a:pt x="1123" y="4"/>
                  </a:lnTo>
                  <a:lnTo>
                    <a:pt x="1127" y="8"/>
                  </a:lnTo>
                  <a:lnTo>
                    <a:pt x="1130" y="12"/>
                  </a:lnTo>
                  <a:lnTo>
                    <a:pt x="1133" y="17"/>
                  </a:lnTo>
                  <a:lnTo>
                    <a:pt x="1134" y="22"/>
                  </a:lnTo>
                  <a:lnTo>
                    <a:pt x="1135" y="28"/>
                  </a:lnTo>
                  <a:lnTo>
                    <a:pt x="1135" y="396"/>
                  </a:lnTo>
                  <a:lnTo>
                    <a:pt x="1135" y="396"/>
                  </a:lnTo>
                  <a:lnTo>
                    <a:pt x="1134" y="402"/>
                  </a:lnTo>
                  <a:lnTo>
                    <a:pt x="1133" y="407"/>
                  </a:lnTo>
                  <a:lnTo>
                    <a:pt x="1130" y="412"/>
                  </a:lnTo>
                  <a:lnTo>
                    <a:pt x="1127" y="416"/>
                  </a:lnTo>
                  <a:lnTo>
                    <a:pt x="1123" y="420"/>
                  </a:lnTo>
                  <a:lnTo>
                    <a:pt x="1118" y="422"/>
                  </a:lnTo>
                  <a:lnTo>
                    <a:pt x="1113" y="424"/>
                  </a:lnTo>
                  <a:lnTo>
                    <a:pt x="1107" y="425"/>
                  </a:lnTo>
                  <a:lnTo>
                    <a:pt x="1107" y="425"/>
                  </a:lnTo>
                  <a:lnTo>
                    <a:pt x="1101" y="424"/>
                  </a:lnTo>
                  <a:lnTo>
                    <a:pt x="1096" y="422"/>
                  </a:lnTo>
                  <a:lnTo>
                    <a:pt x="1091" y="420"/>
                  </a:lnTo>
                  <a:lnTo>
                    <a:pt x="1087" y="416"/>
                  </a:lnTo>
                  <a:lnTo>
                    <a:pt x="1083" y="412"/>
                  </a:lnTo>
                  <a:lnTo>
                    <a:pt x="1080" y="407"/>
                  </a:lnTo>
                  <a:lnTo>
                    <a:pt x="1078" y="402"/>
                  </a:lnTo>
                  <a:lnTo>
                    <a:pt x="1078" y="396"/>
                  </a:lnTo>
                  <a:lnTo>
                    <a:pt x="1078" y="56"/>
                  </a:lnTo>
                  <a:lnTo>
                    <a:pt x="58" y="56"/>
                  </a:lnTo>
                  <a:lnTo>
                    <a:pt x="58" y="679"/>
                  </a:lnTo>
                  <a:lnTo>
                    <a:pt x="199" y="679"/>
                  </a:lnTo>
                  <a:lnTo>
                    <a:pt x="199" y="679"/>
                  </a:lnTo>
                  <a:lnTo>
                    <a:pt x="206" y="680"/>
                  </a:lnTo>
                  <a:lnTo>
                    <a:pt x="211" y="681"/>
                  </a:lnTo>
                  <a:lnTo>
                    <a:pt x="216" y="685"/>
                  </a:lnTo>
                  <a:lnTo>
                    <a:pt x="220" y="688"/>
                  </a:lnTo>
                  <a:lnTo>
                    <a:pt x="223" y="692"/>
                  </a:lnTo>
                  <a:lnTo>
                    <a:pt x="226" y="697"/>
                  </a:lnTo>
                  <a:lnTo>
                    <a:pt x="227" y="702"/>
                  </a:lnTo>
                  <a:lnTo>
                    <a:pt x="228" y="708"/>
                  </a:lnTo>
                  <a:lnTo>
                    <a:pt x="228" y="866"/>
                  </a:lnTo>
                  <a:lnTo>
                    <a:pt x="407" y="688"/>
                  </a:lnTo>
                  <a:lnTo>
                    <a:pt x="407" y="688"/>
                  </a:lnTo>
                  <a:lnTo>
                    <a:pt x="411" y="685"/>
                  </a:lnTo>
                  <a:lnTo>
                    <a:pt x="416" y="681"/>
                  </a:lnTo>
                  <a:lnTo>
                    <a:pt x="421" y="680"/>
                  </a:lnTo>
                  <a:lnTo>
                    <a:pt x="426" y="679"/>
                  </a:lnTo>
                  <a:lnTo>
                    <a:pt x="483" y="679"/>
                  </a:lnTo>
                  <a:lnTo>
                    <a:pt x="483" y="679"/>
                  </a:lnTo>
                  <a:lnTo>
                    <a:pt x="488" y="680"/>
                  </a:lnTo>
                  <a:lnTo>
                    <a:pt x="493" y="681"/>
                  </a:lnTo>
                  <a:lnTo>
                    <a:pt x="499" y="685"/>
                  </a:lnTo>
                  <a:lnTo>
                    <a:pt x="503" y="688"/>
                  </a:lnTo>
                  <a:lnTo>
                    <a:pt x="507" y="692"/>
                  </a:lnTo>
                  <a:lnTo>
                    <a:pt x="509" y="697"/>
                  </a:lnTo>
                  <a:lnTo>
                    <a:pt x="511" y="702"/>
                  </a:lnTo>
                  <a:lnTo>
                    <a:pt x="512" y="708"/>
                  </a:lnTo>
                  <a:lnTo>
                    <a:pt x="512" y="708"/>
                  </a:lnTo>
                  <a:lnTo>
                    <a:pt x="511" y="714"/>
                  </a:lnTo>
                  <a:lnTo>
                    <a:pt x="509" y="719"/>
                  </a:lnTo>
                  <a:lnTo>
                    <a:pt x="507" y="724"/>
                  </a:lnTo>
                  <a:lnTo>
                    <a:pt x="503" y="728"/>
                  </a:lnTo>
                  <a:lnTo>
                    <a:pt x="499" y="731"/>
                  </a:lnTo>
                  <a:lnTo>
                    <a:pt x="493" y="734"/>
                  </a:lnTo>
                  <a:lnTo>
                    <a:pt x="488" y="736"/>
                  </a:lnTo>
                  <a:lnTo>
                    <a:pt x="483" y="736"/>
                  </a:lnTo>
                  <a:lnTo>
                    <a:pt x="438" y="736"/>
                  </a:lnTo>
                  <a:lnTo>
                    <a:pt x="220" y="954"/>
                  </a:lnTo>
                  <a:lnTo>
                    <a:pt x="220" y="954"/>
                  </a:lnTo>
                  <a:lnTo>
                    <a:pt x="215" y="958"/>
                  </a:lnTo>
                  <a:lnTo>
                    <a:pt x="211" y="961"/>
                  </a:lnTo>
                  <a:lnTo>
                    <a:pt x="205" y="962"/>
                  </a:lnTo>
                  <a:lnTo>
                    <a:pt x="199" y="963"/>
                  </a:lnTo>
                  <a:lnTo>
                    <a:pt x="199" y="9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63"/>
            <p:cNvSpPr>
              <a:spLocks noEditPoints="1"/>
            </p:cNvSpPr>
            <p:nvPr/>
          </p:nvSpPr>
          <p:spPr bwMode="auto">
            <a:xfrm>
              <a:off x="6973888" y="150813"/>
              <a:ext cx="193675" cy="193675"/>
            </a:xfrm>
            <a:custGeom>
              <a:avLst/>
              <a:gdLst>
                <a:gd name="T0" fmla="*/ 595 w 736"/>
                <a:gd name="T1" fmla="*/ 736 h 736"/>
                <a:gd name="T2" fmla="*/ 585 w 736"/>
                <a:gd name="T3" fmla="*/ 734 h 736"/>
                <a:gd name="T4" fmla="*/ 576 w 736"/>
                <a:gd name="T5" fmla="*/ 729 h 736"/>
                <a:gd name="T6" fmla="*/ 28 w 736"/>
                <a:gd name="T7" fmla="*/ 510 h 736"/>
                <a:gd name="T8" fmla="*/ 22 w 736"/>
                <a:gd name="T9" fmla="*/ 509 h 736"/>
                <a:gd name="T10" fmla="*/ 12 w 736"/>
                <a:gd name="T11" fmla="*/ 505 h 736"/>
                <a:gd name="T12" fmla="*/ 5 w 736"/>
                <a:gd name="T13" fmla="*/ 497 h 736"/>
                <a:gd name="T14" fmla="*/ 0 w 736"/>
                <a:gd name="T15" fmla="*/ 487 h 736"/>
                <a:gd name="T16" fmla="*/ 0 w 736"/>
                <a:gd name="T17" fmla="*/ 28 h 736"/>
                <a:gd name="T18" fmla="*/ 0 w 736"/>
                <a:gd name="T19" fmla="*/ 22 h 736"/>
                <a:gd name="T20" fmla="*/ 5 w 736"/>
                <a:gd name="T21" fmla="*/ 12 h 736"/>
                <a:gd name="T22" fmla="*/ 12 w 736"/>
                <a:gd name="T23" fmla="*/ 4 h 736"/>
                <a:gd name="T24" fmla="*/ 22 w 736"/>
                <a:gd name="T25" fmla="*/ 0 h 736"/>
                <a:gd name="T26" fmla="*/ 708 w 736"/>
                <a:gd name="T27" fmla="*/ 0 h 736"/>
                <a:gd name="T28" fmla="*/ 714 w 736"/>
                <a:gd name="T29" fmla="*/ 0 h 736"/>
                <a:gd name="T30" fmla="*/ 724 w 736"/>
                <a:gd name="T31" fmla="*/ 4 h 736"/>
                <a:gd name="T32" fmla="*/ 732 w 736"/>
                <a:gd name="T33" fmla="*/ 12 h 736"/>
                <a:gd name="T34" fmla="*/ 736 w 736"/>
                <a:gd name="T35" fmla="*/ 22 h 736"/>
                <a:gd name="T36" fmla="*/ 736 w 736"/>
                <a:gd name="T37" fmla="*/ 482 h 736"/>
                <a:gd name="T38" fmla="*/ 736 w 736"/>
                <a:gd name="T39" fmla="*/ 487 h 736"/>
                <a:gd name="T40" fmla="*/ 732 w 736"/>
                <a:gd name="T41" fmla="*/ 497 h 736"/>
                <a:gd name="T42" fmla="*/ 724 w 736"/>
                <a:gd name="T43" fmla="*/ 505 h 736"/>
                <a:gd name="T44" fmla="*/ 714 w 736"/>
                <a:gd name="T45" fmla="*/ 509 h 736"/>
                <a:gd name="T46" fmla="*/ 623 w 736"/>
                <a:gd name="T47" fmla="*/ 510 h 736"/>
                <a:gd name="T48" fmla="*/ 623 w 736"/>
                <a:gd name="T49" fmla="*/ 708 h 736"/>
                <a:gd name="T50" fmla="*/ 622 w 736"/>
                <a:gd name="T51" fmla="*/ 716 h 736"/>
                <a:gd name="T52" fmla="*/ 613 w 736"/>
                <a:gd name="T53" fmla="*/ 729 h 736"/>
                <a:gd name="T54" fmla="*/ 607 w 736"/>
                <a:gd name="T55" fmla="*/ 734 h 736"/>
                <a:gd name="T56" fmla="*/ 595 w 736"/>
                <a:gd name="T57" fmla="*/ 736 h 736"/>
                <a:gd name="T58" fmla="*/ 56 w 736"/>
                <a:gd name="T59" fmla="*/ 453 h 736"/>
                <a:gd name="T60" fmla="*/ 340 w 736"/>
                <a:gd name="T61" fmla="*/ 453 h 736"/>
                <a:gd name="T62" fmla="*/ 350 w 736"/>
                <a:gd name="T63" fmla="*/ 454 h 736"/>
                <a:gd name="T64" fmla="*/ 358 w 736"/>
                <a:gd name="T65" fmla="*/ 460 h 736"/>
                <a:gd name="T66" fmla="*/ 567 w 736"/>
                <a:gd name="T67" fmla="*/ 482 h 736"/>
                <a:gd name="T68" fmla="*/ 568 w 736"/>
                <a:gd name="T69" fmla="*/ 476 h 736"/>
                <a:gd name="T70" fmla="*/ 572 w 736"/>
                <a:gd name="T71" fmla="*/ 465 h 736"/>
                <a:gd name="T72" fmla="*/ 579 w 736"/>
                <a:gd name="T73" fmla="*/ 457 h 736"/>
                <a:gd name="T74" fmla="*/ 589 w 736"/>
                <a:gd name="T75" fmla="*/ 453 h 736"/>
                <a:gd name="T76" fmla="*/ 680 w 736"/>
                <a:gd name="T77" fmla="*/ 453 h 736"/>
                <a:gd name="T78" fmla="*/ 56 w 736"/>
                <a:gd name="T79" fmla="*/ 56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6" h="736">
                  <a:moveTo>
                    <a:pt x="595" y="736"/>
                  </a:moveTo>
                  <a:lnTo>
                    <a:pt x="595" y="736"/>
                  </a:lnTo>
                  <a:lnTo>
                    <a:pt x="590" y="736"/>
                  </a:lnTo>
                  <a:lnTo>
                    <a:pt x="585" y="734"/>
                  </a:lnTo>
                  <a:lnTo>
                    <a:pt x="581" y="732"/>
                  </a:lnTo>
                  <a:lnTo>
                    <a:pt x="576" y="729"/>
                  </a:lnTo>
                  <a:lnTo>
                    <a:pt x="329" y="510"/>
                  </a:lnTo>
                  <a:lnTo>
                    <a:pt x="28" y="510"/>
                  </a:lnTo>
                  <a:lnTo>
                    <a:pt x="28" y="510"/>
                  </a:lnTo>
                  <a:lnTo>
                    <a:pt x="22" y="509"/>
                  </a:lnTo>
                  <a:lnTo>
                    <a:pt x="17" y="508"/>
                  </a:lnTo>
                  <a:lnTo>
                    <a:pt x="12" y="505"/>
                  </a:lnTo>
                  <a:lnTo>
                    <a:pt x="8" y="502"/>
                  </a:lnTo>
                  <a:lnTo>
                    <a:pt x="5" y="497"/>
                  </a:lnTo>
                  <a:lnTo>
                    <a:pt x="2" y="493"/>
                  </a:lnTo>
                  <a:lnTo>
                    <a:pt x="0" y="487"/>
                  </a:lnTo>
                  <a:lnTo>
                    <a:pt x="0" y="48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2" y="17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7" y="2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708" y="0"/>
                  </a:lnTo>
                  <a:lnTo>
                    <a:pt x="708" y="0"/>
                  </a:lnTo>
                  <a:lnTo>
                    <a:pt x="714" y="0"/>
                  </a:lnTo>
                  <a:lnTo>
                    <a:pt x="719" y="2"/>
                  </a:lnTo>
                  <a:lnTo>
                    <a:pt x="724" y="4"/>
                  </a:lnTo>
                  <a:lnTo>
                    <a:pt x="728" y="8"/>
                  </a:lnTo>
                  <a:lnTo>
                    <a:pt x="732" y="12"/>
                  </a:lnTo>
                  <a:lnTo>
                    <a:pt x="734" y="17"/>
                  </a:lnTo>
                  <a:lnTo>
                    <a:pt x="736" y="22"/>
                  </a:lnTo>
                  <a:lnTo>
                    <a:pt x="736" y="28"/>
                  </a:lnTo>
                  <a:lnTo>
                    <a:pt x="736" y="482"/>
                  </a:lnTo>
                  <a:lnTo>
                    <a:pt x="736" y="482"/>
                  </a:lnTo>
                  <a:lnTo>
                    <a:pt x="736" y="487"/>
                  </a:lnTo>
                  <a:lnTo>
                    <a:pt x="734" y="493"/>
                  </a:lnTo>
                  <a:lnTo>
                    <a:pt x="732" y="497"/>
                  </a:lnTo>
                  <a:lnTo>
                    <a:pt x="728" y="502"/>
                  </a:lnTo>
                  <a:lnTo>
                    <a:pt x="724" y="505"/>
                  </a:lnTo>
                  <a:lnTo>
                    <a:pt x="719" y="508"/>
                  </a:lnTo>
                  <a:lnTo>
                    <a:pt x="714" y="509"/>
                  </a:lnTo>
                  <a:lnTo>
                    <a:pt x="708" y="510"/>
                  </a:lnTo>
                  <a:lnTo>
                    <a:pt x="623" y="510"/>
                  </a:lnTo>
                  <a:lnTo>
                    <a:pt x="623" y="708"/>
                  </a:lnTo>
                  <a:lnTo>
                    <a:pt x="623" y="708"/>
                  </a:lnTo>
                  <a:lnTo>
                    <a:pt x="623" y="712"/>
                  </a:lnTo>
                  <a:lnTo>
                    <a:pt x="622" y="716"/>
                  </a:lnTo>
                  <a:lnTo>
                    <a:pt x="619" y="723"/>
                  </a:lnTo>
                  <a:lnTo>
                    <a:pt x="613" y="729"/>
                  </a:lnTo>
                  <a:lnTo>
                    <a:pt x="607" y="734"/>
                  </a:lnTo>
                  <a:lnTo>
                    <a:pt x="607" y="734"/>
                  </a:lnTo>
                  <a:lnTo>
                    <a:pt x="601" y="736"/>
                  </a:lnTo>
                  <a:lnTo>
                    <a:pt x="595" y="736"/>
                  </a:lnTo>
                  <a:lnTo>
                    <a:pt x="595" y="736"/>
                  </a:lnTo>
                  <a:close/>
                  <a:moveTo>
                    <a:pt x="56" y="453"/>
                  </a:moveTo>
                  <a:lnTo>
                    <a:pt x="340" y="453"/>
                  </a:lnTo>
                  <a:lnTo>
                    <a:pt x="340" y="453"/>
                  </a:lnTo>
                  <a:lnTo>
                    <a:pt x="345" y="453"/>
                  </a:lnTo>
                  <a:lnTo>
                    <a:pt x="350" y="454"/>
                  </a:lnTo>
                  <a:lnTo>
                    <a:pt x="354" y="457"/>
                  </a:lnTo>
                  <a:lnTo>
                    <a:pt x="358" y="460"/>
                  </a:lnTo>
                  <a:lnTo>
                    <a:pt x="567" y="645"/>
                  </a:lnTo>
                  <a:lnTo>
                    <a:pt x="567" y="482"/>
                  </a:lnTo>
                  <a:lnTo>
                    <a:pt x="567" y="482"/>
                  </a:lnTo>
                  <a:lnTo>
                    <a:pt x="568" y="476"/>
                  </a:lnTo>
                  <a:lnTo>
                    <a:pt x="569" y="471"/>
                  </a:lnTo>
                  <a:lnTo>
                    <a:pt x="572" y="465"/>
                  </a:lnTo>
                  <a:lnTo>
                    <a:pt x="575" y="461"/>
                  </a:lnTo>
                  <a:lnTo>
                    <a:pt x="579" y="457"/>
                  </a:lnTo>
                  <a:lnTo>
                    <a:pt x="584" y="455"/>
                  </a:lnTo>
                  <a:lnTo>
                    <a:pt x="589" y="453"/>
                  </a:lnTo>
                  <a:lnTo>
                    <a:pt x="595" y="453"/>
                  </a:lnTo>
                  <a:lnTo>
                    <a:pt x="680" y="453"/>
                  </a:lnTo>
                  <a:lnTo>
                    <a:pt x="680" y="56"/>
                  </a:lnTo>
                  <a:lnTo>
                    <a:pt x="56" y="56"/>
                  </a:lnTo>
                  <a:lnTo>
                    <a:pt x="56" y="4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3850151" y="3199204"/>
            <a:ext cx="501776" cy="459592"/>
            <a:chOff x="6808788" y="15875"/>
            <a:chExt cx="358775" cy="328613"/>
          </a:xfrm>
          <a:solidFill>
            <a:schemeClr val="bg1"/>
          </a:solidFill>
        </p:grpSpPr>
        <p:sp>
          <p:nvSpPr>
            <p:cNvPr id="170" name="Freeform 162"/>
            <p:cNvSpPr>
              <a:spLocks/>
            </p:cNvSpPr>
            <p:nvPr/>
          </p:nvSpPr>
          <p:spPr bwMode="auto">
            <a:xfrm>
              <a:off x="6808788" y="15875"/>
              <a:ext cx="300038" cy="254000"/>
            </a:xfrm>
            <a:custGeom>
              <a:avLst/>
              <a:gdLst>
                <a:gd name="T0" fmla="*/ 199 w 1135"/>
                <a:gd name="T1" fmla="*/ 963 h 963"/>
                <a:gd name="T2" fmla="*/ 188 w 1135"/>
                <a:gd name="T3" fmla="*/ 961 h 963"/>
                <a:gd name="T4" fmla="*/ 184 w 1135"/>
                <a:gd name="T5" fmla="*/ 959 h 963"/>
                <a:gd name="T6" fmla="*/ 176 w 1135"/>
                <a:gd name="T7" fmla="*/ 950 h 963"/>
                <a:gd name="T8" fmla="*/ 171 w 1135"/>
                <a:gd name="T9" fmla="*/ 939 h 963"/>
                <a:gd name="T10" fmla="*/ 171 w 1135"/>
                <a:gd name="T11" fmla="*/ 736 h 963"/>
                <a:gd name="T12" fmla="*/ 30 w 1135"/>
                <a:gd name="T13" fmla="*/ 736 h 963"/>
                <a:gd name="T14" fmla="*/ 19 w 1135"/>
                <a:gd name="T15" fmla="*/ 734 h 963"/>
                <a:gd name="T16" fmla="*/ 10 w 1135"/>
                <a:gd name="T17" fmla="*/ 728 h 963"/>
                <a:gd name="T18" fmla="*/ 4 w 1135"/>
                <a:gd name="T19" fmla="*/ 719 h 963"/>
                <a:gd name="T20" fmla="*/ 0 w 1135"/>
                <a:gd name="T21" fmla="*/ 708 h 963"/>
                <a:gd name="T22" fmla="*/ 0 w 1135"/>
                <a:gd name="T23" fmla="*/ 28 h 963"/>
                <a:gd name="T24" fmla="*/ 4 w 1135"/>
                <a:gd name="T25" fmla="*/ 17 h 963"/>
                <a:gd name="T26" fmla="*/ 10 w 1135"/>
                <a:gd name="T27" fmla="*/ 8 h 963"/>
                <a:gd name="T28" fmla="*/ 19 w 1135"/>
                <a:gd name="T29" fmla="*/ 2 h 963"/>
                <a:gd name="T30" fmla="*/ 30 w 1135"/>
                <a:gd name="T31" fmla="*/ 0 h 963"/>
                <a:gd name="T32" fmla="*/ 1107 w 1135"/>
                <a:gd name="T33" fmla="*/ 0 h 963"/>
                <a:gd name="T34" fmla="*/ 1118 w 1135"/>
                <a:gd name="T35" fmla="*/ 2 h 963"/>
                <a:gd name="T36" fmla="*/ 1127 w 1135"/>
                <a:gd name="T37" fmla="*/ 8 h 963"/>
                <a:gd name="T38" fmla="*/ 1133 w 1135"/>
                <a:gd name="T39" fmla="*/ 17 h 963"/>
                <a:gd name="T40" fmla="*/ 1135 w 1135"/>
                <a:gd name="T41" fmla="*/ 28 h 963"/>
                <a:gd name="T42" fmla="*/ 1135 w 1135"/>
                <a:gd name="T43" fmla="*/ 396 h 963"/>
                <a:gd name="T44" fmla="*/ 1133 w 1135"/>
                <a:gd name="T45" fmla="*/ 407 h 963"/>
                <a:gd name="T46" fmla="*/ 1127 w 1135"/>
                <a:gd name="T47" fmla="*/ 416 h 963"/>
                <a:gd name="T48" fmla="*/ 1118 w 1135"/>
                <a:gd name="T49" fmla="*/ 422 h 963"/>
                <a:gd name="T50" fmla="*/ 1107 w 1135"/>
                <a:gd name="T51" fmla="*/ 425 h 963"/>
                <a:gd name="T52" fmla="*/ 1101 w 1135"/>
                <a:gd name="T53" fmla="*/ 424 h 963"/>
                <a:gd name="T54" fmla="*/ 1091 w 1135"/>
                <a:gd name="T55" fmla="*/ 420 h 963"/>
                <a:gd name="T56" fmla="*/ 1083 w 1135"/>
                <a:gd name="T57" fmla="*/ 412 h 963"/>
                <a:gd name="T58" fmla="*/ 1078 w 1135"/>
                <a:gd name="T59" fmla="*/ 402 h 963"/>
                <a:gd name="T60" fmla="*/ 1078 w 1135"/>
                <a:gd name="T61" fmla="*/ 56 h 963"/>
                <a:gd name="T62" fmla="*/ 58 w 1135"/>
                <a:gd name="T63" fmla="*/ 679 h 963"/>
                <a:gd name="T64" fmla="*/ 199 w 1135"/>
                <a:gd name="T65" fmla="*/ 679 h 963"/>
                <a:gd name="T66" fmla="*/ 211 w 1135"/>
                <a:gd name="T67" fmla="*/ 681 h 963"/>
                <a:gd name="T68" fmla="*/ 220 w 1135"/>
                <a:gd name="T69" fmla="*/ 688 h 963"/>
                <a:gd name="T70" fmla="*/ 226 w 1135"/>
                <a:gd name="T71" fmla="*/ 697 h 963"/>
                <a:gd name="T72" fmla="*/ 228 w 1135"/>
                <a:gd name="T73" fmla="*/ 708 h 963"/>
                <a:gd name="T74" fmla="*/ 407 w 1135"/>
                <a:gd name="T75" fmla="*/ 688 h 963"/>
                <a:gd name="T76" fmla="*/ 411 w 1135"/>
                <a:gd name="T77" fmla="*/ 685 h 963"/>
                <a:gd name="T78" fmla="*/ 421 w 1135"/>
                <a:gd name="T79" fmla="*/ 680 h 963"/>
                <a:gd name="T80" fmla="*/ 483 w 1135"/>
                <a:gd name="T81" fmla="*/ 679 h 963"/>
                <a:gd name="T82" fmla="*/ 488 w 1135"/>
                <a:gd name="T83" fmla="*/ 680 h 963"/>
                <a:gd name="T84" fmla="*/ 499 w 1135"/>
                <a:gd name="T85" fmla="*/ 685 h 963"/>
                <a:gd name="T86" fmla="*/ 507 w 1135"/>
                <a:gd name="T87" fmla="*/ 692 h 963"/>
                <a:gd name="T88" fmla="*/ 511 w 1135"/>
                <a:gd name="T89" fmla="*/ 702 h 963"/>
                <a:gd name="T90" fmla="*/ 512 w 1135"/>
                <a:gd name="T91" fmla="*/ 708 h 963"/>
                <a:gd name="T92" fmla="*/ 509 w 1135"/>
                <a:gd name="T93" fmla="*/ 719 h 963"/>
                <a:gd name="T94" fmla="*/ 503 w 1135"/>
                <a:gd name="T95" fmla="*/ 728 h 963"/>
                <a:gd name="T96" fmla="*/ 493 w 1135"/>
                <a:gd name="T97" fmla="*/ 734 h 963"/>
                <a:gd name="T98" fmla="*/ 483 w 1135"/>
                <a:gd name="T99" fmla="*/ 736 h 963"/>
                <a:gd name="T100" fmla="*/ 220 w 1135"/>
                <a:gd name="T101" fmla="*/ 954 h 963"/>
                <a:gd name="T102" fmla="*/ 215 w 1135"/>
                <a:gd name="T103" fmla="*/ 958 h 963"/>
                <a:gd name="T104" fmla="*/ 205 w 1135"/>
                <a:gd name="T105" fmla="*/ 962 h 963"/>
                <a:gd name="T106" fmla="*/ 199 w 1135"/>
                <a:gd name="T107" fmla="*/ 963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5" h="963">
                  <a:moveTo>
                    <a:pt x="199" y="963"/>
                  </a:moveTo>
                  <a:lnTo>
                    <a:pt x="199" y="963"/>
                  </a:lnTo>
                  <a:lnTo>
                    <a:pt x="193" y="962"/>
                  </a:lnTo>
                  <a:lnTo>
                    <a:pt x="188" y="961"/>
                  </a:lnTo>
                  <a:lnTo>
                    <a:pt x="188" y="961"/>
                  </a:lnTo>
                  <a:lnTo>
                    <a:pt x="184" y="959"/>
                  </a:lnTo>
                  <a:lnTo>
                    <a:pt x="181" y="956"/>
                  </a:lnTo>
                  <a:lnTo>
                    <a:pt x="176" y="950"/>
                  </a:lnTo>
                  <a:lnTo>
                    <a:pt x="172" y="943"/>
                  </a:lnTo>
                  <a:lnTo>
                    <a:pt x="171" y="939"/>
                  </a:lnTo>
                  <a:lnTo>
                    <a:pt x="171" y="935"/>
                  </a:lnTo>
                  <a:lnTo>
                    <a:pt x="171" y="736"/>
                  </a:lnTo>
                  <a:lnTo>
                    <a:pt x="30" y="736"/>
                  </a:lnTo>
                  <a:lnTo>
                    <a:pt x="30" y="736"/>
                  </a:lnTo>
                  <a:lnTo>
                    <a:pt x="24" y="736"/>
                  </a:lnTo>
                  <a:lnTo>
                    <a:pt x="19" y="734"/>
                  </a:lnTo>
                  <a:lnTo>
                    <a:pt x="14" y="731"/>
                  </a:lnTo>
                  <a:lnTo>
                    <a:pt x="10" y="728"/>
                  </a:lnTo>
                  <a:lnTo>
                    <a:pt x="6" y="724"/>
                  </a:lnTo>
                  <a:lnTo>
                    <a:pt x="4" y="719"/>
                  </a:lnTo>
                  <a:lnTo>
                    <a:pt x="1" y="714"/>
                  </a:lnTo>
                  <a:lnTo>
                    <a:pt x="0" y="70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" y="22"/>
                  </a:lnTo>
                  <a:lnTo>
                    <a:pt x="4" y="17"/>
                  </a:lnTo>
                  <a:lnTo>
                    <a:pt x="6" y="12"/>
                  </a:lnTo>
                  <a:lnTo>
                    <a:pt x="10" y="8"/>
                  </a:lnTo>
                  <a:lnTo>
                    <a:pt x="14" y="4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107" y="0"/>
                  </a:lnTo>
                  <a:lnTo>
                    <a:pt x="1107" y="0"/>
                  </a:lnTo>
                  <a:lnTo>
                    <a:pt x="1113" y="0"/>
                  </a:lnTo>
                  <a:lnTo>
                    <a:pt x="1118" y="2"/>
                  </a:lnTo>
                  <a:lnTo>
                    <a:pt x="1123" y="4"/>
                  </a:lnTo>
                  <a:lnTo>
                    <a:pt x="1127" y="8"/>
                  </a:lnTo>
                  <a:lnTo>
                    <a:pt x="1130" y="12"/>
                  </a:lnTo>
                  <a:lnTo>
                    <a:pt x="1133" y="17"/>
                  </a:lnTo>
                  <a:lnTo>
                    <a:pt x="1134" y="22"/>
                  </a:lnTo>
                  <a:lnTo>
                    <a:pt x="1135" y="28"/>
                  </a:lnTo>
                  <a:lnTo>
                    <a:pt x="1135" y="396"/>
                  </a:lnTo>
                  <a:lnTo>
                    <a:pt x="1135" y="396"/>
                  </a:lnTo>
                  <a:lnTo>
                    <a:pt x="1134" y="402"/>
                  </a:lnTo>
                  <a:lnTo>
                    <a:pt x="1133" y="407"/>
                  </a:lnTo>
                  <a:lnTo>
                    <a:pt x="1130" y="412"/>
                  </a:lnTo>
                  <a:lnTo>
                    <a:pt x="1127" y="416"/>
                  </a:lnTo>
                  <a:lnTo>
                    <a:pt x="1123" y="420"/>
                  </a:lnTo>
                  <a:lnTo>
                    <a:pt x="1118" y="422"/>
                  </a:lnTo>
                  <a:lnTo>
                    <a:pt x="1113" y="424"/>
                  </a:lnTo>
                  <a:lnTo>
                    <a:pt x="1107" y="425"/>
                  </a:lnTo>
                  <a:lnTo>
                    <a:pt x="1107" y="425"/>
                  </a:lnTo>
                  <a:lnTo>
                    <a:pt x="1101" y="424"/>
                  </a:lnTo>
                  <a:lnTo>
                    <a:pt x="1096" y="422"/>
                  </a:lnTo>
                  <a:lnTo>
                    <a:pt x="1091" y="420"/>
                  </a:lnTo>
                  <a:lnTo>
                    <a:pt x="1087" y="416"/>
                  </a:lnTo>
                  <a:lnTo>
                    <a:pt x="1083" y="412"/>
                  </a:lnTo>
                  <a:lnTo>
                    <a:pt x="1080" y="407"/>
                  </a:lnTo>
                  <a:lnTo>
                    <a:pt x="1078" y="402"/>
                  </a:lnTo>
                  <a:lnTo>
                    <a:pt x="1078" y="396"/>
                  </a:lnTo>
                  <a:lnTo>
                    <a:pt x="1078" y="56"/>
                  </a:lnTo>
                  <a:lnTo>
                    <a:pt x="58" y="56"/>
                  </a:lnTo>
                  <a:lnTo>
                    <a:pt x="58" y="679"/>
                  </a:lnTo>
                  <a:lnTo>
                    <a:pt x="199" y="679"/>
                  </a:lnTo>
                  <a:lnTo>
                    <a:pt x="199" y="679"/>
                  </a:lnTo>
                  <a:lnTo>
                    <a:pt x="206" y="680"/>
                  </a:lnTo>
                  <a:lnTo>
                    <a:pt x="211" y="681"/>
                  </a:lnTo>
                  <a:lnTo>
                    <a:pt x="216" y="685"/>
                  </a:lnTo>
                  <a:lnTo>
                    <a:pt x="220" y="688"/>
                  </a:lnTo>
                  <a:lnTo>
                    <a:pt x="223" y="692"/>
                  </a:lnTo>
                  <a:lnTo>
                    <a:pt x="226" y="697"/>
                  </a:lnTo>
                  <a:lnTo>
                    <a:pt x="227" y="702"/>
                  </a:lnTo>
                  <a:lnTo>
                    <a:pt x="228" y="708"/>
                  </a:lnTo>
                  <a:lnTo>
                    <a:pt x="228" y="866"/>
                  </a:lnTo>
                  <a:lnTo>
                    <a:pt x="407" y="688"/>
                  </a:lnTo>
                  <a:lnTo>
                    <a:pt x="407" y="688"/>
                  </a:lnTo>
                  <a:lnTo>
                    <a:pt x="411" y="685"/>
                  </a:lnTo>
                  <a:lnTo>
                    <a:pt x="416" y="681"/>
                  </a:lnTo>
                  <a:lnTo>
                    <a:pt x="421" y="680"/>
                  </a:lnTo>
                  <a:lnTo>
                    <a:pt x="426" y="679"/>
                  </a:lnTo>
                  <a:lnTo>
                    <a:pt x="483" y="679"/>
                  </a:lnTo>
                  <a:lnTo>
                    <a:pt x="483" y="679"/>
                  </a:lnTo>
                  <a:lnTo>
                    <a:pt x="488" y="680"/>
                  </a:lnTo>
                  <a:lnTo>
                    <a:pt x="493" y="681"/>
                  </a:lnTo>
                  <a:lnTo>
                    <a:pt x="499" y="685"/>
                  </a:lnTo>
                  <a:lnTo>
                    <a:pt x="503" y="688"/>
                  </a:lnTo>
                  <a:lnTo>
                    <a:pt x="507" y="692"/>
                  </a:lnTo>
                  <a:lnTo>
                    <a:pt x="509" y="697"/>
                  </a:lnTo>
                  <a:lnTo>
                    <a:pt x="511" y="702"/>
                  </a:lnTo>
                  <a:lnTo>
                    <a:pt x="512" y="708"/>
                  </a:lnTo>
                  <a:lnTo>
                    <a:pt x="512" y="708"/>
                  </a:lnTo>
                  <a:lnTo>
                    <a:pt x="511" y="714"/>
                  </a:lnTo>
                  <a:lnTo>
                    <a:pt x="509" y="719"/>
                  </a:lnTo>
                  <a:lnTo>
                    <a:pt x="507" y="724"/>
                  </a:lnTo>
                  <a:lnTo>
                    <a:pt x="503" y="728"/>
                  </a:lnTo>
                  <a:lnTo>
                    <a:pt x="499" y="731"/>
                  </a:lnTo>
                  <a:lnTo>
                    <a:pt x="493" y="734"/>
                  </a:lnTo>
                  <a:lnTo>
                    <a:pt x="488" y="736"/>
                  </a:lnTo>
                  <a:lnTo>
                    <a:pt x="483" y="736"/>
                  </a:lnTo>
                  <a:lnTo>
                    <a:pt x="438" y="736"/>
                  </a:lnTo>
                  <a:lnTo>
                    <a:pt x="220" y="954"/>
                  </a:lnTo>
                  <a:lnTo>
                    <a:pt x="220" y="954"/>
                  </a:lnTo>
                  <a:lnTo>
                    <a:pt x="215" y="958"/>
                  </a:lnTo>
                  <a:lnTo>
                    <a:pt x="211" y="961"/>
                  </a:lnTo>
                  <a:lnTo>
                    <a:pt x="205" y="962"/>
                  </a:lnTo>
                  <a:lnTo>
                    <a:pt x="199" y="963"/>
                  </a:lnTo>
                  <a:lnTo>
                    <a:pt x="199" y="9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63"/>
            <p:cNvSpPr>
              <a:spLocks noEditPoints="1"/>
            </p:cNvSpPr>
            <p:nvPr/>
          </p:nvSpPr>
          <p:spPr bwMode="auto">
            <a:xfrm>
              <a:off x="6973888" y="150813"/>
              <a:ext cx="193675" cy="193675"/>
            </a:xfrm>
            <a:custGeom>
              <a:avLst/>
              <a:gdLst>
                <a:gd name="T0" fmla="*/ 595 w 736"/>
                <a:gd name="T1" fmla="*/ 736 h 736"/>
                <a:gd name="T2" fmla="*/ 585 w 736"/>
                <a:gd name="T3" fmla="*/ 734 h 736"/>
                <a:gd name="T4" fmla="*/ 576 w 736"/>
                <a:gd name="T5" fmla="*/ 729 h 736"/>
                <a:gd name="T6" fmla="*/ 28 w 736"/>
                <a:gd name="T7" fmla="*/ 510 h 736"/>
                <a:gd name="T8" fmla="*/ 22 w 736"/>
                <a:gd name="T9" fmla="*/ 509 h 736"/>
                <a:gd name="T10" fmla="*/ 12 w 736"/>
                <a:gd name="T11" fmla="*/ 505 h 736"/>
                <a:gd name="T12" fmla="*/ 5 w 736"/>
                <a:gd name="T13" fmla="*/ 497 h 736"/>
                <a:gd name="T14" fmla="*/ 0 w 736"/>
                <a:gd name="T15" fmla="*/ 487 h 736"/>
                <a:gd name="T16" fmla="*/ 0 w 736"/>
                <a:gd name="T17" fmla="*/ 28 h 736"/>
                <a:gd name="T18" fmla="*/ 0 w 736"/>
                <a:gd name="T19" fmla="*/ 22 h 736"/>
                <a:gd name="T20" fmla="*/ 5 w 736"/>
                <a:gd name="T21" fmla="*/ 12 h 736"/>
                <a:gd name="T22" fmla="*/ 12 w 736"/>
                <a:gd name="T23" fmla="*/ 4 h 736"/>
                <a:gd name="T24" fmla="*/ 22 w 736"/>
                <a:gd name="T25" fmla="*/ 0 h 736"/>
                <a:gd name="T26" fmla="*/ 708 w 736"/>
                <a:gd name="T27" fmla="*/ 0 h 736"/>
                <a:gd name="T28" fmla="*/ 714 w 736"/>
                <a:gd name="T29" fmla="*/ 0 h 736"/>
                <a:gd name="T30" fmla="*/ 724 w 736"/>
                <a:gd name="T31" fmla="*/ 4 h 736"/>
                <a:gd name="T32" fmla="*/ 732 w 736"/>
                <a:gd name="T33" fmla="*/ 12 h 736"/>
                <a:gd name="T34" fmla="*/ 736 w 736"/>
                <a:gd name="T35" fmla="*/ 22 h 736"/>
                <a:gd name="T36" fmla="*/ 736 w 736"/>
                <a:gd name="T37" fmla="*/ 482 h 736"/>
                <a:gd name="T38" fmla="*/ 736 w 736"/>
                <a:gd name="T39" fmla="*/ 487 h 736"/>
                <a:gd name="T40" fmla="*/ 732 w 736"/>
                <a:gd name="T41" fmla="*/ 497 h 736"/>
                <a:gd name="T42" fmla="*/ 724 w 736"/>
                <a:gd name="T43" fmla="*/ 505 h 736"/>
                <a:gd name="T44" fmla="*/ 714 w 736"/>
                <a:gd name="T45" fmla="*/ 509 h 736"/>
                <a:gd name="T46" fmla="*/ 623 w 736"/>
                <a:gd name="T47" fmla="*/ 510 h 736"/>
                <a:gd name="T48" fmla="*/ 623 w 736"/>
                <a:gd name="T49" fmla="*/ 708 h 736"/>
                <a:gd name="T50" fmla="*/ 622 w 736"/>
                <a:gd name="T51" fmla="*/ 716 h 736"/>
                <a:gd name="T52" fmla="*/ 613 w 736"/>
                <a:gd name="T53" fmla="*/ 729 h 736"/>
                <a:gd name="T54" fmla="*/ 607 w 736"/>
                <a:gd name="T55" fmla="*/ 734 h 736"/>
                <a:gd name="T56" fmla="*/ 595 w 736"/>
                <a:gd name="T57" fmla="*/ 736 h 736"/>
                <a:gd name="T58" fmla="*/ 56 w 736"/>
                <a:gd name="T59" fmla="*/ 453 h 736"/>
                <a:gd name="T60" fmla="*/ 340 w 736"/>
                <a:gd name="T61" fmla="*/ 453 h 736"/>
                <a:gd name="T62" fmla="*/ 350 w 736"/>
                <a:gd name="T63" fmla="*/ 454 h 736"/>
                <a:gd name="T64" fmla="*/ 358 w 736"/>
                <a:gd name="T65" fmla="*/ 460 h 736"/>
                <a:gd name="T66" fmla="*/ 567 w 736"/>
                <a:gd name="T67" fmla="*/ 482 h 736"/>
                <a:gd name="T68" fmla="*/ 568 w 736"/>
                <a:gd name="T69" fmla="*/ 476 h 736"/>
                <a:gd name="T70" fmla="*/ 572 w 736"/>
                <a:gd name="T71" fmla="*/ 465 h 736"/>
                <a:gd name="T72" fmla="*/ 579 w 736"/>
                <a:gd name="T73" fmla="*/ 457 h 736"/>
                <a:gd name="T74" fmla="*/ 589 w 736"/>
                <a:gd name="T75" fmla="*/ 453 h 736"/>
                <a:gd name="T76" fmla="*/ 680 w 736"/>
                <a:gd name="T77" fmla="*/ 453 h 736"/>
                <a:gd name="T78" fmla="*/ 56 w 736"/>
                <a:gd name="T79" fmla="*/ 56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6" h="736">
                  <a:moveTo>
                    <a:pt x="595" y="736"/>
                  </a:moveTo>
                  <a:lnTo>
                    <a:pt x="595" y="736"/>
                  </a:lnTo>
                  <a:lnTo>
                    <a:pt x="590" y="736"/>
                  </a:lnTo>
                  <a:lnTo>
                    <a:pt x="585" y="734"/>
                  </a:lnTo>
                  <a:lnTo>
                    <a:pt x="581" y="732"/>
                  </a:lnTo>
                  <a:lnTo>
                    <a:pt x="576" y="729"/>
                  </a:lnTo>
                  <a:lnTo>
                    <a:pt x="329" y="510"/>
                  </a:lnTo>
                  <a:lnTo>
                    <a:pt x="28" y="510"/>
                  </a:lnTo>
                  <a:lnTo>
                    <a:pt x="28" y="510"/>
                  </a:lnTo>
                  <a:lnTo>
                    <a:pt x="22" y="509"/>
                  </a:lnTo>
                  <a:lnTo>
                    <a:pt x="17" y="508"/>
                  </a:lnTo>
                  <a:lnTo>
                    <a:pt x="12" y="505"/>
                  </a:lnTo>
                  <a:lnTo>
                    <a:pt x="8" y="502"/>
                  </a:lnTo>
                  <a:lnTo>
                    <a:pt x="5" y="497"/>
                  </a:lnTo>
                  <a:lnTo>
                    <a:pt x="2" y="493"/>
                  </a:lnTo>
                  <a:lnTo>
                    <a:pt x="0" y="487"/>
                  </a:lnTo>
                  <a:lnTo>
                    <a:pt x="0" y="48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2" y="17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7" y="2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708" y="0"/>
                  </a:lnTo>
                  <a:lnTo>
                    <a:pt x="708" y="0"/>
                  </a:lnTo>
                  <a:lnTo>
                    <a:pt x="714" y="0"/>
                  </a:lnTo>
                  <a:lnTo>
                    <a:pt x="719" y="2"/>
                  </a:lnTo>
                  <a:lnTo>
                    <a:pt x="724" y="4"/>
                  </a:lnTo>
                  <a:lnTo>
                    <a:pt x="728" y="8"/>
                  </a:lnTo>
                  <a:lnTo>
                    <a:pt x="732" y="12"/>
                  </a:lnTo>
                  <a:lnTo>
                    <a:pt x="734" y="17"/>
                  </a:lnTo>
                  <a:lnTo>
                    <a:pt x="736" y="22"/>
                  </a:lnTo>
                  <a:lnTo>
                    <a:pt x="736" y="28"/>
                  </a:lnTo>
                  <a:lnTo>
                    <a:pt x="736" y="482"/>
                  </a:lnTo>
                  <a:lnTo>
                    <a:pt x="736" y="482"/>
                  </a:lnTo>
                  <a:lnTo>
                    <a:pt x="736" y="487"/>
                  </a:lnTo>
                  <a:lnTo>
                    <a:pt x="734" y="493"/>
                  </a:lnTo>
                  <a:lnTo>
                    <a:pt x="732" y="497"/>
                  </a:lnTo>
                  <a:lnTo>
                    <a:pt x="728" y="502"/>
                  </a:lnTo>
                  <a:lnTo>
                    <a:pt x="724" y="505"/>
                  </a:lnTo>
                  <a:lnTo>
                    <a:pt x="719" y="508"/>
                  </a:lnTo>
                  <a:lnTo>
                    <a:pt x="714" y="509"/>
                  </a:lnTo>
                  <a:lnTo>
                    <a:pt x="708" y="510"/>
                  </a:lnTo>
                  <a:lnTo>
                    <a:pt x="623" y="510"/>
                  </a:lnTo>
                  <a:lnTo>
                    <a:pt x="623" y="708"/>
                  </a:lnTo>
                  <a:lnTo>
                    <a:pt x="623" y="708"/>
                  </a:lnTo>
                  <a:lnTo>
                    <a:pt x="623" y="712"/>
                  </a:lnTo>
                  <a:lnTo>
                    <a:pt x="622" y="716"/>
                  </a:lnTo>
                  <a:lnTo>
                    <a:pt x="619" y="723"/>
                  </a:lnTo>
                  <a:lnTo>
                    <a:pt x="613" y="729"/>
                  </a:lnTo>
                  <a:lnTo>
                    <a:pt x="607" y="734"/>
                  </a:lnTo>
                  <a:lnTo>
                    <a:pt x="607" y="734"/>
                  </a:lnTo>
                  <a:lnTo>
                    <a:pt x="601" y="736"/>
                  </a:lnTo>
                  <a:lnTo>
                    <a:pt x="595" y="736"/>
                  </a:lnTo>
                  <a:lnTo>
                    <a:pt x="595" y="736"/>
                  </a:lnTo>
                  <a:close/>
                  <a:moveTo>
                    <a:pt x="56" y="453"/>
                  </a:moveTo>
                  <a:lnTo>
                    <a:pt x="340" y="453"/>
                  </a:lnTo>
                  <a:lnTo>
                    <a:pt x="340" y="453"/>
                  </a:lnTo>
                  <a:lnTo>
                    <a:pt x="345" y="453"/>
                  </a:lnTo>
                  <a:lnTo>
                    <a:pt x="350" y="454"/>
                  </a:lnTo>
                  <a:lnTo>
                    <a:pt x="354" y="457"/>
                  </a:lnTo>
                  <a:lnTo>
                    <a:pt x="358" y="460"/>
                  </a:lnTo>
                  <a:lnTo>
                    <a:pt x="567" y="645"/>
                  </a:lnTo>
                  <a:lnTo>
                    <a:pt x="567" y="482"/>
                  </a:lnTo>
                  <a:lnTo>
                    <a:pt x="567" y="482"/>
                  </a:lnTo>
                  <a:lnTo>
                    <a:pt x="568" y="476"/>
                  </a:lnTo>
                  <a:lnTo>
                    <a:pt x="569" y="471"/>
                  </a:lnTo>
                  <a:lnTo>
                    <a:pt x="572" y="465"/>
                  </a:lnTo>
                  <a:lnTo>
                    <a:pt x="575" y="461"/>
                  </a:lnTo>
                  <a:lnTo>
                    <a:pt x="579" y="457"/>
                  </a:lnTo>
                  <a:lnTo>
                    <a:pt x="584" y="455"/>
                  </a:lnTo>
                  <a:lnTo>
                    <a:pt x="589" y="453"/>
                  </a:lnTo>
                  <a:lnTo>
                    <a:pt x="595" y="453"/>
                  </a:lnTo>
                  <a:lnTo>
                    <a:pt x="680" y="453"/>
                  </a:lnTo>
                  <a:lnTo>
                    <a:pt x="680" y="56"/>
                  </a:lnTo>
                  <a:lnTo>
                    <a:pt x="56" y="56"/>
                  </a:lnTo>
                  <a:lnTo>
                    <a:pt x="56" y="4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3550267" y="4782792"/>
            <a:ext cx="501776" cy="459592"/>
            <a:chOff x="6808788" y="15875"/>
            <a:chExt cx="358775" cy="328613"/>
          </a:xfrm>
          <a:solidFill>
            <a:schemeClr val="bg1"/>
          </a:solidFill>
        </p:grpSpPr>
        <p:sp>
          <p:nvSpPr>
            <p:cNvPr id="173" name="Freeform 162"/>
            <p:cNvSpPr>
              <a:spLocks/>
            </p:cNvSpPr>
            <p:nvPr/>
          </p:nvSpPr>
          <p:spPr bwMode="auto">
            <a:xfrm>
              <a:off x="6808788" y="15875"/>
              <a:ext cx="300038" cy="254000"/>
            </a:xfrm>
            <a:custGeom>
              <a:avLst/>
              <a:gdLst>
                <a:gd name="T0" fmla="*/ 199 w 1135"/>
                <a:gd name="T1" fmla="*/ 963 h 963"/>
                <a:gd name="T2" fmla="*/ 188 w 1135"/>
                <a:gd name="T3" fmla="*/ 961 h 963"/>
                <a:gd name="T4" fmla="*/ 184 w 1135"/>
                <a:gd name="T5" fmla="*/ 959 h 963"/>
                <a:gd name="T6" fmla="*/ 176 w 1135"/>
                <a:gd name="T7" fmla="*/ 950 h 963"/>
                <a:gd name="T8" fmla="*/ 171 w 1135"/>
                <a:gd name="T9" fmla="*/ 939 h 963"/>
                <a:gd name="T10" fmla="*/ 171 w 1135"/>
                <a:gd name="T11" fmla="*/ 736 h 963"/>
                <a:gd name="T12" fmla="*/ 30 w 1135"/>
                <a:gd name="T13" fmla="*/ 736 h 963"/>
                <a:gd name="T14" fmla="*/ 19 w 1135"/>
                <a:gd name="T15" fmla="*/ 734 h 963"/>
                <a:gd name="T16" fmla="*/ 10 w 1135"/>
                <a:gd name="T17" fmla="*/ 728 h 963"/>
                <a:gd name="T18" fmla="*/ 4 w 1135"/>
                <a:gd name="T19" fmla="*/ 719 h 963"/>
                <a:gd name="T20" fmla="*/ 0 w 1135"/>
                <a:gd name="T21" fmla="*/ 708 h 963"/>
                <a:gd name="T22" fmla="*/ 0 w 1135"/>
                <a:gd name="T23" fmla="*/ 28 h 963"/>
                <a:gd name="T24" fmla="*/ 4 w 1135"/>
                <a:gd name="T25" fmla="*/ 17 h 963"/>
                <a:gd name="T26" fmla="*/ 10 w 1135"/>
                <a:gd name="T27" fmla="*/ 8 h 963"/>
                <a:gd name="T28" fmla="*/ 19 w 1135"/>
                <a:gd name="T29" fmla="*/ 2 h 963"/>
                <a:gd name="T30" fmla="*/ 30 w 1135"/>
                <a:gd name="T31" fmla="*/ 0 h 963"/>
                <a:gd name="T32" fmla="*/ 1107 w 1135"/>
                <a:gd name="T33" fmla="*/ 0 h 963"/>
                <a:gd name="T34" fmla="*/ 1118 w 1135"/>
                <a:gd name="T35" fmla="*/ 2 h 963"/>
                <a:gd name="T36" fmla="*/ 1127 w 1135"/>
                <a:gd name="T37" fmla="*/ 8 h 963"/>
                <a:gd name="T38" fmla="*/ 1133 w 1135"/>
                <a:gd name="T39" fmla="*/ 17 h 963"/>
                <a:gd name="T40" fmla="*/ 1135 w 1135"/>
                <a:gd name="T41" fmla="*/ 28 h 963"/>
                <a:gd name="T42" fmla="*/ 1135 w 1135"/>
                <a:gd name="T43" fmla="*/ 396 h 963"/>
                <a:gd name="T44" fmla="*/ 1133 w 1135"/>
                <a:gd name="T45" fmla="*/ 407 h 963"/>
                <a:gd name="T46" fmla="*/ 1127 w 1135"/>
                <a:gd name="T47" fmla="*/ 416 h 963"/>
                <a:gd name="T48" fmla="*/ 1118 w 1135"/>
                <a:gd name="T49" fmla="*/ 422 h 963"/>
                <a:gd name="T50" fmla="*/ 1107 w 1135"/>
                <a:gd name="T51" fmla="*/ 425 h 963"/>
                <a:gd name="T52" fmla="*/ 1101 w 1135"/>
                <a:gd name="T53" fmla="*/ 424 h 963"/>
                <a:gd name="T54" fmla="*/ 1091 w 1135"/>
                <a:gd name="T55" fmla="*/ 420 h 963"/>
                <a:gd name="T56" fmla="*/ 1083 w 1135"/>
                <a:gd name="T57" fmla="*/ 412 h 963"/>
                <a:gd name="T58" fmla="*/ 1078 w 1135"/>
                <a:gd name="T59" fmla="*/ 402 h 963"/>
                <a:gd name="T60" fmla="*/ 1078 w 1135"/>
                <a:gd name="T61" fmla="*/ 56 h 963"/>
                <a:gd name="T62" fmla="*/ 58 w 1135"/>
                <a:gd name="T63" fmla="*/ 679 h 963"/>
                <a:gd name="T64" fmla="*/ 199 w 1135"/>
                <a:gd name="T65" fmla="*/ 679 h 963"/>
                <a:gd name="T66" fmla="*/ 211 w 1135"/>
                <a:gd name="T67" fmla="*/ 681 h 963"/>
                <a:gd name="T68" fmla="*/ 220 w 1135"/>
                <a:gd name="T69" fmla="*/ 688 h 963"/>
                <a:gd name="T70" fmla="*/ 226 w 1135"/>
                <a:gd name="T71" fmla="*/ 697 h 963"/>
                <a:gd name="T72" fmla="*/ 228 w 1135"/>
                <a:gd name="T73" fmla="*/ 708 h 963"/>
                <a:gd name="T74" fmla="*/ 407 w 1135"/>
                <a:gd name="T75" fmla="*/ 688 h 963"/>
                <a:gd name="T76" fmla="*/ 411 w 1135"/>
                <a:gd name="T77" fmla="*/ 685 h 963"/>
                <a:gd name="T78" fmla="*/ 421 w 1135"/>
                <a:gd name="T79" fmla="*/ 680 h 963"/>
                <a:gd name="T80" fmla="*/ 483 w 1135"/>
                <a:gd name="T81" fmla="*/ 679 h 963"/>
                <a:gd name="T82" fmla="*/ 488 w 1135"/>
                <a:gd name="T83" fmla="*/ 680 h 963"/>
                <a:gd name="T84" fmla="*/ 499 w 1135"/>
                <a:gd name="T85" fmla="*/ 685 h 963"/>
                <a:gd name="T86" fmla="*/ 507 w 1135"/>
                <a:gd name="T87" fmla="*/ 692 h 963"/>
                <a:gd name="T88" fmla="*/ 511 w 1135"/>
                <a:gd name="T89" fmla="*/ 702 h 963"/>
                <a:gd name="T90" fmla="*/ 512 w 1135"/>
                <a:gd name="T91" fmla="*/ 708 h 963"/>
                <a:gd name="T92" fmla="*/ 509 w 1135"/>
                <a:gd name="T93" fmla="*/ 719 h 963"/>
                <a:gd name="T94" fmla="*/ 503 w 1135"/>
                <a:gd name="T95" fmla="*/ 728 h 963"/>
                <a:gd name="T96" fmla="*/ 493 w 1135"/>
                <a:gd name="T97" fmla="*/ 734 h 963"/>
                <a:gd name="T98" fmla="*/ 483 w 1135"/>
                <a:gd name="T99" fmla="*/ 736 h 963"/>
                <a:gd name="T100" fmla="*/ 220 w 1135"/>
                <a:gd name="T101" fmla="*/ 954 h 963"/>
                <a:gd name="T102" fmla="*/ 215 w 1135"/>
                <a:gd name="T103" fmla="*/ 958 h 963"/>
                <a:gd name="T104" fmla="*/ 205 w 1135"/>
                <a:gd name="T105" fmla="*/ 962 h 963"/>
                <a:gd name="T106" fmla="*/ 199 w 1135"/>
                <a:gd name="T107" fmla="*/ 963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5" h="963">
                  <a:moveTo>
                    <a:pt x="199" y="963"/>
                  </a:moveTo>
                  <a:lnTo>
                    <a:pt x="199" y="963"/>
                  </a:lnTo>
                  <a:lnTo>
                    <a:pt x="193" y="962"/>
                  </a:lnTo>
                  <a:lnTo>
                    <a:pt x="188" y="961"/>
                  </a:lnTo>
                  <a:lnTo>
                    <a:pt x="188" y="961"/>
                  </a:lnTo>
                  <a:lnTo>
                    <a:pt x="184" y="959"/>
                  </a:lnTo>
                  <a:lnTo>
                    <a:pt x="181" y="956"/>
                  </a:lnTo>
                  <a:lnTo>
                    <a:pt x="176" y="950"/>
                  </a:lnTo>
                  <a:lnTo>
                    <a:pt x="172" y="943"/>
                  </a:lnTo>
                  <a:lnTo>
                    <a:pt x="171" y="939"/>
                  </a:lnTo>
                  <a:lnTo>
                    <a:pt x="171" y="935"/>
                  </a:lnTo>
                  <a:lnTo>
                    <a:pt x="171" y="736"/>
                  </a:lnTo>
                  <a:lnTo>
                    <a:pt x="30" y="736"/>
                  </a:lnTo>
                  <a:lnTo>
                    <a:pt x="30" y="736"/>
                  </a:lnTo>
                  <a:lnTo>
                    <a:pt x="24" y="736"/>
                  </a:lnTo>
                  <a:lnTo>
                    <a:pt x="19" y="734"/>
                  </a:lnTo>
                  <a:lnTo>
                    <a:pt x="14" y="731"/>
                  </a:lnTo>
                  <a:lnTo>
                    <a:pt x="10" y="728"/>
                  </a:lnTo>
                  <a:lnTo>
                    <a:pt x="6" y="724"/>
                  </a:lnTo>
                  <a:lnTo>
                    <a:pt x="4" y="719"/>
                  </a:lnTo>
                  <a:lnTo>
                    <a:pt x="1" y="714"/>
                  </a:lnTo>
                  <a:lnTo>
                    <a:pt x="0" y="70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" y="22"/>
                  </a:lnTo>
                  <a:lnTo>
                    <a:pt x="4" y="17"/>
                  </a:lnTo>
                  <a:lnTo>
                    <a:pt x="6" y="12"/>
                  </a:lnTo>
                  <a:lnTo>
                    <a:pt x="10" y="8"/>
                  </a:lnTo>
                  <a:lnTo>
                    <a:pt x="14" y="4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107" y="0"/>
                  </a:lnTo>
                  <a:lnTo>
                    <a:pt x="1107" y="0"/>
                  </a:lnTo>
                  <a:lnTo>
                    <a:pt x="1113" y="0"/>
                  </a:lnTo>
                  <a:lnTo>
                    <a:pt x="1118" y="2"/>
                  </a:lnTo>
                  <a:lnTo>
                    <a:pt x="1123" y="4"/>
                  </a:lnTo>
                  <a:lnTo>
                    <a:pt x="1127" y="8"/>
                  </a:lnTo>
                  <a:lnTo>
                    <a:pt x="1130" y="12"/>
                  </a:lnTo>
                  <a:lnTo>
                    <a:pt x="1133" y="17"/>
                  </a:lnTo>
                  <a:lnTo>
                    <a:pt x="1134" y="22"/>
                  </a:lnTo>
                  <a:lnTo>
                    <a:pt x="1135" y="28"/>
                  </a:lnTo>
                  <a:lnTo>
                    <a:pt x="1135" y="396"/>
                  </a:lnTo>
                  <a:lnTo>
                    <a:pt x="1135" y="396"/>
                  </a:lnTo>
                  <a:lnTo>
                    <a:pt x="1134" y="402"/>
                  </a:lnTo>
                  <a:lnTo>
                    <a:pt x="1133" y="407"/>
                  </a:lnTo>
                  <a:lnTo>
                    <a:pt x="1130" y="412"/>
                  </a:lnTo>
                  <a:lnTo>
                    <a:pt x="1127" y="416"/>
                  </a:lnTo>
                  <a:lnTo>
                    <a:pt x="1123" y="420"/>
                  </a:lnTo>
                  <a:lnTo>
                    <a:pt x="1118" y="422"/>
                  </a:lnTo>
                  <a:lnTo>
                    <a:pt x="1113" y="424"/>
                  </a:lnTo>
                  <a:lnTo>
                    <a:pt x="1107" y="425"/>
                  </a:lnTo>
                  <a:lnTo>
                    <a:pt x="1107" y="425"/>
                  </a:lnTo>
                  <a:lnTo>
                    <a:pt x="1101" y="424"/>
                  </a:lnTo>
                  <a:lnTo>
                    <a:pt x="1096" y="422"/>
                  </a:lnTo>
                  <a:lnTo>
                    <a:pt x="1091" y="420"/>
                  </a:lnTo>
                  <a:lnTo>
                    <a:pt x="1087" y="416"/>
                  </a:lnTo>
                  <a:lnTo>
                    <a:pt x="1083" y="412"/>
                  </a:lnTo>
                  <a:lnTo>
                    <a:pt x="1080" y="407"/>
                  </a:lnTo>
                  <a:lnTo>
                    <a:pt x="1078" y="402"/>
                  </a:lnTo>
                  <a:lnTo>
                    <a:pt x="1078" y="396"/>
                  </a:lnTo>
                  <a:lnTo>
                    <a:pt x="1078" y="56"/>
                  </a:lnTo>
                  <a:lnTo>
                    <a:pt x="58" y="56"/>
                  </a:lnTo>
                  <a:lnTo>
                    <a:pt x="58" y="679"/>
                  </a:lnTo>
                  <a:lnTo>
                    <a:pt x="199" y="679"/>
                  </a:lnTo>
                  <a:lnTo>
                    <a:pt x="199" y="679"/>
                  </a:lnTo>
                  <a:lnTo>
                    <a:pt x="206" y="680"/>
                  </a:lnTo>
                  <a:lnTo>
                    <a:pt x="211" y="681"/>
                  </a:lnTo>
                  <a:lnTo>
                    <a:pt x="216" y="685"/>
                  </a:lnTo>
                  <a:lnTo>
                    <a:pt x="220" y="688"/>
                  </a:lnTo>
                  <a:lnTo>
                    <a:pt x="223" y="692"/>
                  </a:lnTo>
                  <a:lnTo>
                    <a:pt x="226" y="697"/>
                  </a:lnTo>
                  <a:lnTo>
                    <a:pt x="227" y="702"/>
                  </a:lnTo>
                  <a:lnTo>
                    <a:pt x="228" y="708"/>
                  </a:lnTo>
                  <a:lnTo>
                    <a:pt x="228" y="866"/>
                  </a:lnTo>
                  <a:lnTo>
                    <a:pt x="407" y="688"/>
                  </a:lnTo>
                  <a:lnTo>
                    <a:pt x="407" y="688"/>
                  </a:lnTo>
                  <a:lnTo>
                    <a:pt x="411" y="685"/>
                  </a:lnTo>
                  <a:lnTo>
                    <a:pt x="416" y="681"/>
                  </a:lnTo>
                  <a:lnTo>
                    <a:pt x="421" y="680"/>
                  </a:lnTo>
                  <a:lnTo>
                    <a:pt x="426" y="679"/>
                  </a:lnTo>
                  <a:lnTo>
                    <a:pt x="483" y="679"/>
                  </a:lnTo>
                  <a:lnTo>
                    <a:pt x="483" y="679"/>
                  </a:lnTo>
                  <a:lnTo>
                    <a:pt x="488" y="680"/>
                  </a:lnTo>
                  <a:lnTo>
                    <a:pt x="493" y="681"/>
                  </a:lnTo>
                  <a:lnTo>
                    <a:pt x="499" y="685"/>
                  </a:lnTo>
                  <a:lnTo>
                    <a:pt x="503" y="688"/>
                  </a:lnTo>
                  <a:lnTo>
                    <a:pt x="507" y="692"/>
                  </a:lnTo>
                  <a:lnTo>
                    <a:pt x="509" y="697"/>
                  </a:lnTo>
                  <a:lnTo>
                    <a:pt x="511" y="702"/>
                  </a:lnTo>
                  <a:lnTo>
                    <a:pt x="512" y="708"/>
                  </a:lnTo>
                  <a:lnTo>
                    <a:pt x="512" y="708"/>
                  </a:lnTo>
                  <a:lnTo>
                    <a:pt x="511" y="714"/>
                  </a:lnTo>
                  <a:lnTo>
                    <a:pt x="509" y="719"/>
                  </a:lnTo>
                  <a:lnTo>
                    <a:pt x="507" y="724"/>
                  </a:lnTo>
                  <a:lnTo>
                    <a:pt x="503" y="728"/>
                  </a:lnTo>
                  <a:lnTo>
                    <a:pt x="499" y="731"/>
                  </a:lnTo>
                  <a:lnTo>
                    <a:pt x="493" y="734"/>
                  </a:lnTo>
                  <a:lnTo>
                    <a:pt x="488" y="736"/>
                  </a:lnTo>
                  <a:lnTo>
                    <a:pt x="483" y="736"/>
                  </a:lnTo>
                  <a:lnTo>
                    <a:pt x="438" y="736"/>
                  </a:lnTo>
                  <a:lnTo>
                    <a:pt x="220" y="954"/>
                  </a:lnTo>
                  <a:lnTo>
                    <a:pt x="220" y="954"/>
                  </a:lnTo>
                  <a:lnTo>
                    <a:pt x="215" y="958"/>
                  </a:lnTo>
                  <a:lnTo>
                    <a:pt x="211" y="961"/>
                  </a:lnTo>
                  <a:lnTo>
                    <a:pt x="205" y="962"/>
                  </a:lnTo>
                  <a:lnTo>
                    <a:pt x="199" y="963"/>
                  </a:lnTo>
                  <a:lnTo>
                    <a:pt x="199" y="9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63"/>
            <p:cNvSpPr>
              <a:spLocks noEditPoints="1"/>
            </p:cNvSpPr>
            <p:nvPr/>
          </p:nvSpPr>
          <p:spPr bwMode="auto">
            <a:xfrm>
              <a:off x="6973888" y="150813"/>
              <a:ext cx="193675" cy="193675"/>
            </a:xfrm>
            <a:custGeom>
              <a:avLst/>
              <a:gdLst>
                <a:gd name="T0" fmla="*/ 595 w 736"/>
                <a:gd name="T1" fmla="*/ 736 h 736"/>
                <a:gd name="T2" fmla="*/ 585 w 736"/>
                <a:gd name="T3" fmla="*/ 734 h 736"/>
                <a:gd name="T4" fmla="*/ 576 w 736"/>
                <a:gd name="T5" fmla="*/ 729 h 736"/>
                <a:gd name="T6" fmla="*/ 28 w 736"/>
                <a:gd name="T7" fmla="*/ 510 h 736"/>
                <a:gd name="T8" fmla="*/ 22 w 736"/>
                <a:gd name="T9" fmla="*/ 509 h 736"/>
                <a:gd name="T10" fmla="*/ 12 w 736"/>
                <a:gd name="T11" fmla="*/ 505 h 736"/>
                <a:gd name="T12" fmla="*/ 5 w 736"/>
                <a:gd name="T13" fmla="*/ 497 h 736"/>
                <a:gd name="T14" fmla="*/ 0 w 736"/>
                <a:gd name="T15" fmla="*/ 487 h 736"/>
                <a:gd name="T16" fmla="*/ 0 w 736"/>
                <a:gd name="T17" fmla="*/ 28 h 736"/>
                <a:gd name="T18" fmla="*/ 0 w 736"/>
                <a:gd name="T19" fmla="*/ 22 h 736"/>
                <a:gd name="T20" fmla="*/ 5 w 736"/>
                <a:gd name="T21" fmla="*/ 12 h 736"/>
                <a:gd name="T22" fmla="*/ 12 w 736"/>
                <a:gd name="T23" fmla="*/ 4 h 736"/>
                <a:gd name="T24" fmla="*/ 22 w 736"/>
                <a:gd name="T25" fmla="*/ 0 h 736"/>
                <a:gd name="T26" fmla="*/ 708 w 736"/>
                <a:gd name="T27" fmla="*/ 0 h 736"/>
                <a:gd name="T28" fmla="*/ 714 w 736"/>
                <a:gd name="T29" fmla="*/ 0 h 736"/>
                <a:gd name="T30" fmla="*/ 724 w 736"/>
                <a:gd name="T31" fmla="*/ 4 h 736"/>
                <a:gd name="T32" fmla="*/ 732 w 736"/>
                <a:gd name="T33" fmla="*/ 12 h 736"/>
                <a:gd name="T34" fmla="*/ 736 w 736"/>
                <a:gd name="T35" fmla="*/ 22 h 736"/>
                <a:gd name="T36" fmla="*/ 736 w 736"/>
                <a:gd name="T37" fmla="*/ 482 h 736"/>
                <a:gd name="T38" fmla="*/ 736 w 736"/>
                <a:gd name="T39" fmla="*/ 487 h 736"/>
                <a:gd name="T40" fmla="*/ 732 w 736"/>
                <a:gd name="T41" fmla="*/ 497 h 736"/>
                <a:gd name="T42" fmla="*/ 724 w 736"/>
                <a:gd name="T43" fmla="*/ 505 h 736"/>
                <a:gd name="T44" fmla="*/ 714 w 736"/>
                <a:gd name="T45" fmla="*/ 509 h 736"/>
                <a:gd name="T46" fmla="*/ 623 w 736"/>
                <a:gd name="T47" fmla="*/ 510 h 736"/>
                <a:gd name="T48" fmla="*/ 623 w 736"/>
                <a:gd name="T49" fmla="*/ 708 h 736"/>
                <a:gd name="T50" fmla="*/ 622 w 736"/>
                <a:gd name="T51" fmla="*/ 716 h 736"/>
                <a:gd name="T52" fmla="*/ 613 w 736"/>
                <a:gd name="T53" fmla="*/ 729 h 736"/>
                <a:gd name="T54" fmla="*/ 607 w 736"/>
                <a:gd name="T55" fmla="*/ 734 h 736"/>
                <a:gd name="T56" fmla="*/ 595 w 736"/>
                <a:gd name="T57" fmla="*/ 736 h 736"/>
                <a:gd name="T58" fmla="*/ 56 w 736"/>
                <a:gd name="T59" fmla="*/ 453 h 736"/>
                <a:gd name="T60" fmla="*/ 340 w 736"/>
                <a:gd name="T61" fmla="*/ 453 h 736"/>
                <a:gd name="T62" fmla="*/ 350 w 736"/>
                <a:gd name="T63" fmla="*/ 454 h 736"/>
                <a:gd name="T64" fmla="*/ 358 w 736"/>
                <a:gd name="T65" fmla="*/ 460 h 736"/>
                <a:gd name="T66" fmla="*/ 567 w 736"/>
                <a:gd name="T67" fmla="*/ 482 h 736"/>
                <a:gd name="T68" fmla="*/ 568 w 736"/>
                <a:gd name="T69" fmla="*/ 476 h 736"/>
                <a:gd name="T70" fmla="*/ 572 w 736"/>
                <a:gd name="T71" fmla="*/ 465 h 736"/>
                <a:gd name="T72" fmla="*/ 579 w 736"/>
                <a:gd name="T73" fmla="*/ 457 h 736"/>
                <a:gd name="T74" fmla="*/ 589 w 736"/>
                <a:gd name="T75" fmla="*/ 453 h 736"/>
                <a:gd name="T76" fmla="*/ 680 w 736"/>
                <a:gd name="T77" fmla="*/ 453 h 736"/>
                <a:gd name="T78" fmla="*/ 56 w 736"/>
                <a:gd name="T79" fmla="*/ 56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6" h="736">
                  <a:moveTo>
                    <a:pt x="595" y="736"/>
                  </a:moveTo>
                  <a:lnTo>
                    <a:pt x="595" y="736"/>
                  </a:lnTo>
                  <a:lnTo>
                    <a:pt x="590" y="736"/>
                  </a:lnTo>
                  <a:lnTo>
                    <a:pt x="585" y="734"/>
                  </a:lnTo>
                  <a:lnTo>
                    <a:pt x="581" y="732"/>
                  </a:lnTo>
                  <a:lnTo>
                    <a:pt x="576" y="729"/>
                  </a:lnTo>
                  <a:lnTo>
                    <a:pt x="329" y="510"/>
                  </a:lnTo>
                  <a:lnTo>
                    <a:pt x="28" y="510"/>
                  </a:lnTo>
                  <a:lnTo>
                    <a:pt x="28" y="510"/>
                  </a:lnTo>
                  <a:lnTo>
                    <a:pt x="22" y="509"/>
                  </a:lnTo>
                  <a:lnTo>
                    <a:pt x="17" y="508"/>
                  </a:lnTo>
                  <a:lnTo>
                    <a:pt x="12" y="505"/>
                  </a:lnTo>
                  <a:lnTo>
                    <a:pt x="8" y="502"/>
                  </a:lnTo>
                  <a:lnTo>
                    <a:pt x="5" y="497"/>
                  </a:lnTo>
                  <a:lnTo>
                    <a:pt x="2" y="493"/>
                  </a:lnTo>
                  <a:lnTo>
                    <a:pt x="0" y="487"/>
                  </a:lnTo>
                  <a:lnTo>
                    <a:pt x="0" y="48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2" y="17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7" y="2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708" y="0"/>
                  </a:lnTo>
                  <a:lnTo>
                    <a:pt x="708" y="0"/>
                  </a:lnTo>
                  <a:lnTo>
                    <a:pt x="714" y="0"/>
                  </a:lnTo>
                  <a:lnTo>
                    <a:pt x="719" y="2"/>
                  </a:lnTo>
                  <a:lnTo>
                    <a:pt x="724" y="4"/>
                  </a:lnTo>
                  <a:lnTo>
                    <a:pt x="728" y="8"/>
                  </a:lnTo>
                  <a:lnTo>
                    <a:pt x="732" y="12"/>
                  </a:lnTo>
                  <a:lnTo>
                    <a:pt x="734" y="17"/>
                  </a:lnTo>
                  <a:lnTo>
                    <a:pt x="736" y="22"/>
                  </a:lnTo>
                  <a:lnTo>
                    <a:pt x="736" y="28"/>
                  </a:lnTo>
                  <a:lnTo>
                    <a:pt x="736" y="482"/>
                  </a:lnTo>
                  <a:lnTo>
                    <a:pt x="736" y="482"/>
                  </a:lnTo>
                  <a:lnTo>
                    <a:pt x="736" y="487"/>
                  </a:lnTo>
                  <a:lnTo>
                    <a:pt x="734" y="493"/>
                  </a:lnTo>
                  <a:lnTo>
                    <a:pt x="732" y="497"/>
                  </a:lnTo>
                  <a:lnTo>
                    <a:pt x="728" y="502"/>
                  </a:lnTo>
                  <a:lnTo>
                    <a:pt x="724" y="505"/>
                  </a:lnTo>
                  <a:lnTo>
                    <a:pt x="719" y="508"/>
                  </a:lnTo>
                  <a:lnTo>
                    <a:pt x="714" y="509"/>
                  </a:lnTo>
                  <a:lnTo>
                    <a:pt x="708" y="510"/>
                  </a:lnTo>
                  <a:lnTo>
                    <a:pt x="623" y="510"/>
                  </a:lnTo>
                  <a:lnTo>
                    <a:pt x="623" y="708"/>
                  </a:lnTo>
                  <a:lnTo>
                    <a:pt x="623" y="708"/>
                  </a:lnTo>
                  <a:lnTo>
                    <a:pt x="623" y="712"/>
                  </a:lnTo>
                  <a:lnTo>
                    <a:pt x="622" y="716"/>
                  </a:lnTo>
                  <a:lnTo>
                    <a:pt x="619" y="723"/>
                  </a:lnTo>
                  <a:lnTo>
                    <a:pt x="613" y="729"/>
                  </a:lnTo>
                  <a:lnTo>
                    <a:pt x="607" y="734"/>
                  </a:lnTo>
                  <a:lnTo>
                    <a:pt x="607" y="734"/>
                  </a:lnTo>
                  <a:lnTo>
                    <a:pt x="601" y="736"/>
                  </a:lnTo>
                  <a:lnTo>
                    <a:pt x="595" y="736"/>
                  </a:lnTo>
                  <a:lnTo>
                    <a:pt x="595" y="736"/>
                  </a:lnTo>
                  <a:close/>
                  <a:moveTo>
                    <a:pt x="56" y="453"/>
                  </a:moveTo>
                  <a:lnTo>
                    <a:pt x="340" y="453"/>
                  </a:lnTo>
                  <a:lnTo>
                    <a:pt x="340" y="453"/>
                  </a:lnTo>
                  <a:lnTo>
                    <a:pt x="345" y="453"/>
                  </a:lnTo>
                  <a:lnTo>
                    <a:pt x="350" y="454"/>
                  </a:lnTo>
                  <a:lnTo>
                    <a:pt x="354" y="457"/>
                  </a:lnTo>
                  <a:lnTo>
                    <a:pt x="358" y="460"/>
                  </a:lnTo>
                  <a:lnTo>
                    <a:pt x="567" y="645"/>
                  </a:lnTo>
                  <a:lnTo>
                    <a:pt x="567" y="482"/>
                  </a:lnTo>
                  <a:lnTo>
                    <a:pt x="567" y="482"/>
                  </a:lnTo>
                  <a:lnTo>
                    <a:pt x="568" y="476"/>
                  </a:lnTo>
                  <a:lnTo>
                    <a:pt x="569" y="471"/>
                  </a:lnTo>
                  <a:lnTo>
                    <a:pt x="572" y="465"/>
                  </a:lnTo>
                  <a:lnTo>
                    <a:pt x="575" y="461"/>
                  </a:lnTo>
                  <a:lnTo>
                    <a:pt x="579" y="457"/>
                  </a:lnTo>
                  <a:lnTo>
                    <a:pt x="584" y="455"/>
                  </a:lnTo>
                  <a:lnTo>
                    <a:pt x="589" y="453"/>
                  </a:lnTo>
                  <a:lnTo>
                    <a:pt x="595" y="453"/>
                  </a:lnTo>
                  <a:lnTo>
                    <a:pt x="680" y="453"/>
                  </a:lnTo>
                  <a:lnTo>
                    <a:pt x="680" y="56"/>
                  </a:lnTo>
                  <a:lnTo>
                    <a:pt x="56" y="56"/>
                  </a:lnTo>
                  <a:lnTo>
                    <a:pt x="56" y="4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940960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66"/>
          <p:cNvGrpSpPr/>
          <p:nvPr/>
        </p:nvGrpSpPr>
        <p:grpSpPr>
          <a:xfrm>
            <a:off x="3431363" y="-1"/>
            <a:ext cx="5329275" cy="6858001"/>
            <a:chOff x="3351534" y="-1"/>
            <a:chExt cx="5329275" cy="6858001"/>
          </a:xfrm>
        </p:grpSpPr>
        <p:sp>
          <p:nvSpPr>
            <p:cNvPr id="16" name="Parallelogram 15"/>
            <p:cNvSpPr/>
            <p:nvPr/>
          </p:nvSpPr>
          <p:spPr>
            <a:xfrm>
              <a:off x="6103091" y="1540933"/>
              <a:ext cx="2577718" cy="5317067"/>
            </a:xfrm>
            <a:prstGeom prst="parallelogram">
              <a:avLst>
                <a:gd name="adj" fmla="val 43394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2" name="Parallelogram 11"/>
            <p:cNvSpPr/>
            <p:nvPr/>
          </p:nvSpPr>
          <p:spPr>
            <a:xfrm>
              <a:off x="3351534" y="-1"/>
              <a:ext cx="2577718" cy="5317067"/>
            </a:xfrm>
            <a:prstGeom prst="parallelogram">
              <a:avLst>
                <a:gd name="adj" fmla="val 43394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aphicFrame>
        <p:nvGraphicFramePr>
          <p:cNvPr id="5" name="Object 4" hidden="1">
            <a:extLst>
              <a:ext uri="{FF2B5EF4-FFF2-40B4-BE49-F238E27FC236}">
                <a16:creationId xmlns="" xmlns:a16="http://schemas.microsoft.com/office/drawing/2014/main" id="{B3363E34-AAB0-4A15-97E1-CC7A172834FB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9836609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0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="" xmlns:a16="http://schemas.microsoft.com/office/drawing/2014/main" id="{B3363E34-AAB0-4A15-97E1-CC7A172834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 flipH="1">
            <a:off x="463874" y="2071266"/>
            <a:ext cx="310932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463873" y="5317066"/>
            <a:ext cx="3411441" cy="0"/>
          </a:xfrm>
          <a:prstGeom prst="line">
            <a:avLst/>
          </a:prstGeom>
          <a:ln w="2222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463875" y="3694165"/>
            <a:ext cx="277912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B0FBD28F-459E-4018-BE4F-B4A154199026}"/>
              </a:ext>
            </a:extLst>
          </p:cNvPr>
          <p:cNvGrpSpPr/>
          <p:nvPr/>
        </p:nvGrpSpPr>
        <p:grpSpPr>
          <a:xfrm>
            <a:off x="463872" y="783911"/>
            <a:ext cx="3523928" cy="1167255"/>
            <a:chOff x="463872" y="783911"/>
            <a:chExt cx="3523928" cy="1167255"/>
          </a:xfrm>
        </p:grpSpPr>
        <p:sp>
          <p:nvSpPr>
            <p:cNvPr id="38" name="TextBox 37"/>
            <p:cNvSpPr txBox="1"/>
            <p:nvPr/>
          </p:nvSpPr>
          <p:spPr>
            <a:xfrm>
              <a:off x="463873" y="783911"/>
              <a:ext cx="129445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600" b="1" i="1" dirty="0" err="1">
                  <a:solidFill>
                    <a:srgbClr val="118D2F"/>
                  </a:solidFill>
                </a:rPr>
                <a:t>Lorem</a:t>
              </a:r>
              <a:r>
                <a:rPr lang="en-US" sz="1600" b="1" i="1" dirty="0">
                  <a:solidFill>
                    <a:srgbClr val="118D2F"/>
                  </a:solidFill>
                </a:rPr>
                <a:t> </a:t>
              </a:r>
              <a:r>
                <a:rPr lang="en-US" sz="1600" b="1" i="1" dirty="0" err="1">
                  <a:solidFill>
                    <a:srgbClr val="118D2F"/>
                  </a:solidFill>
                </a:rPr>
                <a:t>ipsum</a:t>
              </a:r>
              <a:r>
                <a:rPr lang="en-US" sz="1600" b="1" i="1" dirty="0">
                  <a:solidFill>
                    <a:srgbClr val="118D2F"/>
                  </a:solidFill>
                </a:rPr>
                <a:t> </a:t>
              </a:r>
              <a:endParaRPr lang="id-ID" sz="1600" b="1" i="1" dirty="0">
                <a:solidFill>
                  <a:srgbClr val="118D2F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63872" y="1089392"/>
              <a:ext cx="3523928" cy="8617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id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amet, consectetur adipiscing elit, sed do eiusmod tempor incididunt ut labore et dolore magna aliqua.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id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Ut enim ad minim veniam, quis nostrud</a:t>
              </a:r>
              <a:endParaRPr lang="id-ID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53CE75AA-1726-46DB-99E4-D053DA5844F2}"/>
              </a:ext>
            </a:extLst>
          </p:cNvPr>
          <p:cNvGrpSpPr/>
          <p:nvPr/>
        </p:nvGrpSpPr>
        <p:grpSpPr>
          <a:xfrm>
            <a:off x="463872" y="2191366"/>
            <a:ext cx="3278393" cy="1382699"/>
            <a:chOff x="463872" y="2375644"/>
            <a:chExt cx="3278393" cy="1382699"/>
          </a:xfrm>
        </p:grpSpPr>
        <p:sp>
          <p:nvSpPr>
            <p:cNvPr id="42" name="TextBox 41"/>
            <p:cNvSpPr txBox="1"/>
            <p:nvPr/>
          </p:nvSpPr>
          <p:spPr>
            <a:xfrm>
              <a:off x="463873" y="2375644"/>
              <a:ext cx="129445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600" b="1" i="1" dirty="0" err="1">
                  <a:solidFill>
                    <a:srgbClr val="118D2F"/>
                  </a:solidFill>
                </a:rPr>
                <a:t>Lorem</a:t>
              </a:r>
              <a:r>
                <a:rPr lang="en-US" sz="1600" b="1" i="1" dirty="0">
                  <a:solidFill>
                    <a:srgbClr val="118D2F"/>
                  </a:solidFill>
                </a:rPr>
                <a:t> </a:t>
              </a:r>
              <a:r>
                <a:rPr lang="en-US" sz="1600" b="1" i="1" dirty="0" err="1">
                  <a:solidFill>
                    <a:srgbClr val="118D2F"/>
                  </a:solidFill>
                </a:rPr>
                <a:t>ipsum</a:t>
              </a:r>
              <a:r>
                <a:rPr lang="en-US" sz="1600" b="1" i="1" dirty="0">
                  <a:solidFill>
                    <a:srgbClr val="118D2F"/>
                  </a:solidFill>
                </a:rPr>
                <a:t> </a:t>
              </a:r>
              <a:endParaRPr lang="id-ID" sz="1600" b="1" i="1" dirty="0">
                <a:solidFill>
                  <a:srgbClr val="118D2F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63872" y="2681125"/>
              <a:ext cx="3278393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id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amet, consectetur adipiscing elit, sed do eiusmod tempor incididunt ut labore et dolore magna aliqua. Ut enim ad minim veniam, quis nostrud</a:t>
              </a:r>
              <a:endParaRPr lang="id-ID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44640C0D-4C08-4445-82D4-E90B4B22B730}"/>
              </a:ext>
            </a:extLst>
          </p:cNvPr>
          <p:cNvGrpSpPr/>
          <p:nvPr/>
        </p:nvGrpSpPr>
        <p:grpSpPr>
          <a:xfrm>
            <a:off x="463872" y="3814265"/>
            <a:ext cx="2779123" cy="1382699"/>
            <a:chOff x="463872" y="3967377"/>
            <a:chExt cx="2779123" cy="1382699"/>
          </a:xfrm>
        </p:grpSpPr>
        <p:sp>
          <p:nvSpPr>
            <p:cNvPr id="45" name="TextBox 44"/>
            <p:cNvSpPr txBox="1"/>
            <p:nvPr/>
          </p:nvSpPr>
          <p:spPr>
            <a:xfrm>
              <a:off x="463873" y="3967377"/>
              <a:ext cx="129445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600" b="1" i="1" dirty="0" err="1">
                  <a:solidFill>
                    <a:srgbClr val="118D2F"/>
                  </a:solidFill>
                </a:rPr>
                <a:t>Lorem</a:t>
              </a:r>
              <a:r>
                <a:rPr lang="en-US" sz="1600" b="1" i="1" dirty="0">
                  <a:solidFill>
                    <a:srgbClr val="118D2F"/>
                  </a:solidFill>
                </a:rPr>
                <a:t> </a:t>
              </a:r>
              <a:r>
                <a:rPr lang="en-US" sz="1600" b="1" i="1" dirty="0" err="1">
                  <a:solidFill>
                    <a:srgbClr val="118D2F"/>
                  </a:solidFill>
                </a:rPr>
                <a:t>ipsum</a:t>
              </a:r>
              <a:r>
                <a:rPr lang="en-US" sz="1600" b="1" i="1" dirty="0">
                  <a:solidFill>
                    <a:srgbClr val="118D2F"/>
                  </a:solidFill>
                </a:rPr>
                <a:t> </a:t>
              </a:r>
              <a:endParaRPr lang="id-ID" sz="1600" b="1" i="1" dirty="0">
                <a:solidFill>
                  <a:srgbClr val="118D2F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63872" y="4272858"/>
              <a:ext cx="2779123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id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amet, consectetur adipiscing elit, sed do eiusmod tempor incididunt ut labore et dolore magna 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r>
                <a:rPr lang="id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aliqua.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id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Ut enim ad minim veniam, </a:t>
              </a:r>
              <a:endParaRPr lang="id-ID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47" name="Straight Connector 46"/>
          <p:cNvCxnSpPr/>
          <p:nvPr/>
        </p:nvCxnSpPr>
        <p:spPr>
          <a:xfrm flipH="1">
            <a:off x="8514780" y="4814091"/>
            <a:ext cx="310932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848FBAAD-7CCE-4D97-AAF9-C5896513799B}"/>
              </a:ext>
            </a:extLst>
          </p:cNvPr>
          <p:cNvGrpSpPr/>
          <p:nvPr/>
        </p:nvGrpSpPr>
        <p:grpSpPr>
          <a:xfrm>
            <a:off x="8140700" y="4915643"/>
            <a:ext cx="3483401" cy="1167255"/>
            <a:chOff x="8140700" y="4966443"/>
            <a:chExt cx="3483401" cy="1167255"/>
          </a:xfrm>
        </p:grpSpPr>
        <p:sp>
          <p:nvSpPr>
            <p:cNvPr id="51" name="TextBox 50"/>
            <p:cNvSpPr txBox="1"/>
            <p:nvPr/>
          </p:nvSpPr>
          <p:spPr>
            <a:xfrm>
              <a:off x="10329644" y="4966443"/>
              <a:ext cx="129445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US" sz="1600" b="1" i="1" dirty="0" err="1">
                  <a:solidFill>
                    <a:srgbClr val="118D2F"/>
                  </a:solidFill>
                </a:rPr>
                <a:t>Lorem</a:t>
              </a:r>
              <a:r>
                <a:rPr lang="en-US" sz="1600" b="1" i="1" dirty="0">
                  <a:solidFill>
                    <a:srgbClr val="118D2F"/>
                  </a:solidFill>
                </a:rPr>
                <a:t> </a:t>
              </a:r>
              <a:r>
                <a:rPr lang="en-US" sz="1600" b="1" i="1" dirty="0" err="1">
                  <a:solidFill>
                    <a:srgbClr val="118D2F"/>
                  </a:solidFill>
                </a:rPr>
                <a:t>ipsum</a:t>
              </a:r>
              <a:r>
                <a:rPr lang="en-US" sz="1600" b="1" i="1" dirty="0">
                  <a:solidFill>
                    <a:srgbClr val="118D2F"/>
                  </a:solidFill>
                </a:rPr>
                <a:t> </a:t>
              </a:r>
              <a:endParaRPr lang="id-ID" sz="1600" b="1" i="1" dirty="0">
                <a:solidFill>
                  <a:srgbClr val="118D2F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8140700" y="5271924"/>
              <a:ext cx="3483401" cy="8617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id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amet, consectetur adipiscing elit, sed do eiusmod tempor incididunt ut labore et dolore magna aliqua. Ut enim ad minim veniam, quis nostrud</a:t>
              </a:r>
              <a:endParaRPr lang="id-ID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FA5746E3-857C-450A-9D32-11E2E62B3EDD}"/>
              </a:ext>
            </a:extLst>
          </p:cNvPr>
          <p:cNvGrpSpPr/>
          <p:nvPr/>
        </p:nvGrpSpPr>
        <p:grpSpPr>
          <a:xfrm>
            <a:off x="8345708" y="3329840"/>
            <a:ext cx="3278393" cy="1382699"/>
            <a:chOff x="8345708" y="3374710"/>
            <a:chExt cx="3278393" cy="1382699"/>
          </a:xfrm>
        </p:grpSpPr>
        <p:sp>
          <p:nvSpPr>
            <p:cNvPr id="54" name="TextBox 53"/>
            <p:cNvSpPr txBox="1"/>
            <p:nvPr/>
          </p:nvSpPr>
          <p:spPr>
            <a:xfrm>
              <a:off x="10329644" y="3374710"/>
              <a:ext cx="129445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US" sz="1600" b="1" i="1" dirty="0" err="1">
                  <a:solidFill>
                    <a:srgbClr val="118D2F"/>
                  </a:solidFill>
                </a:rPr>
                <a:t>Lorem</a:t>
              </a:r>
              <a:r>
                <a:rPr lang="en-US" sz="1600" b="1" i="1" dirty="0">
                  <a:solidFill>
                    <a:srgbClr val="118D2F"/>
                  </a:solidFill>
                </a:rPr>
                <a:t> </a:t>
              </a:r>
              <a:r>
                <a:rPr lang="en-US" sz="1600" b="1" i="1" dirty="0" err="1">
                  <a:solidFill>
                    <a:srgbClr val="118D2F"/>
                  </a:solidFill>
                </a:rPr>
                <a:t>ipsum</a:t>
              </a:r>
              <a:r>
                <a:rPr lang="en-US" sz="1600" b="1" i="1" dirty="0">
                  <a:solidFill>
                    <a:srgbClr val="118D2F"/>
                  </a:solidFill>
                </a:rPr>
                <a:t> </a:t>
              </a:r>
              <a:endParaRPr lang="id-ID" sz="1600" b="1" i="1" dirty="0">
                <a:solidFill>
                  <a:srgbClr val="118D2F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8345708" y="3680191"/>
              <a:ext cx="3278393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id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amet, consectetur adipiscing elit, sed do eiusmod tempor incididunt ut labore et dolore magna aliqua. Ut enim ad minim veniam, quis nostrud</a:t>
              </a:r>
              <a:endParaRPr lang="id-ID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645A12E6-92DE-4E94-BE4C-F88CA6CB4329}"/>
              </a:ext>
            </a:extLst>
          </p:cNvPr>
          <p:cNvGrpSpPr/>
          <p:nvPr/>
        </p:nvGrpSpPr>
        <p:grpSpPr>
          <a:xfrm>
            <a:off x="8844978" y="1642485"/>
            <a:ext cx="2779123" cy="1382699"/>
            <a:chOff x="8844978" y="1782977"/>
            <a:chExt cx="2779123" cy="1382699"/>
          </a:xfrm>
        </p:grpSpPr>
        <p:sp>
          <p:nvSpPr>
            <p:cNvPr id="57" name="TextBox 56"/>
            <p:cNvSpPr txBox="1"/>
            <p:nvPr/>
          </p:nvSpPr>
          <p:spPr>
            <a:xfrm>
              <a:off x="10329644" y="1782977"/>
              <a:ext cx="129445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US" sz="1600" b="1" i="1" dirty="0" err="1">
                  <a:solidFill>
                    <a:srgbClr val="118D2F"/>
                  </a:solidFill>
                </a:rPr>
                <a:t>Lorem</a:t>
              </a:r>
              <a:r>
                <a:rPr lang="en-US" sz="1600" b="1" i="1" dirty="0">
                  <a:solidFill>
                    <a:srgbClr val="118D2F"/>
                  </a:solidFill>
                </a:rPr>
                <a:t> </a:t>
              </a:r>
              <a:r>
                <a:rPr lang="en-US" sz="1600" b="1" i="1" dirty="0" err="1">
                  <a:solidFill>
                    <a:srgbClr val="118D2F"/>
                  </a:solidFill>
                </a:rPr>
                <a:t>ipsum</a:t>
              </a:r>
              <a:r>
                <a:rPr lang="en-US" sz="1600" b="1" i="1" dirty="0">
                  <a:solidFill>
                    <a:srgbClr val="118D2F"/>
                  </a:solidFill>
                </a:rPr>
                <a:t> </a:t>
              </a:r>
              <a:endParaRPr lang="id-ID" sz="1600" b="1" i="1" dirty="0">
                <a:solidFill>
                  <a:srgbClr val="118D2F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8844978" y="2088458"/>
              <a:ext cx="2779123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id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amet, consectetur adipiscing elit, sed do eiusmod tempor incididunt ut labore et dolore magna 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r"/>
              <a:r>
                <a:rPr lang="id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aliqua.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id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Ut enim ad minim veniam, </a:t>
              </a:r>
              <a:endParaRPr lang="id-ID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60" name="Straight Connector 59"/>
          <p:cNvCxnSpPr/>
          <p:nvPr/>
        </p:nvCxnSpPr>
        <p:spPr>
          <a:xfrm flipH="1">
            <a:off x="9170063" y="3126736"/>
            <a:ext cx="245403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>
            <a:off x="8844981" y="3228288"/>
            <a:ext cx="277912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>
            <a:off x="8305800" y="1540933"/>
            <a:ext cx="3318302" cy="0"/>
          </a:xfrm>
          <a:prstGeom prst="line">
            <a:avLst/>
          </a:prstGeom>
          <a:ln w="2222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86" r="15986"/>
          <a:stretch>
            <a:fillRect/>
          </a:stretch>
        </p:blipFill>
        <p:spPr>
          <a:xfrm>
            <a:off x="3640668" y="541867"/>
            <a:ext cx="4910667" cy="5774266"/>
          </a:xfrm>
          <a:custGeom>
            <a:avLst/>
            <a:gdLst>
              <a:gd name="connsiteX0" fmla="*/ 1227667 w 4910667"/>
              <a:gd name="connsiteY0" fmla="*/ 0 h 5774266"/>
              <a:gd name="connsiteX1" fmla="*/ 4910667 w 4910667"/>
              <a:gd name="connsiteY1" fmla="*/ 0 h 5774266"/>
              <a:gd name="connsiteX2" fmla="*/ 3683000 w 4910667"/>
              <a:gd name="connsiteY2" fmla="*/ 5774266 h 5774266"/>
              <a:gd name="connsiteX3" fmla="*/ 0 w 4910667"/>
              <a:gd name="connsiteY3" fmla="*/ 5774266 h 5774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10667" h="5774266">
                <a:moveTo>
                  <a:pt x="1227667" y="0"/>
                </a:moveTo>
                <a:lnTo>
                  <a:pt x="4910667" y="0"/>
                </a:lnTo>
                <a:lnTo>
                  <a:pt x="3683000" y="5774266"/>
                </a:lnTo>
                <a:lnTo>
                  <a:pt x="0" y="5774266"/>
                </a:lnTo>
                <a:close/>
              </a:path>
            </a:pathLst>
          </a:custGeom>
          <a:ln w="22225">
            <a:noFill/>
          </a:ln>
        </p:spPr>
      </p:pic>
      <p:sp>
        <p:nvSpPr>
          <p:cNvPr id="11" name="Parallelogram 10"/>
          <p:cNvSpPr/>
          <p:nvPr/>
        </p:nvSpPr>
        <p:spPr>
          <a:xfrm>
            <a:off x="3640667" y="541867"/>
            <a:ext cx="4910667" cy="5774266"/>
          </a:xfrm>
          <a:prstGeom prst="parallelogram">
            <a:avLst/>
          </a:prstGeom>
          <a:solidFill>
            <a:srgbClr val="118D2F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4" name="Title 15"/>
          <p:cNvSpPr txBox="1">
            <a:spLocks/>
          </p:cNvSpPr>
          <p:nvPr/>
        </p:nvSpPr>
        <p:spPr>
          <a:xfrm>
            <a:off x="4505590" y="3001963"/>
            <a:ext cx="3180820" cy="854075"/>
          </a:xfrm>
          <a:prstGeom prst="rect">
            <a:avLst/>
          </a:prstGeom>
        </p:spPr>
        <p:txBody>
          <a:bodyPr vert="horz" lIns="91440" tIns="72000" rIns="91440" bIns="3600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i="1" dirty="0"/>
              <a:t>CHATBOT</a:t>
            </a:r>
            <a:br>
              <a:rPr lang="en-US" sz="4800" i="1" dirty="0"/>
            </a:br>
            <a:r>
              <a:rPr lang="en-US" sz="4800" i="1" dirty="0"/>
              <a:t>TYPE</a:t>
            </a:r>
            <a:endParaRPr lang="id-ID" sz="4800" i="1" dirty="0"/>
          </a:p>
        </p:txBody>
      </p:sp>
    </p:spTree>
    <p:extLst>
      <p:ext uri="{BB962C8B-B14F-4D97-AF65-F5344CB8AC3E}">
        <p14:creationId xmlns:p14="http://schemas.microsoft.com/office/powerpoint/2010/main" val="34141040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="" xmlns:a16="http://schemas.microsoft.com/office/drawing/2014/main" id="{FBBB4C03-AF17-47E7-913B-FABDC3E17AB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9271753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1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 hidden="1">
            <a:extLst>
              <a:ext uri="{FF2B5EF4-FFF2-40B4-BE49-F238E27FC236}">
                <a16:creationId xmlns="" xmlns:a16="http://schemas.microsoft.com/office/drawing/2014/main" id="{F4C23250-61C9-43A2-853F-1A92129D44B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2800" b="1" i="1" dirty="0">
              <a:latin typeface="Segoe UI" panose="020B0502040204020203" pitchFamily="34" charset="0"/>
              <a:ea typeface="+mj-ea"/>
              <a:cs typeface="+mj-cs"/>
              <a:sym typeface="Segoe UI" panose="020B0502040204020203" pitchFamily="34" charset="0"/>
            </a:endParaRPr>
          </a:p>
        </p:txBody>
      </p:sp>
      <p:pic>
        <p:nvPicPr>
          <p:cNvPr id="5" name="Picture 4" descr="A view of a tall building&#10;&#10;Description automatically generated">
            <a:extLst>
              <a:ext uri="{FF2B5EF4-FFF2-40B4-BE49-F238E27FC236}">
                <a16:creationId xmlns="" xmlns:a16="http://schemas.microsoft.com/office/drawing/2014/main" id="{30667EC9-D0FC-4861-95D4-32C3EB88F48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53" r="23943"/>
          <a:stretch/>
        </p:blipFill>
        <p:spPr>
          <a:xfrm>
            <a:off x="0" y="0"/>
            <a:ext cx="5473699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EF5F27D0-AB84-48FE-82F4-A8EA0CDD6ACA}"/>
              </a:ext>
            </a:extLst>
          </p:cNvPr>
          <p:cNvSpPr/>
          <p:nvPr/>
        </p:nvSpPr>
        <p:spPr>
          <a:xfrm>
            <a:off x="0" y="0"/>
            <a:ext cx="5473700" cy="6858000"/>
          </a:xfrm>
          <a:prstGeom prst="rect">
            <a:avLst/>
          </a:prstGeom>
          <a:gradFill flip="none" rotWithShape="1">
            <a:gsLst>
              <a:gs pos="13000">
                <a:schemeClr val="bg1"/>
              </a:gs>
              <a:gs pos="100000">
                <a:schemeClr val="bg1">
                  <a:alpha val="7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arallelogram 7">
            <a:extLst>
              <a:ext uri="{FF2B5EF4-FFF2-40B4-BE49-F238E27FC236}">
                <a16:creationId xmlns="" xmlns:a16="http://schemas.microsoft.com/office/drawing/2014/main" id="{22E90D01-2EBE-4353-94B6-A9D14BD86076}"/>
              </a:ext>
            </a:extLst>
          </p:cNvPr>
          <p:cNvSpPr/>
          <p:nvPr/>
        </p:nvSpPr>
        <p:spPr>
          <a:xfrm>
            <a:off x="366095" y="6410239"/>
            <a:ext cx="11375056" cy="447761"/>
          </a:xfrm>
          <a:prstGeom prst="parallelogram">
            <a:avLst>
              <a:gd name="adj" fmla="val 31170"/>
            </a:avLst>
          </a:prstGeom>
          <a:solidFill>
            <a:srgbClr val="17B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9" name="Freeform: Shape 8">
            <a:extLst>
              <a:ext uri="{FF2B5EF4-FFF2-40B4-BE49-F238E27FC236}">
                <a16:creationId xmlns="" xmlns:a16="http://schemas.microsoft.com/office/drawing/2014/main" id="{191A4CF6-C25F-4AAF-A640-B9E9B7F5801B}"/>
              </a:ext>
            </a:extLst>
          </p:cNvPr>
          <p:cNvSpPr/>
          <p:nvPr/>
        </p:nvSpPr>
        <p:spPr>
          <a:xfrm>
            <a:off x="194775" y="6410239"/>
            <a:ext cx="256075" cy="447761"/>
          </a:xfrm>
          <a:custGeom>
            <a:avLst/>
            <a:gdLst>
              <a:gd name="connsiteX0" fmla="*/ 139567 w 256075"/>
              <a:gd name="connsiteY0" fmla="*/ 0 h 447761"/>
              <a:gd name="connsiteX1" fmla="*/ 256075 w 256075"/>
              <a:gd name="connsiteY1" fmla="*/ 0 h 447761"/>
              <a:gd name="connsiteX2" fmla="*/ 116508 w 256075"/>
              <a:gd name="connsiteY2" fmla="*/ 447761 h 447761"/>
              <a:gd name="connsiteX3" fmla="*/ 0 w 256075"/>
              <a:gd name="connsiteY3" fmla="*/ 447761 h 447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075" h="447761">
                <a:moveTo>
                  <a:pt x="139567" y="0"/>
                </a:moveTo>
                <a:lnTo>
                  <a:pt x="256075" y="0"/>
                </a:lnTo>
                <a:lnTo>
                  <a:pt x="116508" y="447761"/>
                </a:lnTo>
                <a:lnTo>
                  <a:pt x="0" y="44776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76D4CF33-ECAD-4897-A408-363ED93FC474}"/>
              </a:ext>
            </a:extLst>
          </p:cNvPr>
          <p:cNvSpPr/>
          <p:nvPr/>
        </p:nvSpPr>
        <p:spPr>
          <a:xfrm>
            <a:off x="-1" y="327025"/>
            <a:ext cx="10464801" cy="892175"/>
          </a:xfrm>
          <a:prstGeom prst="rect">
            <a:avLst/>
          </a:prstGeom>
          <a:solidFill>
            <a:srgbClr val="17B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A31C19-30DC-4426-963B-1730DDACC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CONVERSATION FLOW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711118B1-4F57-4984-8875-3D7638979A7D}"/>
              </a:ext>
            </a:extLst>
          </p:cNvPr>
          <p:cNvGrpSpPr/>
          <p:nvPr/>
        </p:nvGrpSpPr>
        <p:grpSpPr>
          <a:xfrm>
            <a:off x="442913" y="1628775"/>
            <a:ext cx="954405" cy="954405"/>
            <a:chOff x="442913" y="1628775"/>
            <a:chExt cx="801687" cy="801687"/>
          </a:xfrm>
        </p:grpSpPr>
        <p:sp>
          <p:nvSpPr>
            <p:cNvPr id="12" name="Oval 11">
              <a:extLst>
                <a:ext uri="{FF2B5EF4-FFF2-40B4-BE49-F238E27FC236}">
                  <a16:creationId xmlns="" xmlns:a16="http://schemas.microsoft.com/office/drawing/2014/main" id="{0F82A824-9DE8-4B85-AA6B-FF0F7FCB1203}"/>
                </a:ext>
              </a:extLst>
            </p:cNvPr>
            <p:cNvSpPr/>
            <p:nvPr/>
          </p:nvSpPr>
          <p:spPr>
            <a:xfrm>
              <a:off x="442913" y="1628775"/>
              <a:ext cx="801687" cy="801687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="" xmlns:a16="http://schemas.microsoft.com/office/drawing/2014/main" id="{FA63F66A-ADDB-4E8E-A3F6-96BFFF6FB8B3}"/>
                </a:ext>
              </a:extLst>
            </p:cNvPr>
            <p:cNvSpPr/>
            <p:nvPr/>
          </p:nvSpPr>
          <p:spPr>
            <a:xfrm>
              <a:off x="516919" y="1702784"/>
              <a:ext cx="653674" cy="653671"/>
            </a:xfrm>
            <a:prstGeom prst="ellipse">
              <a:avLst/>
            </a:prstGeom>
            <a:solidFill>
              <a:srgbClr val="118D2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69E0513A-E66E-4BEA-BBA9-375BD4C90DAC}"/>
              </a:ext>
            </a:extLst>
          </p:cNvPr>
          <p:cNvGrpSpPr/>
          <p:nvPr/>
        </p:nvGrpSpPr>
        <p:grpSpPr>
          <a:xfrm>
            <a:off x="708077" y="1888331"/>
            <a:ext cx="424076" cy="435292"/>
            <a:chOff x="7756525" y="4911726"/>
            <a:chExt cx="300038" cy="307975"/>
          </a:xfrm>
        </p:grpSpPr>
        <p:sp>
          <p:nvSpPr>
            <p:cNvPr id="16" name="Oval 188">
              <a:extLst>
                <a:ext uri="{FF2B5EF4-FFF2-40B4-BE49-F238E27FC236}">
                  <a16:creationId xmlns="" xmlns:a16="http://schemas.microsoft.com/office/drawing/2014/main" id="{85E4A714-D213-4712-941D-947C9A47F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6525" y="5024438"/>
              <a:ext cx="285750" cy="195263"/>
            </a:xfrm>
            <a:prstGeom prst="ellipse">
              <a:avLst/>
            </a:pr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89">
              <a:extLst>
                <a:ext uri="{FF2B5EF4-FFF2-40B4-BE49-F238E27FC236}">
                  <a16:creationId xmlns="" xmlns:a16="http://schemas.microsoft.com/office/drawing/2014/main" id="{83306CDA-EC78-4181-B112-45445923F3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7013" y="5162551"/>
              <a:ext cx="104775" cy="15875"/>
            </a:xfrm>
            <a:custGeom>
              <a:avLst/>
              <a:gdLst>
                <a:gd name="T0" fmla="*/ 28 w 28"/>
                <a:gd name="T1" fmla="*/ 1 h 4"/>
                <a:gd name="T2" fmla="*/ 14 w 28"/>
                <a:gd name="T3" fmla="*/ 4 h 4"/>
                <a:gd name="T4" fmla="*/ 0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28" y="1"/>
                  </a:moveTo>
                  <a:cubicBezTo>
                    <a:pt x="24" y="3"/>
                    <a:pt x="19" y="4"/>
                    <a:pt x="14" y="4"/>
                  </a:cubicBezTo>
                  <a:cubicBezTo>
                    <a:pt x="9" y="4"/>
                    <a:pt x="4" y="3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Oval 190">
              <a:extLst>
                <a:ext uri="{FF2B5EF4-FFF2-40B4-BE49-F238E27FC236}">
                  <a16:creationId xmlns="" xmlns:a16="http://schemas.microsoft.com/office/drawing/2014/main" id="{1579C4FF-F1C3-43D6-A67F-1C2318EDF4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37500" y="5076826"/>
              <a:ext cx="44450" cy="44450"/>
            </a:xfrm>
            <a:prstGeom prst="ellipse">
              <a:avLst/>
            </a:pr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Oval 191">
              <a:extLst>
                <a:ext uri="{FF2B5EF4-FFF2-40B4-BE49-F238E27FC236}">
                  <a16:creationId xmlns="" xmlns:a16="http://schemas.microsoft.com/office/drawing/2014/main" id="{D40546C1-E228-4854-8F92-853F3CD8A1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6850" y="5076826"/>
              <a:ext cx="44450" cy="44450"/>
            </a:xfrm>
            <a:prstGeom prst="ellipse">
              <a:avLst/>
            </a:pr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Oval 193">
              <a:extLst>
                <a:ext uri="{FF2B5EF4-FFF2-40B4-BE49-F238E27FC236}">
                  <a16:creationId xmlns="" xmlns:a16="http://schemas.microsoft.com/office/drawing/2014/main" id="{781F7B55-4D46-49D0-BB2E-1805778BC5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1950" y="4926013"/>
              <a:ext cx="74613" cy="76200"/>
            </a:xfrm>
            <a:prstGeom prst="ellips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95">
              <a:extLst>
                <a:ext uri="{FF2B5EF4-FFF2-40B4-BE49-F238E27FC236}">
                  <a16:creationId xmlns="" xmlns:a16="http://schemas.microsoft.com/office/drawing/2014/main" id="{28241795-3821-4CC4-ACA7-1F9AB95EC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4638" y="4911726"/>
              <a:ext cx="87313" cy="112713"/>
            </a:xfrm>
            <a:custGeom>
              <a:avLst/>
              <a:gdLst>
                <a:gd name="T0" fmla="*/ 1 w 23"/>
                <a:gd name="T1" fmla="*/ 30 h 30"/>
                <a:gd name="T2" fmla="*/ 23 w 23"/>
                <a:gd name="T3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" h="30">
                  <a:moveTo>
                    <a:pt x="1" y="30"/>
                  </a:moveTo>
                  <a:cubicBezTo>
                    <a:pt x="1" y="30"/>
                    <a:pt x="0" y="0"/>
                    <a:pt x="23" y="14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Freeform: Shape 27">
            <a:extLst>
              <a:ext uri="{FF2B5EF4-FFF2-40B4-BE49-F238E27FC236}">
                <a16:creationId xmlns="" xmlns:a16="http://schemas.microsoft.com/office/drawing/2014/main" id="{4339D804-97F1-4380-A368-C0190F56C18E}"/>
              </a:ext>
            </a:extLst>
          </p:cNvPr>
          <p:cNvSpPr/>
          <p:nvPr/>
        </p:nvSpPr>
        <p:spPr>
          <a:xfrm>
            <a:off x="1395216" y="1628775"/>
            <a:ext cx="4484884" cy="1419225"/>
          </a:xfrm>
          <a:custGeom>
            <a:avLst/>
            <a:gdLst>
              <a:gd name="connsiteX0" fmla="*/ 0 w 4484884"/>
              <a:gd name="connsiteY0" fmla="*/ 0 h 1135381"/>
              <a:gd name="connsiteX1" fmla="*/ 342819 w 4484884"/>
              <a:gd name="connsiteY1" fmla="*/ 0 h 1135381"/>
              <a:gd name="connsiteX2" fmla="*/ 342819 w 4484884"/>
              <a:gd name="connsiteY2" fmla="*/ 1 h 1135381"/>
              <a:gd name="connsiteX3" fmla="*/ 4484884 w 4484884"/>
              <a:gd name="connsiteY3" fmla="*/ 1 h 1135381"/>
              <a:gd name="connsiteX4" fmla="*/ 4484884 w 4484884"/>
              <a:gd name="connsiteY4" fmla="*/ 1135381 h 1135381"/>
              <a:gd name="connsiteX5" fmla="*/ 197312 w 4484884"/>
              <a:gd name="connsiteY5" fmla="*/ 1135381 h 1135381"/>
              <a:gd name="connsiteX6" fmla="*/ 197312 w 4484884"/>
              <a:gd name="connsiteY6" fmla="*/ 134040 h 113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84884" h="1135381">
                <a:moveTo>
                  <a:pt x="0" y="0"/>
                </a:moveTo>
                <a:lnTo>
                  <a:pt x="342819" y="0"/>
                </a:lnTo>
                <a:lnTo>
                  <a:pt x="342819" y="1"/>
                </a:lnTo>
                <a:lnTo>
                  <a:pt x="4484884" y="1"/>
                </a:lnTo>
                <a:lnTo>
                  <a:pt x="4484884" y="1135381"/>
                </a:lnTo>
                <a:lnTo>
                  <a:pt x="197312" y="1135381"/>
                </a:lnTo>
                <a:lnTo>
                  <a:pt x="197312" y="13404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118D2F"/>
            </a:solidFill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rIns="108000" rtlCol="0" anchor="ctr">
            <a:noAutofit/>
          </a:bodyPr>
          <a:lstStyle/>
          <a:p>
            <a:pPr>
              <a:spcAft>
                <a:spcPts val="600"/>
              </a:spcAft>
            </a:pPr>
            <a:r>
              <a:rPr lang="en-US" sz="16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6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6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</a:p>
          <a:p>
            <a:pPr>
              <a:spcAft>
                <a:spcPts val="600"/>
              </a:spcAft>
            </a:pP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sed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dolore magna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="" xmlns:a16="http://schemas.microsoft.com/office/drawing/2014/main" id="{B7E8A549-7204-4896-A2C4-17333E64D2F1}"/>
              </a:ext>
            </a:extLst>
          </p:cNvPr>
          <p:cNvGrpSpPr/>
          <p:nvPr/>
        </p:nvGrpSpPr>
        <p:grpSpPr>
          <a:xfrm>
            <a:off x="442913" y="3281363"/>
            <a:ext cx="954405" cy="954405"/>
            <a:chOff x="442913" y="1628775"/>
            <a:chExt cx="801687" cy="801687"/>
          </a:xfrm>
        </p:grpSpPr>
        <p:sp>
          <p:nvSpPr>
            <p:cNvPr id="51" name="Oval 50">
              <a:extLst>
                <a:ext uri="{FF2B5EF4-FFF2-40B4-BE49-F238E27FC236}">
                  <a16:creationId xmlns="" xmlns:a16="http://schemas.microsoft.com/office/drawing/2014/main" id="{95720D50-457F-4036-BBD3-EBF8D86763BC}"/>
                </a:ext>
              </a:extLst>
            </p:cNvPr>
            <p:cNvSpPr/>
            <p:nvPr/>
          </p:nvSpPr>
          <p:spPr>
            <a:xfrm>
              <a:off x="442913" y="1628775"/>
              <a:ext cx="801687" cy="801687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>
              <a:extLst>
                <a:ext uri="{FF2B5EF4-FFF2-40B4-BE49-F238E27FC236}">
                  <a16:creationId xmlns="" xmlns:a16="http://schemas.microsoft.com/office/drawing/2014/main" id="{BCC1C00D-2FAF-457A-A2EB-8EDE8639CE4D}"/>
                </a:ext>
              </a:extLst>
            </p:cNvPr>
            <p:cNvSpPr/>
            <p:nvPr/>
          </p:nvSpPr>
          <p:spPr>
            <a:xfrm>
              <a:off x="516919" y="1702784"/>
              <a:ext cx="653674" cy="653671"/>
            </a:xfrm>
            <a:prstGeom prst="ellipse">
              <a:avLst/>
            </a:prstGeom>
            <a:solidFill>
              <a:srgbClr val="118D2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="" xmlns:a16="http://schemas.microsoft.com/office/drawing/2014/main" id="{C08CE0FA-B40F-458A-AD93-6EF8DC1A6A2A}"/>
              </a:ext>
            </a:extLst>
          </p:cNvPr>
          <p:cNvGrpSpPr/>
          <p:nvPr/>
        </p:nvGrpSpPr>
        <p:grpSpPr>
          <a:xfrm>
            <a:off x="708077" y="3540919"/>
            <a:ext cx="424076" cy="435292"/>
            <a:chOff x="7756525" y="4911726"/>
            <a:chExt cx="300038" cy="307975"/>
          </a:xfrm>
        </p:grpSpPr>
        <p:sp>
          <p:nvSpPr>
            <p:cNvPr id="45" name="Oval 188">
              <a:extLst>
                <a:ext uri="{FF2B5EF4-FFF2-40B4-BE49-F238E27FC236}">
                  <a16:creationId xmlns="" xmlns:a16="http://schemas.microsoft.com/office/drawing/2014/main" id="{6D31DCF1-0B8F-48DF-9FB4-DDFF0D9386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6525" y="5024438"/>
              <a:ext cx="285750" cy="195263"/>
            </a:xfrm>
            <a:prstGeom prst="ellipse">
              <a:avLst/>
            </a:pr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Freeform 189">
              <a:extLst>
                <a:ext uri="{FF2B5EF4-FFF2-40B4-BE49-F238E27FC236}">
                  <a16:creationId xmlns="" xmlns:a16="http://schemas.microsoft.com/office/drawing/2014/main" id="{36C07039-271D-4EDC-9D77-A4934BA72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7013" y="5162551"/>
              <a:ext cx="104775" cy="15875"/>
            </a:xfrm>
            <a:custGeom>
              <a:avLst/>
              <a:gdLst>
                <a:gd name="T0" fmla="*/ 28 w 28"/>
                <a:gd name="T1" fmla="*/ 1 h 4"/>
                <a:gd name="T2" fmla="*/ 14 w 28"/>
                <a:gd name="T3" fmla="*/ 4 h 4"/>
                <a:gd name="T4" fmla="*/ 0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28" y="1"/>
                  </a:moveTo>
                  <a:cubicBezTo>
                    <a:pt x="24" y="3"/>
                    <a:pt x="19" y="4"/>
                    <a:pt x="14" y="4"/>
                  </a:cubicBezTo>
                  <a:cubicBezTo>
                    <a:pt x="9" y="4"/>
                    <a:pt x="4" y="3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Oval 190">
              <a:extLst>
                <a:ext uri="{FF2B5EF4-FFF2-40B4-BE49-F238E27FC236}">
                  <a16:creationId xmlns="" xmlns:a16="http://schemas.microsoft.com/office/drawing/2014/main" id="{ED816E6E-8866-4AC5-923D-D26512D99F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37500" y="5076826"/>
              <a:ext cx="44450" cy="44450"/>
            </a:xfrm>
            <a:prstGeom prst="ellipse">
              <a:avLst/>
            </a:pr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Oval 191">
              <a:extLst>
                <a:ext uri="{FF2B5EF4-FFF2-40B4-BE49-F238E27FC236}">
                  <a16:creationId xmlns="" xmlns:a16="http://schemas.microsoft.com/office/drawing/2014/main" id="{407966AA-A6BD-4EC2-BB08-D9F93E1C0F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6850" y="5076826"/>
              <a:ext cx="44450" cy="44450"/>
            </a:xfrm>
            <a:prstGeom prst="ellipse">
              <a:avLst/>
            </a:pr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Oval 193">
              <a:extLst>
                <a:ext uri="{FF2B5EF4-FFF2-40B4-BE49-F238E27FC236}">
                  <a16:creationId xmlns="" xmlns:a16="http://schemas.microsoft.com/office/drawing/2014/main" id="{2C577266-66A2-471D-8A98-E490764A17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1950" y="4926013"/>
              <a:ext cx="74613" cy="76200"/>
            </a:xfrm>
            <a:prstGeom prst="ellips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195">
              <a:extLst>
                <a:ext uri="{FF2B5EF4-FFF2-40B4-BE49-F238E27FC236}">
                  <a16:creationId xmlns="" xmlns:a16="http://schemas.microsoft.com/office/drawing/2014/main" id="{FB036494-48B7-4C6F-BF5C-7FBB32C67EB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4638" y="4911726"/>
              <a:ext cx="87313" cy="112713"/>
            </a:xfrm>
            <a:custGeom>
              <a:avLst/>
              <a:gdLst>
                <a:gd name="T0" fmla="*/ 1 w 23"/>
                <a:gd name="T1" fmla="*/ 30 h 30"/>
                <a:gd name="T2" fmla="*/ 23 w 23"/>
                <a:gd name="T3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" h="30">
                  <a:moveTo>
                    <a:pt x="1" y="30"/>
                  </a:moveTo>
                  <a:cubicBezTo>
                    <a:pt x="1" y="30"/>
                    <a:pt x="0" y="0"/>
                    <a:pt x="23" y="14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4" name="Freeform: Shape 43">
            <a:extLst>
              <a:ext uri="{FF2B5EF4-FFF2-40B4-BE49-F238E27FC236}">
                <a16:creationId xmlns="" xmlns:a16="http://schemas.microsoft.com/office/drawing/2014/main" id="{7820B2F3-C348-4FD1-AA0F-0561945CCC63}"/>
              </a:ext>
            </a:extLst>
          </p:cNvPr>
          <p:cNvSpPr/>
          <p:nvPr/>
        </p:nvSpPr>
        <p:spPr>
          <a:xfrm>
            <a:off x="1395216" y="3281363"/>
            <a:ext cx="4484884" cy="1419225"/>
          </a:xfrm>
          <a:custGeom>
            <a:avLst/>
            <a:gdLst>
              <a:gd name="connsiteX0" fmla="*/ 0 w 4484884"/>
              <a:gd name="connsiteY0" fmla="*/ 0 h 1135381"/>
              <a:gd name="connsiteX1" fmla="*/ 342819 w 4484884"/>
              <a:gd name="connsiteY1" fmla="*/ 0 h 1135381"/>
              <a:gd name="connsiteX2" fmla="*/ 342819 w 4484884"/>
              <a:gd name="connsiteY2" fmla="*/ 1 h 1135381"/>
              <a:gd name="connsiteX3" fmla="*/ 4484884 w 4484884"/>
              <a:gd name="connsiteY3" fmla="*/ 1 h 1135381"/>
              <a:gd name="connsiteX4" fmla="*/ 4484884 w 4484884"/>
              <a:gd name="connsiteY4" fmla="*/ 1135381 h 1135381"/>
              <a:gd name="connsiteX5" fmla="*/ 197312 w 4484884"/>
              <a:gd name="connsiteY5" fmla="*/ 1135381 h 1135381"/>
              <a:gd name="connsiteX6" fmla="*/ 197312 w 4484884"/>
              <a:gd name="connsiteY6" fmla="*/ 134040 h 113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84884" h="1135381">
                <a:moveTo>
                  <a:pt x="0" y="0"/>
                </a:moveTo>
                <a:lnTo>
                  <a:pt x="342819" y="0"/>
                </a:lnTo>
                <a:lnTo>
                  <a:pt x="342819" y="1"/>
                </a:lnTo>
                <a:lnTo>
                  <a:pt x="4484884" y="1"/>
                </a:lnTo>
                <a:lnTo>
                  <a:pt x="4484884" y="1135381"/>
                </a:lnTo>
                <a:lnTo>
                  <a:pt x="197312" y="1135381"/>
                </a:lnTo>
                <a:lnTo>
                  <a:pt x="197312" y="13404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118D2F"/>
            </a:solidFill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rIns="108000" rtlCol="0" anchor="ctr">
            <a:noAutofit/>
          </a:bodyPr>
          <a:lstStyle/>
          <a:p>
            <a:pPr>
              <a:spcAft>
                <a:spcPts val="600"/>
              </a:spcAft>
            </a:pPr>
            <a:r>
              <a:rPr lang="en-US" sz="16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6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6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</a:p>
          <a:p>
            <a:pPr>
              <a:spcAft>
                <a:spcPts val="600"/>
              </a:spcAft>
            </a:pP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sed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dolore magna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="" xmlns:a16="http://schemas.microsoft.com/office/drawing/2014/main" id="{4526C4B0-E0B6-4E44-92D7-BB65E79B18A0}"/>
              </a:ext>
            </a:extLst>
          </p:cNvPr>
          <p:cNvGrpSpPr/>
          <p:nvPr/>
        </p:nvGrpSpPr>
        <p:grpSpPr>
          <a:xfrm>
            <a:off x="442913" y="4933950"/>
            <a:ext cx="954405" cy="954405"/>
            <a:chOff x="442913" y="1628775"/>
            <a:chExt cx="801687" cy="801687"/>
          </a:xfrm>
        </p:grpSpPr>
        <p:sp>
          <p:nvSpPr>
            <p:cNvPr id="63" name="Oval 62">
              <a:extLst>
                <a:ext uri="{FF2B5EF4-FFF2-40B4-BE49-F238E27FC236}">
                  <a16:creationId xmlns="" xmlns:a16="http://schemas.microsoft.com/office/drawing/2014/main" id="{B78C54C6-9894-4DD7-84DC-1F3BB1112D16}"/>
                </a:ext>
              </a:extLst>
            </p:cNvPr>
            <p:cNvSpPr/>
            <p:nvPr/>
          </p:nvSpPr>
          <p:spPr>
            <a:xfrm>
              <a:off x="442913" y="1628775"/>
              <a:ext cx="801687" cy="801687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="" xmlns:a16="http://schemas.microsoft.com/office/drawing/2014/main" id="{A6FB1FCC-5237-40AC-AE9F-440B120F8BA9}"/>
                </a:ext>
              </a:extLst>
            </p:cNvPr>
            <p:cNvSpPr/>
            <p:nvPr/>
          </p:nvSpPr>
          <p:spPr>
            <a:xfrm>
              <a:off x="516919" y="1702784"/>
              <a:ext cx="653674" cy="653671"/>
            </a:xfrm>
            <a:prstGeom prst="ellipse">
              <a:avLst/>
            </a:prstGeom>
            <a:solidFill>
              <a:srgbClr val="118D2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="" xmlns:a16="http://schemas.microsoft.com/office/drawing/2014/main" id="{44AFE669-9EE9-4CAC-8B60-2ACC11BA8688}"/>
              </a:ext>
            </a:extLst>
          </p:cNvPr>
          <p:cNvGrpSpPr/>
          <p:nvPr/>
        </p:nvGrpSpPr>
        <p:grpSpPr>
          <a:xfrm>
            <a:off x="708077" y="5193506"/>
            <a:ext cx="424076" cy="435292"/>
            <a:chOff x="7756525" y="4911726"/>
            <a:chExt cx="300038" cy="307975"/>
          </a:xfrm>
        </p:grpSpPr>
        <p:sp>
          <p:nvSpPr>
            <p:cNvPr id="57" name="Oval 188">
              <a:extLst>
                <a:ext uri="{FF2B5EF4-FFF2-40B4-BE49-F238E27FC236}">
                  <a16:creationId xmlns="" xmlns:a16="http://schemas.microsoft.com/office/drawing/2014/main" id="{993C6BD6-76EE-4E07-B1AC-A1BD6391ED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6525" y="5024438"/>
              <a:ext cx="285750" cy="195263"/>
            </a:xfrm>
            <a:prstGeom prst="ellipse">
              <a:avLst/>
            </a:pr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189">
              <a:extLst>
                <a:ext uri="{FF2B5EF4-FFF2-40B4-BE49-F238E27FC236}">
                  <a16:creationId xmlns="" xmlns:a16="http://schemas.microsoft.com/office/drawing/2014/main" id="{98932AFE-AC0A-4029-99F6-09EF00460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7013" y="5162551"/>
              <a:ext cx="104775" cy="15875"/>
            </a:xfrm>
            <a:custGeom>
              <a:avLst/>
              <a:gdLst>
                <a:gd name="T0" fmla="*/ 28 w 28"/>
                <a:gd name="T1" fmla="*/ 1 h 4"/>
                <a:gd name="T2" fmla="*/ 14 w 28"/>
                <a:gd name="T3" fmla="*/ 4 h 4"/>
                <a:gd name="T4" fmla="*/ 0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28" y="1"/>
                  </a:moveTo>
                  <a:cubicBezTo>
                    <a:pt x="24" y="3"/>
                    <a:pt x="19" y="4"/>
                    <a:pt x="14" y="4"/>
                  </a:cubicBezTo>
                  <a:cubicBezTo>
                    <a:pt x="9" y="4"/>
                    <a:pt x="4" y="3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Oval 190">
              <a:extLst>
                <a:ext uri="{FF2B5EF4-FFF2-40B4-BE49-F238E27FC236}">
                  <a16:creationId xmlns="" xmlns:a16="http://schemas.microsoft.com/office/drawing/2014/main" id="{40934832-0361-422C-A790-EC192A76D8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37500" y="5076826"/>
              <a:ext cx="44450" cy="44450"/>
            </a:xfrm>
            <a:prstGeom prst="ellipse">
              <a:avLst/>
            </a:pr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Oval 191">
              <a:extLst>
                <a:ext uri="{FF2B5EF4-FFF2-40B4-BE49-F238E27FC236}">
                  <a16:creationId xmlns="" xmlns:a16="http://schemas.microsoft.com/office/drawing/2014/main" id="{32207B35-41D3-4130-B53D-0255896DE5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6850" y="5076826"/>
              <a:ext cx="44450" cy="44450"/>
            </a:xfrm>
            <a:prstGeom prst="ellipse">
              <a:avLst/>
            </a:pr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Oval 193">
              <a:extLst>
                <a:ext uri="{FF2B5EF4-FFF2-40B4-BE49-F238E27FC236}">
                  <a16:creationId xmlns="" xmlns:a16="http://schemas.microsoft.com/office/drawing/2014/main" id="{99EECE4B-F8AE-4D26-A2E6-25FA26EF68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1950" y="4926013"/>
              <a:ext cx="74613" cy="76200"/>
            </a:xfrm>
            <a:prstGeom prst="ellips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Freeform 195">
              <a:extLst>
                <a:ext uri="{FF2B5EF4-FFF2-40B4-BE49-F238E27FC236}">
                  <a16:creationId xmlns="" xmlns:a16="http://schemas.microsoft.com/office/drawing/2014/main" id="{26ED392D-DC4A-44E7-AE8E-4065E020E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4638" y="4911726"/>
              <a:ext cx="87313" cy="112713"/>
            </a:xfrm>
            <a:custGeom>
              <a:avLst/>
              <a:gdLst>
                <a:gd name="T0" fmla="*/ 1 w 23"/>
                <a:gd name="T1" fmla="*/ 30 h 30"/>
                <a:gd name="T2" fmla="*/ 23 w 23"/>
                <a:gd name="T3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" h="30">
                  <a:moveTo>
                    <a:pt x="1" y="30"/>
                  </a:moveTo>
                  <a:cubicBezTo>
                    <a:pt x="1" y="30"/>
                    <a:pt x="0" y="0"/>
                    <a:pt x="23" y="14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6" name="Freeform: Shape 55">
            <a:extLst>
              <a:ext uri="{FF2B5EF4-FFF2-40B4-BE49-F238E27FC236}">
                <a16:creationId xmlns="" xmlns:a16="http://schemas.microsoft.com/office/drawing/2014/main" id="{714577C5-5ECC-409E-892E-140B2D3CE236}"/>
              </a:ext>
            </a:extLst>
          </p:cNvPr>
          <p:cNvSpPr/>
          <p:nvPr/>
        </p:nvSpPr>
        <p:spPr>
          <a:xfrm>
            <a:off x="1395216" y="4933950"/>
            <a:ext cx="4484884" cy="1419225"/>
          </a:xfrm>
          <a:custGeom>
            <a:avLst/>
            <a:gdLst>
              <a:gd name="connsiteX0" fmla="*/ 0 w 4484884"/>
              <a:gd name="connsiteY0" fmla="*/ 0 h 1135381"/>
              <a:gd name="connsiteX1" fmla="*/ 342819 w 4484884"/>
              <a:gd name="connsiteY1" fmla="*/ 0 h 1135381"/>
              <a:gd name="connsiteX2" fmla="*/ 342819 w 4484884"/>
              <a:gd name="connsiteY2" fmla="*/ 1 h 1135381"/>
              <a:gd name="connsiteX3" fmla="*/ 4484884 w 4484884"/>
              <a:gd name="connsiteY3" fmla="*/ 1 h 1135381"/>
              <a:gd name="connsiteX4" fmla="*/ 4484884 w 4484884"/>
              <a:gd name="connsiteY4" fmla="*/ 1135381 h 1135381"/>
              <a:gd name="connsiteX5" fmla="*/ 197312 w 4484884"/>
              <a:gd name="connsiteY5" fmla="*/ 1135381 h 1135381"/>
              <a:gd name="connsiteX6" fmla="*/ 197312 w 4484884"/>
              <a:gd name="connsiteY6" fmla="*/ 134040 h 113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84884" h="1135381">
                <a:moveTo>
                  <a:pt x="0" y="0"/>
                </a:moveTo>
                <a:lnTo>
                  <a:pt x="342819" y="0"/>
                </a:lnTo>
                <a:lnTo>
                  <a:pt x="342819" y="1"/>
                </a:lnTo>
                <a:lnTo>
                  <a:pt x="4484884" y="1"/>
                </a:lnTo>
                <a:lnTo>
                  <a:pt x="4484884" y="1135381"/>
                </a:lnTo>
                <a:lnTo>
                  <a:pt x="197312" y="1135381"/>
                </a:lnTo>
                <a:lnTo>
                  <a:pt x="197312" y="13404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118D2F"/>
            </a:solidFill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rIns="108000" rtlCol="0" anchor="ctr">
            <a:noAutofit/>
          </a:bodyPr>
          <a:lstStyle/>
          <a:p>
            <a:pPr>
              <a:spcAft>
                <a:spcPts val="600"/>
              </a:spcAft>
            </a:pPr>
            <a:r>
              <a:rPr lang="en-US" sz="16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6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6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</a:p>
          <a:p>
            <a:pPr>
              <a:spcAft>
                <a:spcPts val="600"/>
              </a:spcAft>
            </a:pP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sed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dolore magna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sp>
        <p:nvSpPr>
          <p:cNvPr id="75" name="Oval 74">
            <a:extLst>
              <a:ext uri="{FF2B5EF4-FFF2-40B4-BE49-F238E27FC236}">
                <a16:creationId xmlns="" xmlns:a16="http://schemas.microsoft.com/office/drawing/2014/main" id="{E25A1EE0-5D74-4DE0-B880-C20314D25622}"/>
              </a:ext>
            </a:extLst>
          </p:cNvPr>
          <p:cNvSpPr/>
          <p:nvPr/>
        </p:nvSpPr>
        <p:spPr>
          <a:xfrm flipH="1">
            <a:off x="10829608" y="1628775"/>
            <a:ext cx="954405" cy="954405"/>
          </a:xfrm>
          <a:prstGeom prst="ellipse">
            <a:avLst/>
          </a:prstGeom>
          <a:solidFill>
            <a:srgbClr val="118D2F"/>
          </a:solidFill>
          <a:ln>
            <a:noFill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="" xmlns:a16="http://schemas.microsoft.com/office/drawing/2014/main" id="{27D5896E-65B3-4F80-A525-DEEEF142D856}"/>
              </a:ext>
            </a:extLst>
          </p:cNvPr>
          <p:cNvSpPr/>
          <p:nvPr/>
        </p:nvSpPr>
        <p:spPr>
          <a:xfrm flipH="1">
            <a:off x="10917713" y="1716882"/>
            <a:ext cx="778196" cy="77819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: Shape 67">
            <a:extLst>
              <a:ext uri="{FF2B5EF4-FFF2-40B4-BE49-F238E27FC236}">
                <a16:creationId xmlns="" xmlns:a16="http://schemas.microsoft.com/office/drawing/2014/main" id="{31346120-781B-4341-AEDF-4884F362BFA6}"/>
              </a:ext>
            </a:extLst>
          </p:cNvPr>
          <p:cNvSpPr/>
          <p:nvPr/>
        </p:nvSpPr>
        <p:spPr>
          <a:xfrm flipH="1">
            <a:off x="6346826" y="1628775"/>
            <a:ext cx="4484884" cy="1419225"/>
          </a:xfrm>
          <a:custGeom>
            <a:avLst/>
            <a:gdLst>
              <a:gd name="connsiteX0" fmla="*/ 0 w 4484884"/>
              <a:gd name="connsiteY0" fmla="*/ 0 h 1135381"/>
              <a:gd name="connsiteX1" fmla="*/ 342819 w 4484884"/>
              <a:gd name="connsiteY1" fmla="*/ 0 h 1135381"/>
              <a:gd name="connsiteX2" fmla="*/ 342819 w 4484884"/>
              <a:gd name="connsiteY2" fmla="*/ 1 h 1135381"/>
              <a:gd name="connsiteX3" fmla="*/ 4484884 w 4484884"/>
              <a:gd name="connsiteY3" fmla="*/ 1 h 1135381"/>
              <a:gd name="connsiteX4" fmla="*/ 4484884 w 4484884"/>
              <a:gd name="connsiteY4" fmla="*/ 1135381 h 1135381"/>
              <a:gd name="connsiteX5" fmla="*/ 197312 w 4484884"/>
              <a:gd name="connsiteY5" fmla="*/ 1135381 h 1135381"/>
              <a:gd name="connsiteX6" fmla="*/ 197312 w 4484884"/>
              <a:gd name="connsiteY6" fmla="*/ 134040 h 113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84884" h="1135381">
                <a:moveTo>
                  <a:pt x="0" y="0"/>
                </a:moveTo>
                <a:lnTo>
                  <a:pt x="342819" y="0"/>
                </a:lnTo>
                <a:lnTo>
                  <a:pt x="342819" y="1"/>
                </a:lnTo>
                <a:lnTo>
                  <a:pt x="4484884" y="1"/>
                </a:lnTo>
                <a:lnTo>
                  <a:pt x="4484884" y="1135381"/>
                </a:lnTo>
                <a:lnTo>
                  <a:pt x="197312" y="1135381"/>
                </a:lnTo>
                <a:lnTo>
                  <a:pt x="197312" y="13404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rIns="360000" rtlCol="0" anchor="ctr">
            <a:noAutofit/>
          </a:bodyPr>
          <a:lstStyle/>
          <a:p>
            <a:pPr>
              <a:spcAft>
                <a:spcPts val="600"/>
              </a:spcAft>
            </a:pPr>
            <a:r>
              <a:rPr lang="en-US" sz="16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6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6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</a:p>
          <a:p>
            <a:pPr>
              <a:spcAft>
                <a:spcPts val="600"/>
              </a:spcAft>
            </a:pP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sed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dolore magna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sp>
        <p:nvSpPr>
          <p:cNvPr id="87" name="Oval 86">
            <a:extLst>
              <a:ext uri="{FF2B5EF4-FFF2-40B4-BE49-F238E27FC236}">
                <a16:creationId xmlns="" xmlns:a16="http://schemas.microsoft.com/office/drawing/2014/main" id="{9127E761-D901-4ABD-A487-72F41F1B26BD}"/>
              </a:ext>
            </a:extLst>
          </p:cNvPr>
          <p:cNvSpPr/>
          <p:nvPr/>
        </p:nvSpPr>
        <p:spPr>
          <a:xfrm flipH="1">
            <a:off x="10829608" y="3281363"/>
            <a:ext cx="954405" cy="954405"/>
          </a:xfrm>
          <a:prstGeom prst="ellipse">
            <a:avLst/>
          </a:prstGeom>
          <a:solidFill>
            <a:srgbClr val="118D2F"/>
          </a:solidFill>
          <a:ln>
            <a:noFill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>
            <a:extLst>
              <a:ext uri="{FF2B5EF4-FFF2-40B4-BE49-F238E27FC236}">
                <a16:creationId xmlns="" xmlns:a16="http://schemas.microsoft.com/office/drawing/2014/main" id="{0A89AA26-6DE2-4F50-902D-95BEE6DB6146}"/>
              </a:ext>
            </a:extLst>
          </p:cNvPr>
          <p:cNvSpPr/>
          <p:nvPr/>
        </p:nvSpPr>
        <p:spPr>
          <a:xfrm flipH="1">
            <a:off x="10917713" y="3369470"/>
            <a:ext cx="778196" cy="77819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="" xmlns:a16="http://schemas.microsoft.com/office/drawing/2014/main" id="{58CDC235-D085-455D-9406-9040D2A8F9E0}"/>
              </a:ext>
            </a:extLst>
          </p:cNvPr>
          <p:cNvSpPr/>
          <p:nvPr/>
        </p:nvSpPr>
        <p:spPr>
          <a:xfrm flipH="1">
            <a:off x="6346826" y="3281363"/>
            <a:ext cx="4484884" cy="1419225"/>
          </a:xfrm>
          <a:custGeom>
            <a:avLst/>
            <a:gdLst>
              <a:gd name="connsiteX0" fmla="*/ 0 w 4484884"/>
              <a:gd name="connsiteY0" fmla="*/ 0 h 1135381"/>
              <a:gd name="connsiteX1" fmla="*/ 342819 w 4484884"/>
              <a:gd name="connsiteY1" fmla="*/ 0 h 1135381"/>
              <a:gd name="connsiteX2" fmla="*/ 342819 w 4484884"/>
              <a:gd name="connsiteY2" fmla="*/ 1 h 1135381"/>
              <a:gd name="connsiteX3" fmla="*/ 4484884 w 4484884"/>
              <a:gd name="connsiteY3" fmla="*/ 1 h 1135381"/>
              <a:gd name="connsiteX4" fmla="*/ 4484884 w 4484884"/>
              <a:gd name="connsiteY4" fmla="*/ 1135381 h 1135381"/>
              <a:gd name="connsiteX5" fmla="*/ 197312 w 4484884"/>
              <a:gd name="connsiteY5" fmla="*/ 1135381 h 1135381"/>
              <a:gd name="connsiteX6" fmla="*/ 197312 w 4484884"/>
              <a:gd name="connsiteY6" fmla="*/ 134040 h 113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84884" h="1135381">
                <a:moveTo>
                  <a:pt x="0" y="0"/>
                </a:moveTo>
                <a:lnTo>
                  <a:pt x="342819" y="0"/>
                </a:lnTo>
                <a:lnTo>
                  <a:pt x="342819" y="1"/>
                </a:lnTo>
                <a:lnTo>
                  <a:pt x="4484884" y="1"/>
                </a:lnTo>
                <a:lnTo>
                  <a:pt x="4484884" y="1135381"/>
                </a:lnTo>
                <a:lnTo>
                  <a:pt x="197312" y="1135381"/>
                </a:lnTo>
                <a:lnTo>
                  <a:pt x="197312" y="13404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rIns="360000" rtlCol="0" anchor="ctr">
            <a:noAutofit/>
          </a:bodyPr>
          <a:lstStyle/>
          <a:p>
            <a:pPr>
              <a:spcAft>
                <a:spcPts val="600"/>
              </a:spcAft>
            </a:pPr>
            <a:r>
              <a:rPr lang="en-US" sz="16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6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6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</a:p>
          <a:p>
            <a:pPr>
              <a:spcAft>
                <a:spcPts val="600"/>
              </a:spcAft>
            </a:pP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sed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dolore magna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sp>
        <p:nvSpPr>
          <p:cNvPr id="99" name="Oval 98">
            <a:extLst>
              <a:ext uri="{FF2B5EF4-FFF2-40B4-BE49-F238E27FC236}">
                <a16:creationId xmlns="" xmlns:a16="http://schemas.microsoft.com/office/drawing/2014/main" id="{18AD5C41-3885-438A-8124-B4D44B7801A1}"/>
              </a:ext>
            </a:extLst>
          </p:cNvPr>
          <p:cNvSpPr/>
          <p:nvPr/>
        </p:nvSpPr>
        <p:spPr>
          <a:xfrm flipH="1">
            <a:off x="10829608" y="4933950"/>
            <a:ext cx="954405" cy="954405"/>
          </a:xfrm>
          <a:prstGeom prst="ellipse">
            <a:avLst/>
          </a:prstGeom>
          <a:solidFill>
            <a:srgbClr val="118D2F"/>
          </a:solidFill>
          <a:ln>
            <a:noFill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>
            <a:extLst>
              <a:ext uri="{FF2B5EF4-FFF2-40B4-BE49-F238E27FC236}">
                <a16:creationId xmlns="" xmlns:a16="http://schemas.microsoft.com/office/drawing/2014/main" id="{3D1F5568-49FF-44D5-BA52-2B8731FF4D95}"/>
              </a:ext>
            </a:extLst>
          </p:cNvPr>
          <p:cNvSpPr/>
          <p:nvPr/>
        </p:nvSpPr>
        <p:spPr>
          <a:xfrm flipH="1">
            <a:off x="10917713" y="5022057"/>
            <a:ext cx="778196" cy="77819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: Shape 91">
            <a:extLst>
              <a:ext uri="{FF2B5EF4-FFF2-40B4-BE49-F238E27FC236}">
                <a16:creationId xmlns="" xmlns:a16="http://schemas.microsoft.com/office/drawing/2014/main" id="{801CCAF9-4D65-4582-832A-A0C9BEE8C8CC}"/>
              </a:ext>
            </a:extLst>
          </p:cNvPr>
          <p:cNvSpPr/>
          <p:nvPr/>
        </p:nvSpPr>
        <p:spPr>
          <a:xfrm flipH="1">
            <a:off x="6346826" y="4933950"/>
            <a:ext cx="4484884" cy="1419225"/>
          </a:xfrm>
          <a:custGeom>
            <a:avLst/>
            <a:gdLst>
              <a:gd name="connsiteX0" fmla="*/ 0 w 4484884"/>
              <a:gd name="connsiteY0" fmla="*/ 0 h 1135381"/>
              <a:gd name="connsiteX1" fmla="*/ 342819 w 4484884"/>
              <a:gd name="connsiteY1" fmla="*/ 0 h 1135381"/>
              <a:gd name="connsiteX2" fmla="*/ 342819 w 4484884"/>
              <a:gd name="connsiteY2" fmla="*/ 1 h 1135381"/>
              <a:gd name="connsiteX3" fmla="*/ 4484884 w 4484884"/>
              <a:gd name="connsiteY3" fmla="*/ 1 h 1135381"/>
              <a:gd name="connsiteX4" fmla="*/ 4484884 w 4484884"/>
              <a:gd name="connsiteY4" fmla="*/ 1135381 h 1135381"/>
              <a:gd name="connsiteX5" fmla="*/ 197312 w 4484884"/>
              <a:gd name="connsiteY5" fmla="*/ 1135381 h 1135381"/>
              <a:gd name="connsiteX6" fmla="*/ 197312 w 4484884"/>
              <a:gd name="connsiteY6" fmla="*/ 134040 h 113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84884" h="1135381">
                <a:moveTo>
                  <a:pt x="0" y="0"/>
                </a:moveTo>
                <a:lnTo>
                  <a:pt x="342819" y="0"/>
                </a:lnTo>
                <a:lnTo>
                  <a:pt x="342819" y="1"/>
                </a:lnTo>
                <a:lnTo>
                  <a:pt x="4484884" y="1"/>
                </a:lnTo>
                <a:lnTo>
                  <a:pt x="4484884" y="1135381"/>
                </a:lnTo>
                <a:lnTo>
                  <a:pt x="197312" y="1135381"/>
                </a:lnTo>
                <a:lnTo>
                  <a:pt x="197312" y="13404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rIns="360000" rtlCol="0" anchor="ctr">
            <a:noAutofit/>
          </a:bodyPr>
          <a:lstStyle/>
          <a:p>
            <a:pPr>
              <a:spcAft>
                <a:spcPts val="600"/>
              </a:spcAft>
            </a:pPr>
            <a:r>
              <a:rPr lang="en-US" sz="16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6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6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</a:p>
          <a:p>
            <a:pPr>
              <a:spcAft>
                <a:spcPts val="600"/>
              </a:spcAft>
            </a:pP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sed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dolore magna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grpSp>
        <p:nvGrpSpPr>
          <p:cNvPr id="102" name="Group 101">
            <a:extLst>
              <a:ext uri="{FF2B5EF4-FFF2-40B4-BE49-F238E27FC236}">
                <a16:creationId xmlns="" xmlns:a16="http://schemas.microsoft.com/office/drawing/2014/main" id="{B3A06B77-F03C-426B-B131-23F9095C5052}"/>
              </a:ext>
            </a:extLst>
          </p:cNvPr>
          <p:cNvGrpSpPr/>
          <p:nvPr/>
        </p:nvGrpSpPr>
        <p:grpSpPr>
          <a:xfrm>
            <a:off x="11134567" y="1932941"/>
            <a:ext cx="344488" cy="346075"/>
            <a:chOff x="9169401" y="2532063"/>
            <a:chExt cx="344488" cy="346075"/>
          </a:xfrm>
        </p:grpSpPr>
        <p:sp>
          <p:nvSpPr>
            <p:cNvPr id="103" name="Freeform 34">
              <a:extLst>
                <a:ext uri="{FF2B5EF4-FFF2-40B4-BE49-F238E27FC236}">
                  <a16:creationId xmlns="" xmlns:a16="http://schemas.microsoft.com/office/drawing/2014/main" id="{DB97B73B-87D5-44A4-9BA9-04C8BC54D4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4013" y="2584450"/>
              <a:ext cx="195263" cy="188913"/>
            </a:xfrm>
            <a:custGeom>
              <a:avLst/>
              <a:gdLst>
                <a:gd name="T0" fmla="*/ 26 w 52"/>
                <a:gd name="T1" fmla="*/ 50 h 50"/>
                <a:gd name="T2" fmla="*/ 46 w 52"/>
                <a:gd name="T3" fmla="*/ 30 h 50"/>
                <a:gd name="T4" fmla="*/ 46 w 52"/>
                <a:gd name="T5" fmla="*/ 18 h 50"/>
                <a:gd name="T6" fmla="*/ 44 w 52"/>
                <a:gd name="T7" fmla="*/ 8 h 50"/>
                <a:gd name="T8" fmla="*/ 26 w 52"/>
                <a:gd name="T9" fmla="*/ 0 h 50"/>
                <a:gd name="T10" fmla="*/ 8 w 52"/>
                <a:gd name="T11" fmla="*/ 8 h 50"/>
                <a:gd name="T12" fmla="*/ 6 w 52"/>
                <a:gd name="T13" fmla="*/ 18 h 50"/>
                <a:gd name="T14" fmla="*/ 6 w 52"/>
                <a:gd name="T15" fmla="*/ 30 h 50"/>
                <a:gd name="T16" fmla="*/ 26 w 5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0">
                  <a:moveTo>
                    <a:pt x="26" y="50"/>
                  </a:moveTo>
                  <a:cubicBezTo>
                    <a:pt x="32" y="50"/>
                    <a:pt x="46" y="42"/>
                    <a:pt x="46" y="30"/>
                  </a:cubicBezTo>
                  <a:cubicBezTo>
                    <a:pt x="52" y="30"/>
                    <a:pt x="52" y="18"/>
                    <a:pt x="46" y="1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28" y="8"/>
                    <a:pt x="28" y="2"/>
                    <a:pt x="26" y="0"/>
                  </a:cubicBezTo>
                  <a:cubicBezTo>
                    <a:pt x="24" y="2"/>
                    <a:pt x="24" y="8"/>
                    <a:pt x="8" y="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0" y="18"/>
                    <a:pt x="0" y="30"/>
                    <a:pt x="6" y="30"/>
                  </a:cubicBezTo>
                  <a:cubicBezTo>
                    <a:pt x="6" y="42"/>
                    <a:pt x="20" y="50"/>
                    <a:pt x="26" y="50"/>
                  </a:cubicBezTo>
                  <a:close/>
                </a:path>
              </a:pathLst>
            </a:custGeom>
            <a:noFill/>
            <a:ln w="15875" cap="rnd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4" name="Freeform 35">
              <a:extLst>
                <a:ext uri="{FF2B5EF4-FFF2-40B4-BE49-F238E27FC236}">
                  <a16:creationId xmlns="" xmlns:a16="http://schemas.microsoft.com/office/drawing/2014/main" id="{8E27827E-DF0A-4B5E-8B12-E8920BA4B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6076" y="2532063"/>
              <a:ext cx="211138" cy="131763"/>
            </a:xfrm>
            <a:custGeom>
              <a:avLst/>
              <a:gdLst>
                <a:gd name="T0" fmla="*/ 52 w 56"/>
                <a:gd name="T1" fmla="*/ 35 h 35"/>
                <a:gd name="T2" fmla="*/ 54 w 56"/>
                <a:gd name="T3" fmla="*/ 20 h 35"/>
                <a:gd name="T4" fmla="*/ 28 w 56"/>
                <a:gd name="T5" fmla="*/ 0 h 35"/>
                <a:gd name="T6" fmla="*/ 2 w 56"/>
                <a:gd name="T7" fmla="*/ 20 h 35"/>
                <a:gd name="T8" fmla="*/ 4 w 56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5">
                  <a:moveTo>
                    <a:pt x="52" y="35"/>
                  </a:move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6" y="0"/>
                    <a:pt x="28" y="0"/>
                  </a:cubicBezTo>
                  <a:cubicBezTo>
                    <a:pt x="0" y="0"/>
                    <a:pt x="2" y="20"/>
                    <a:pt x="2" y="20"/>
                  </a:cubicBezTo>
                  <a:cubicBezTo>
                    <a:pt x="4" y="35"/>
                    <a:pt x="4" y="35"/>
                    <a:pt x="4" y="35"/>
                  </a:cubicBezTo>
                </a:path>
              </a:pathLst>
            </a:custGeom>
            <a:noFill/>
            <a:ln w="15875" cap="rnd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5" name="Freeform 36">
              <a:extLst>
                <a:ext uri="{FF2B5EF4-FFF2-40B4-BE49-F238E27FC236}">
                  <a16:creationId xmlns="" xmlns:a16="http://schemas.microsoft.com/office/drawing/2014/main" id="{53E704BB-91B6-4C07-80DC-547C22A9E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9401" y="2757488"/>
              <a:ext cx="344488" cy="120650"/>
            </a:xfrm>
            <a:custGeom>
              <a:avLst/>
              <a:gdLst>
                <a:gd name="T0" fmla="*/ 36 w 92"/>
                <a:gd name="T1" fmla="*/ 0 h 32"/>
                <a:gd name="T2" fmla="*/ 10 w 92"/>
                <a:gd name="T3" fmla="*/ 7 h 32"/>
                <a:gd name="T4" fmla="*/ 0 w 92"/>
                <a:gd name="T5" fmla="*/ 22 h 32"/>
                <a:gd name="T6" fmla="*/ 0 w 92"/>
                <a:gd name="T7" fmla="*/ 32 h 32"/>
                <a:gd name="T8" fmla="*/ 92 w 92"/>
                <a:gd name="T9" fmla="*/ 32 h 32"/>
                <a:gd name="T10" fmla="*/ 92 w 92"/>
                <a:gd name="T11" fmla="*/ 22 h 32"/>
                <a:gd name="T12" fmla="*/ 82 w 92"/>
                <a:gd name="T13" fmla="*/ 7 h 32"/>
                <a:gd name="T14" fmla="*/ 56 w 92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32">
                  <a:moveTo>
                    <a:pt x="36" y="0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4" y="9"/>
                    <a:pt x="0" y="15"/>
                    <a:pt x="0" y="2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15"/>
                    <a:pt x="88" y="9"/>
                    <a:pt x="82" y="7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noFill/>
            <a:ln w="15875" cap="rnd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6" name="Freeform 37">
              <a:extLst>
                <a:ext uri="{FF2B5EF4-FFF2-40B4-BE49-F238E27FC236}">
                  <a16:creationId xmlns="" xmlns:a16="http://schemas.microsoft.com/office/drawing/2014/main" id="{D77B3E53-D1E6-4CFA-B7F8-8F2C31899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6401" y="2660650"/>
              <a:ext cx="30163" cy="6350"/>
            </a:xfrm>
            <a:custGeom>
              <a:avLst/>
              <a:gdLst>
                <a:gd name="T0" fmla="*/ 0 w 8"/>
                <a:gd name="T1" fmla="*/ 2 h 2"/>
                <a:gd name="T2" fmla="*/ 4 w 8"/>
                <a:gd name="T3" fmla="*/ 0 h 2"/>
                <a:gd name="T4" fmla="*/ 8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0" y="2"/>
                  </a:moveTo>
                  <a:cubicBezTo>
                    <a:pt x="0" y="0"/>
                    <a:pt x="2" y="0"/>
                    <a:pt x="4" y="0"/>
                  </a:cubicBezTo>
                  <a:cubicBezTo>
                    <a:pt x="6" y="0"/>
                    <a:pt x="8" y="0"/>
                    <a:pt x="8" y="2"/>
                  </a:cubicBezTo>
                </a:path>
              </a:pathLst>
            </a:custGeom>
            <a:noFill/>
            <a:ln w="15875" cap="rnd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7" name="Freeform 38">
              <a:extLst>
                <a:ext uri="{FF2B5EF4-FFF2-40B4-BE49-F238E27FC236}">
                  <a16:creationId xmlns="" xmlns:a16="http://schemas.microsoft.com/office/drawing/2014/main" id="{A8837C59-0F2C-449A-9938-B22727787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6726" y="2660650"/>
              <a:ext cx="30163" cy="6350"/>
            </a:xfrm>
            <a:custGeom>
              <a:avLst/>
              <a:gdLst>
                <a:gd name="T0" fmla="*/ 0 w 8"/>
                <a:gd name="T1" fmla="*/ 2 h 2"/>
                <a:gd name="T2" fmla="*/ 4 w 8"/>
                <a:gd name="T3" fmla="*/ 0 h 2"/>
                <a:gd name="T4" fmla="*/ 8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0" y="2"/>
                  </a:moveTo>
                  <a:cubicBezTo>
                    <a:pt x="0" y="0"/>
                    <a:pt x="2" y="0"/>
                    <a:pt x="4" y="0"/>
                  </a:cubicBezTo>
                  <a:cubicBezTo>
                    <a:pt x="6" y="0"/>
                    <a:pt x="8" y="0"/>
                    <a:pt x="8" y="2"/>
                  </a:cubicBezTo>
                </a:path>
              </a:pathLst>
            </a:custGeom>
            <a:noFill/>
            <a:ln w="15875" cap="rnd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8" name="Freeform 39">
              <a:extLst>
                <a:ext uri="{FF2B5EF4-FFF2-40B4-BE49-F238E27FC236}">
                  <a16:creationId xmlns="" xmlns:a16="http://schemas.microsoft.com/office/drawing/2014/main" id="{0994CE90-5F69-44D3-86C2-61B316D9D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6401" y="2811463"/>
              <a:ext cx="90488" cy="6667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42 h 42"/>
                <a:gd name="T4" fmla="*/ 57 w 57"/>
                <a:gd name="T5" fmla="*/ 42 h 42"/>
                <a:gd name="T6" fmla="*/ 28 w 57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lnTo>
                    <a:pt x="0" y="42"/>
                  </a:lnTo>
                  <a:lnTo>
                    <a:pt x="57" y="42"/>
                  </a:lnTo>
                  <a:lnTo>
                    <a:pt x="28" y="0"/>
                  </a:lnTo>
                  <a:close/>
                </a:path>
              </a:pathLst>
            </a:custGeom>
            <a:noFill/>
            <a:ln w="15875" cap="flat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" name="Freeform 40">
              <a:extLst>
                <a:ext uri="{FF2B5EF4-FFF2-40B4-BE49-F238E27FC236}">
                  <a16:creationId xmlns="" xmlns:a16="http://schemas.microsoft.com/office/drawing/2014/main" id="{F084962A-5958-4BC3-B682-A4D146302E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8626" y="2765425"/>
              <a:ext cx="46038" cy="46038"/>
            </a:xfrm>
            <a:custGeom>
              <a:avLst/>
              <a:gdLst>
                <a:gd name="T0" fmla="*/ 0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12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noFill/>
            <a:ln w="15875" cap="flat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" name="Line 41">
              <a:extLst>
                <a:ext uri="{FF2B5EF4-FFF2-40B4-BE49-F238E27FC236}">
                  <a16:creationId xmlns="" xmlns:a16="http://schemas.microsoft.com/office/drawing/2014/main" id="{4FD8607D-A0D7-4798-BE5F-4AFA8EB8C4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24988" y="2833688"/>
              <a:ext cx="52388" cy="0"/>
            </a:xfrm>
            <a:prstGeom prst="line">
              <a:avLst/>
            </a:prstGeom>
            <a:noFill/>
            <a:ln w="15875" cap="flat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="" xmlns:a16="http://schemas.microsoft.com/office/drawing/2014/main" id="{37290152-E3A7-4839-AC6B-F21B9BF4A451}"/>
              </a:ext>
            </a:extLst>
          </p:cNvPr>
          <p:cNvGrpSpPr/>
          <p:nvPr/>
        </p:nvGrpSpPr>
        <p:grpSpPr>
          <a:xfrm>
            <a:off x="11134566" y="3585528"/>
            <a:ext cx="344488" cy="346075"/>
            <a:chOff x="9169401" y="2532063"/>
            <a:chExt cx="344488" cy="346075"/>
          </a:xfrm>
        </p:grpSpPr>
        <p:sp>
          <p:nvSpPr>
            <p:cNvPr id="112" name="Freeform 34">
              <a:extLst>
                <a:ext uri="{FF2B5EF4-FFF2-40B4-BE49-F238E27FC236}">
                  <a16:creationId xmlns="" xmlns:a16="http://schemas.microsoft.com/office/drawing/2014/main" id="{D5D2192B-C884-47FD-AD25-F6EA12098D1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4013" y="2584450"/>
              <a:ext cx="195263" cy="188913"/>
            </a:xfrm>
            <a:custGeom>
              <a:avLst/>
              <a:gdLst>
                <a:gd name="T0" fmla="*/ 26 w 52"/>
                <a:gd name="T1" fmla="*/ 50 h 50"/>
                <a:gd name="T2" fmla="*/ 46 w 52"/>
                <a:gd name="T3" fmla="*/ 30 h 50"/>
                <a:gd name="T4" fmla="*/ 46 w 52"/>
                <a:gd name="T5" fmla="*/ 18 h 50"/>
                <a:gd name="T6" fmla="*/ 44 w 52"/>
                <a:gd name="T7" fmla="*/ 8 h 50"/>
                <a:gd name="T8" fmla="*/ 26 w 52"/>
                <a:gd name="T9" fmla="*/ 0 h 50"/>
                <a:gd name="T10" fmla="*/ 8 w 52"/>
                <a:gd name="T11" fmla="*/ 8 h 50"/>
                <a:gd name="T12" fmla="*/ 6 w 52"/>
                <a:gd name="T13" fmla="*/ 18 h 50"/>
                <a:gd name="T14" fmla="*/ 6 w 52"/>
                <a:gd name="T15" fmla="*/ 30 h 50"/>
                <a:gd name="T16" fmla="*/ 26 w 5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0">
                  <a:moveTo>
                    <a:pt x="26" y="50"/>
                  </a:moveTo>
                  <a:cubicBezTo>
                    <a:pt x="32" y="50"/>
                    <a:pt x="46" y="42"/>
                    <a:pt x="46" y="30"/>
                  </a:cubicBezTo>
                  <a:cubicBezTo>
                    <a:pt x="52" y="30"/>
                    <a:pt x="52" y="18"/>
                    <a:pt x="46" y="1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28" y="8"/>
                    <a:pt x="28" y="2"/>
                    <a:pt x="26" y="0"/>
                  </a:cubicBezTo>
                  <a:cubicBezTo>
                    <a:pt x="24" y="2"/>
                    <a:pt x="24" y="8"/>
                    <a:pt x="8" y="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0" y="18"/>
                    <a:pt x="0" y="30"/>
                    <a:pt x="6" y="30"/>
                  </a:cubicBezTo>
                  <a:cubicBezTo>
                    <a:pt x="6" y="42"/>
                    <a:pt x="20" y="50"/>
                    <a:pt x="26" y="50"/>
                  </a:cubicBezTo>
                  <a:close/>
                </a:path>
              </a:pathLst>
            </a:custGeom>
            <a:noFill/>
            <a:ln w="15875" cap="rnd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" name="Freeform 35">
              <a:extLst>
                <a:ext uri="{FF2B5EF4-FFF2-40B4-BE49-F238E27FC236}">
                  <a16:creationId xmlns="" xmlns:a16="http://schemas.microsoft.com/office/drawing/2014/main" id="{9C18ACE2-372A-4789-8C52-EAA54EE4C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6076" y="2532063"/>
              <a:ext cx="211138" cy="131763"/>
            </a:xfrm>
            <a:custGeom>
              <a:avLst/>
              <a:gdLst>
                <a:gd name="T0" fmla="*/ 52 w 56"/>
                <a:gd name="T1" fmla="*/ 35 h 35"/>
                <a:gd name="T2" fmla="*/ 54 w 56"/>
                <a:gd name="T3" fmla="*/ 20 h 35"/>
                <a:gd name="T4" fmla="*/ 28 w 56"/>
                <a:gd name="T5" fmla="*/ 0 h 35"/>
                <a:gd name="T6" fmla="*/ 2 w 56"/>
                <a:gd name="T7" fmla="*/ 20 h 35"/>
                <a:gd name="T8" fmla="*/ 4 w 56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5">
                  <a:moveTo>
                    <a:pt x="52" y="35"/>
                  </a:move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6" y="0"/>
                    <a:pt x="28" y="0"/>
                  </a:cubicBezTo>
                  <a:cubicBezTo>
                    <a:pt x="0" y="0"/>
                    <a:pt x="2" y="20"/>
                    <a:pt x="2" y="20"/>
                  </a:cubicBezTo>
                  <a:cubicBezTo>
                    <a:pt x="4" y="35"/>
                    <a:pt x="4" y="35"/>
                    <a:pt x="4" y="35"/>
                  </a:cubicBezTo>
                </a:path>
              </a:pathLst>
            </a:custGeom>
            <a:noFill/>
            <a:ln w="15875" cap="rnd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" name="Freeform 36">
              <a:extLst>
                <a:ext uri="{FF2B5EF4-FFF2-40B4-BE49-F238E27FC236}">
                  <a16:creationId xmlns="" xmlns:a16="http://schemas.microsoft.com/office/drawing/2014/main" id="{9D8C9ED3-040E-4F03-911A-EBBD72CC0AF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9401" y="2757488"/>
              <a:ext cx="344488" cy="120650"/>
            </a:xfrm>
            <a:custGeom>
              <a:avLst/>
              <a:gdLst>
                <a:gd name="T0" fmla="*/ 36 w 92"/>
                <a:gd name="T1" fmla="*/ 0 h 32"/>
                <a:gd name="T2" fmla="*/ 10 w 92"/>
                <a:gd name="T3" fmla="*/ 7 h 32"/>
                <a:gd name="T4" fmla="*/ 0 w 92"/>
                <a:gd name="T5" fmla="*/ 22 h 32"/>
                <a:gd name="T6" fmla="*/ 0 w 92"/>
                <a:gd name="T7" fmla="*/ 32 h 32"/>
                <a:gd name="T8" fmla="*/ 92 w 92"/>
                <a:gd name="T9" fmla="*/ 32 h 32"/>
                <a:gd name="T10" fmla="*/ 92 w 92"/>
                <a:gd name="T11" fmla="*/ 22 h 32"/>
                <a:gd name="T12" fmla="*/ 82 w 92"/>
                <a:gd name="T13" fmla="*/ 7 h 32"/>
                <a:gd name="T14" fmla="*/ 56 w 92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32">
                  <a:moveTo>
                    <a:pt x="36" y="0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4" y="9"/>
                    <a:pt x="0" y="15"/>
                    <a:pt x="0" y="2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15"/>
                    <a:pt x="88" y="9"/>
                    <a:pt x="82" y="7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noFill/>
            <a:ln w="15875" cap="rnd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" name="Freeform 37">
              <a:extLst>
                <a:ext uri="{FF2B5EF4-FFF2-40B4-BE49-F238E27FC236}">
                  <a16:creationId xmlns="" xmlns:a16="http://schemas.microsoft.com/office/drawing/2014/main" id="{CD705EC3-60CA-4FA9-9ADD-7D6BFBF45D1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6401" y="2660650"/>
              <a:ext cx="30163" cy="6350"/>
            </a:xfrm>
            <a:custGeom>
              <a:avLst/>
              <a:gdLst>
                <a:gd name="T0" fmla="*/ 0 w 8"/>
                <a:gd name="T1" fmla="*/ 2 h 2"/>
                <a:gd name="T2" fmla="*/ 4 w 8"/>
                <a:gd name="T3" fmla="*/ 0 h 2"/>
                <a:gd name="T4" fmla="*/ 8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0" y="2"/>
                  </a:moveTo>
                  <a:cubicBezTo>
                    <a:pt x="0" y="0"/>
                    <a:pt x="2" y="0"/>
                    <a:pt x="4" y="0"/>
                  </a:cubicBezTo>
                  <a:cubicBezTo>
                    <a:pt x="6" y="0"/>
                    <a:pt x="8" y="0"/>
                    <a:pt x="8" y="2"/>
                  </a:cubicBezTo>
                </a:path>
              </a:pathLst>
            </a:custGeom>
            <a:noFill/>
            <a:ln w="15875" cap="rnd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" name="Freeform 38">
              <a:extLst>
                <a:ext uri="{FF2B5EF4-FFF2-40B4-BE49-F238E27FC236}">
                  <a16:creationId xmlns="" xmlns:a16="http://schemas.microsoft.com/office/drawing/2014/main" id="{77A33704-24C8-4767-B723-A28754997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6726" y="2660650"/>
              <a:ext cx="30163" cy="6350"/>
            </a:xfrm>
            <a:custGeom>
              <a:avLst/>
              <a:gdLst>
                <a:gd name="T0" fmla="*/ 0 w 8"/>
                <a:gd name="T1" fmla="*/ 2 h 2"/>
                <a:gd name="T2" fmla="*/ 4 w 8"/>
                <a:gd name="T3" fmla="*/ 0 h 2"/>
                <a:gd name="T4" fmla="*/ 8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0" y="2"/>
                  </a:moveTo>
                  <a:cubicBezTo>
                    <a:pt x="0" y="0"/>
                    <a:pt x="2" y="0"/>
                    <a:pt x="4" y="0"/>
                  </a:cubicBezTo>
                  <a:cubicBezTo>
                    <a:pt x="6" y="0"/>
                    <a:pt x="8" y="0"/>
                    <a:pt x="8" y="2"/>
                  </a:cubicBezTo>
                </a:path>
              </a:pathLst>
            </a:custGeom>
            <a:noFill/>
            <a:ln w="15875" cap="rnd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" name="Freeform 39">
              <a:extLst>
                <a:ext uri="{FF2B5EF4-FFF2-40B4-BE49-F238E27FC236}">
                  <a16:creationId xmlns="" xmlns:a16="http://schemas.microsoft.com/office/drawing/2014/main" id="{CBFC8EE0-8650-4377-AB6C-2AF06A75AE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6401" y="2811463"/>
              <a:ext cx="90488" cy="6667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42 h 42"/>
                <a:gd name="T4" fmla="*/ 57 w 57"/>
                <a:gd name="T5" fmla="*/ 42 h 42"/>
                <a:gd name="T6" fmla="*/ 28 w 57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lnTo>
                    <a:pt x="0" y="42"/>
                  </a:lnTo>
                  <a:lnTo>
                    <a:pt x="57" y="42"/>
                  </a:lnTo>
                  <a:lnTo>
                    <a:pt x="28" y="0"/>
                  </a:lnTo>
                  <a:close/>
                </a:path>
              </a:pathLst>
            </a:custGeom>
            <a:noFill/>
            <a:ln w="15875" cap="flat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" name="Freeform 40">
              <a:extLst>
                <a:ext uri="{FF2B5EF4-FFF2-40B4-BE49-F238E27FC236}">
                  <a16:creationId xmlns="" xmlns:a16="http://schemas.microsoft.com/office/drawing/2014/main" id="{79BDB6D3-2673-40C7-9DC5-92BCA737E0D9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8626" y="2765425"/>
              <a:ext cx="46038" cy="46038"/>
            </a:xfrm>
            <a:custGeom>
              <a:avLst/>
              <a:gdLst>
                <a:gd name="T0" fmla="*/ 0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12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noFill/>
            <a:ln w="15875" cap="flat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" name="Line 41">
              <a:extLst>
                <a:ext uri="{FF2B5EF4-FFF2-40B4-BE49-F238E27FC236}">
                  <a16:creationId xmlns="" xmlns:a16="http://schemas.microsoft.com/office/drawing/2014/main" id="{08BD5581-2CFF-42F9-A1FE-F23B9B3B10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24988" y="2833688"/>
              <a:ext cx="52388" cy="0"/>
            </a:xfrm>
            <a:prstGeom prst="line">
              <a:avLst/>
            </a:prstGeom>
            <a:noFill/>
            <a:ln w="15875" cap="flat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="" xmlns:a16="http://schemas.microsoft.com/office/drawing/2014/main" id="{C513AD75-709F-4CC4-AD2F-D94DB854A7D3}"/>
              </a:ext>
            </a:extLst>
          </p:cNvPr>
          <p:cNvGrpSpPr/>
          <p:nvPr/>
        </p:nvGrpSpPr>
        <p:grpSpPr>
          <a:xfrm>
            <a:off x="11134566" y="5238115"/>
            <a:ext cx="344488" cy="346075"/>
            <a:chOff x="9169401" y="2532063"/>
            <a:chExt cx="344488" cy="346075"/>
          </a:xfrm>
        </p:grpSpPr>
        <p:sp>
          <p:nvSpPr>
            <p:cNvPr id="121" name="Freeform 34">
              <a:extLst>
                <a:ext uri="{FF2B5EF4-FFF2-40B4-BE49-F238E27FC236}">
                  <a16:creationId xmlns="" xmlns:a16="http://schemas.microsoft.com/office/drawing/2014/main" id="{0EB3C99D-8333-4139-8EB9-A432DCA60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4013" y="2584450"/>
              <a:ext cx="195263" cy="188913"/>
            </a:xfrm>
            <a:custGeom>
              <a:avLst/>
              <a:gdLst>
                <a:gd name="T0" fmla="*/ 26 w 52"/>
                <a:gd name="T1" fmla="*/ 50 h 50"/>
                <a:gd name="T2" fmla="*/ 46 w 52"/>
                <a:gd name="T3" fmla="*/ 30 h 50"/>
                <a:gd name="T4" fmla="*/ 46 w 52"/>
                <a:gd name="T5" fmla="*/ 18 h 50"/>
                <a:gd name="T6" fmla="*/ 44 w 52"/>
                <a:gd name="T7" fmla="*/ 8 h 50"/>
                <a:gd name="T8" fmla="*/ 26 w 52"/>
                <a:gd name="T9" fmla="*/ 0 h 50"/>
                <a:gd name="T10" fmla="*/ 8 w 52"/>
                <a:gd name="T11" fmla="*/ 8 h 50"/>
                <a:gd name="T12" fmla="*/ 6 w 52"/>
                <a:gd name="T13" fmla="*/ 18 h 50"/>
                <a:gd name="T14" fmla="*/ 6 w 52"/>
                <a:gd name="T15" fmla="*/ 30 h 50"/>
                <a:gd name="T16" fmla="*/ 26 w 5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0">
                  <a:moveTo>
                    <a:pt x="26" y="50"/>
                  </a:moveTo>
                  <a:cubicBezTo>
                    <a:pt x="32" y="50"/>
                    <a:pt x="46" y="42"/>
                    <a:pt x="46" y="30"/>
                  </a:cubicBezTo>
                  <a:cubicBezTo>
                    <a:pt x="52" y="30"/>
                    <a:pt x="52" y="18"/>
                    <a:pt x="46" y="1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28" y="8"/>
                    <a:pt x="28" y="2"/>
                    <a:pt x="26" y="0"/>
                  </a:cubicBezTo>
                  <a:cubicBezTo>
                    <a:pt x="24" y="2"/>
                    <a:pt x="24" y="8"/>
                    <a:pt x="8" y="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0" y="18"/>
                    <a:pt x="0" y="30"/>
                    <a:pt x="6" y="30"/>
                  </a:cubicBezTo>
                  <a:cubicBezTo>
                    <a:pt x="6" y="42"/>
                    <a:pt x="20" y="50"/>
                    <a:pt x="26" y="50"/>
                  </a:cubicBezTo>
                  <a:close/>
                </a:path>
              </a:pathLst>
            </a:custGeom>
            <a:noFill/>
            <a:ln w="15875" cap="rnd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2" name="Freeform 35">
              <a:extLst>
                <a:ext uri="{FF2B5EF4-FFF2-40B4-BE49-F238E27FC236}">
                  <a16:creationId xmlns="" xmlns:a16="http://schemas.microsoft.com/office/drawing/2014/main" id="{E185E42A-B856-480C-80A9-7BE0631103A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6076" y="2532063"/>
              <a:ext cx="211138" cy="131763"/>
            </a:xfrm>
            <a:custGeom>
              <a:avLst/>
              <a:gdLst>
                <a:gd name="T0" fmla="*/ 52 w 56"/>
                <a:gd name="T1" fmla="*/ 35 h 35"/>
                <a:gd name="T2" fmla="*/ 54 w 56"/>
                <a:gd name="T3" fmla="*/ 20 h 35"/>
                <a:gd name="T4" fmla="*/ 28 w 56"/>
                <a:gd name="T5" fmla="*/ 0 h 35"/>
                <a:gd name="T6" fmla="*/ 2 w 56"/>
                <a:gd name="T7" fmla="*/ 20 h 35"/>
                <a:gd name="T8" fmla="*/ 4 w 56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5">
                  <a:moveTo>
                    <a:pt x="52" y="35"/>
                  </a:move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6" y="0"/>
                    <a:pt x="28" y="0"/>
                  </a:cubicBezTo>
                  <a:cubicBezTo>
                    <a:pt x="0" y="0"/>
                    <a:pt x="2" y="20"/>
                    <a:pt x="2" y="20"/>
                  </a:cubicBezTo>
                  <a:cubicBezTo>
                    <a:pt x="4" y="35"/>
                    <a:pt x="4" y="35"/>
                    <a:pt x="4" y="35"/>
                  </a:cubicBezTo>
                </a:path>
              </a:pathLst>
            </a:custGeom>
            <a:noFill/>
            <a:ln w="15875" cap="rnd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" name="Freeform 36">
              <a:extLst>
                <a:ext uri="{FF2B5EF4-FFF2-40B4-BE49-F238E27FC236}">
                  <a16:creationId xmlns="" xmlns:a16="http://schemas.microsoft.com/office/drawing/2014/main" id="{063B6447-CDD3-44F7-AC9C-D758546928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9401" y="2757488"/>
              <a:ext cx="344488" cy="120650"/>
            </a:xfrm>
            <a:custGeom>
              <a:avLst/>
              <a:gdLst>
                <a:gd name="T0" fmla="*/ 36 w 92"/>
                <a:gd name="T1" fmla="*/ 0 h 32"/>
                <a:gd name="T2" fmla="*/ 10 w 92"/>
                <a:gd name="T3" fmla="*/ 7 h 32"/>
                <a:gd name="T4" fmla="*/ 0 w 92"/>
                <a:gd name="T5" fmla="*/ 22 h 32"/>
                <a:gd name="T6" fmla="*/ 0 w 92"/>
                <a:gd name="T7" fmla="*/ 32 h 32"/>
                <a:gd name="T8" fmla="*/ 92 w 92"/>
                <a:gd name="T9" fmla="*/ 32 h 32"/>
                <a:gd name="T10" fmla="*/ 92 w 92"/>
                <a:gd name="T11" fmla="*/ 22 h 32"/>
                <a:gd name="T12" fmla="*/ 82 w 92"/>
                <a:gd name="T13" fmla="*/ 7 h 32"/>
                <a:gd name="T14" fmla="*/ 56 w 92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32">
                  <a:moveTo>
                    <a:pt x="36" y="0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4" y="9"/>
                    <a:pt x="0" y="15"/>
                    <a:pt x="0" y="2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15"/>
                    <a:pt x="88" y="9"/>
                    <a:pt x="82" y="7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noFill/>
            <a:ln w="15875" cap="rnd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4" name="Freeform 37">
              <a:extLst>
                <a:ext uri="{FF2B5EF4-FFF2-40B4-BE49-F238E27FC236}">
                  <a16:creationId xmlns="" xmlns:a16="http://schemas.microsoft.com/office/drawing/2014/main" id="{C6D4B18C-98AD-4756-B798-8DE01C8CD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6401" y="2660650"/>
              <a:ext cx="30163" cy="6350"/>
            </a:xfrm>
            <a:custGeom>
              <a:avLst/>
              <a:gdLst>
                <a:gd name="T0" fmla="*/ 0 w 8"/>
                <a:gd name="T1" fmla="*/ 2 h 2"/>
                <a:gd name="T2" fmla="*/ 4 w 8"/>
                <a:gd name="T3" fmla="*/ 0 h 2"/>
                <a:gd name="T4" fmla="*/ 8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0" y="2"/>
                  </a:moveTo>
                  <a:cubicBezTo>
                    <a:pt x="0" y="0"/>
                    <a:pt x="2" y="0"/>
                    <a:pt x="4" y="0"/>
                  </a:cubicBezTo>
                  <a:cubicBezTo>
                    <a:pt x="6" y="0"/>
                    <a:pt x="8" y="0"/>
                    <a:pt x="8" y="2"/>
                  </a:cubicBezTo>
                </a:path>
              </a:pathLst>
            </a:custGeom>
            <a:noFill/>
            <a:ln w="15875" cap="rnd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5" name="Freeform 38">
              <a:extLst>
                <a:ext uri="{FF2B5EF4-FFF2-40B4-BE49-F238E27FC236}">
                  <a16:creationId xmlns="" xmlns:a16="http://schemas.microsoft.com/office/drawing/2014/main" id="{A9B1266F-B98B-472C-8293-A63F0F75126A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6726" y="2660650"/>
              <a:ext cx="30163" cy="6350"/>
            </a:xfrm>
            <a:custGeom>
              <a:avLst/>
              <a:gdLst>
                <a:gd name="T0" fmla="*/ 0 w 8"/>
                <a:gd name="T1" fmla="*/ 2 h 2"/>
                <a:gd name="T2" fmla="*/ 4 w 8"/>
                <a:gd name="T3" fmla="*/ 0 h 2"/>
                <a:gd name="T4" fmla="*/ 8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0" y="2"/>
                  </a:moveTo>
                  <a:cubicBezTo>
                    <a:pt x="0" y="0"/>
                    <a:pt x="2" y="0"/>
                    <a:pt x="4" y="0"/>
                  </a:cubicBezTo>
                  <a:cubicBezTo>
                    <a:pt x="6" y="0"/>
                    <a:pt x="8" y="0"/>
                    <a:pt x="8" y="2"/>
                  </a:cubicBezTo>
                </a:path>
              </a:pathLst>
            </a:custGeom>
            <a:noFill/>
            <a:ln w="15875" cap="rnd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6" name="Freeform 39">
              <a:extLst>
                <a:ext uri="{FF2B5EF4-FFF2-40B4-BE49-F238E27FC236}">
                  <a16:creationId xmlns="" xmlns:a16="http://schemas.microsoft.com/office/drawing/2014/main" id="{B54AAF9B-C5A0-4F04-8FE1-019E42CBAB2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6401" y="2811463"/>
              <a:ext cx="90488" cy="6667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42 h 42"/>
                <a:gd name="T4" fmla="*/ 57 w 57"/>
                <a:gd name="T5" fmla="*/ 42 h 42"/>
                <a:gd name="T6" fmla="*/ 28 w 57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lnTo>
                    <a:pt x="0" y="42"/>
                  </a:lnTo>
                  <a:lnTo>
                    <a:pt x="57" y="42"/>
                  </a:lnTo>
                  <a:lnTo>
                    <a:pt x="28" y="0"/>
                  </a:lnTo>
                  <a:close/>
                </a:path>
              </a:pathLst>
            </a:custGeom>
            <a:noFill/>
            <a:ln w="15875" cap="flat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7" name="Freeform 40">
              <a:extLst>
                <a:ext uri="{FF2B5EF4-FFF2-40B4-BE49-F238E27FC236}">
                  <a16:creationId xmlns="" xmlns:a16="http://schemas.microsoft.com/office/drawing/2014/main" id="{186F5483-2224-4408-9533-024881C6FBF8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8626" y="2765425"/>
              <a:ext cx="46038" cy="46038"/>
            </a:xfrm>
            <a:custGeom>
              <a:avLst/>
              <a:gdLst>
                <a:gd name="T0" fmla="*/ 0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12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noFill/>
            <a:ln w="15875" cap="flat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8" name="Line 41">
              <a:extLst>
                <a:ext uri="{FF2B5EF4-FFF2-40B4-BE49-F238E27FC236}">
                  <a16:creationId xmlns="" xmlns:a16="http://schemas.microsoft.com/office/drawing/2014/main" id="{15D89F33-4C75-4B48-841D-7018919A7B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24988" y="2833688"/>
              <a:ext cx="52388" cy="0"/>
            </a:xfrm>
            <a:prstGeom prst="line">
              <a:avLst/>
            </a:prstGeom>
            <a:noFill/>
            <a:ln w="15875" cap="flat">
              <a:solidFill>
                <a:srgbClr val="118D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3372901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="" xmlns:a16="http://schemas.microsoft.com/office/drawing/2014/main" id="{5DBD465D-70DE-43CC-BEA0-4DA6B37D0556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5652069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4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Freeform 26"/>
          <p:cNvSpPr/>
          <p:nvPr/>
        </p:nvSpPr>
        <p:spPr>
          <a:xfrm>
            <a:off x="0" y="0"/>
            <a:ext cx="5166825" cy="6858000"/>
          </a:xfrm>
          <a:custGeom>
            <a:avLst/>
            <a:gdLst>
              <a:gd name="connsiteX0" fmla="*/ 0 w 5166825"/>
              <a:gd name="connsiteY0" fmla="*/ 0 h 6858000"/>
              <a:gd name="connsiteX1" fmla="*/ 5166825 w 5166825"/>
              <a:gd name="connsiteY1" fmla="*/ 0 h 6858000"/>
              <a:gd name="connsiteX2" fmla="*/ 3240344 w 5166825"/>
              <a:gd name="connsiteY2" fmla="*/ 6858000 h 6858000"/>
              <a:gd name="connsiteX3" fmla="*/ 0 w 516682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6825" h="6858000">
                <a:moveTo>
                  <a:pt x="0" y="0"/>
                </a:moveTo>
                <a:lnTo>
                  <a:pt x="5166825" y="0"/>
                </a:lnTo>
                <a:lnTo>
                  <a:pt x="324034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dirty="0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030" r="81"/>
          <a:stretch/>
        </p:blipFill>
        <p:spPr>
          <a:xfrm>
            <a:off x="0" y="0"/>
            <a:ext cx="5029200" cy="6858000"/>
          </a:xfrm>
          <a:custGeom>
            <a:avLst/>
            <a:gdLst>
              <a:gd name="connsiteX0" fmla="*/ 0 w 5029200"/>
              <a:gd name="connsiteY0" fmla="*/ 0 h 6858000"/>
              <a:gd name="connsiteX1" fmla="*/ 5029200 w 5029200"/>
              <a:gd name="connsiteY1" fmla="*/ 0 h 6858000"/>
              <a:gd name="connsiteX2" fmla="*/ 3102719 w 5029200"/>
              <a:gd name="connsiteY2" fmla="*/ 6858000 h 6858000"/>
              <a:gd name="connsiteX3" fmla="*/ 0 w 50292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6858000">
                <a:moveTo>
                  <a:pt x="0" y="0"/>
                </a:moveTo>
                <a:lnTo>
                  <a:pt x="5029200" y="0"/>
                </a:lnTo>
                <a:lnTo>
                  <a:pt x="310271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030" r="81"/>
          <a:stretch/>
        </p:blipFill>
        <p:spPr>
          <a:xfrm>
            <a:off x="0" y="0"/>
            <a:ext cx="5029200" cy="6858000"/>
          </a:xfrm>
          <a:custGeom>
            <a:avLst/>
            <a:gdLst>
              <a:gd name="connsiteX0" fmla="*/ 0 w 5029200"/>
              <a:gd name="connsiteY0" fmla="*/ 0 h 6858000"/>
              <a:gd name="connsiteX1" fmla="*/ 5029200 w 5029200"/>
              <a:gd name="connsiteY1" fmla="*/ 0 h 6858000"/>
              <a:gd name="connsiteX2" fmla="*/ 3102719 w 5029200"/>
              <a:gd name="connsiteY2" fmla="*/ 6858000 h 6858000"/>
              <a:gd name="connsiteX3" fmla="*/ 0 w 50292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6858000">
                <a:moveTo>
                  <a:pt x="0" y="0"/>
                </a:moveTo>
                <a:lnTo>
                  <a:pt x="5029200" y="0"/>
                </a:lnTo>
                <a:lnTo>
                  <a:pt x="310271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0" name="Freeform 29"/>
          <p:cNvSpPr/>
          <p:nvPr/>
        </p:nvSpPr>
        <p:spPr>
          <a:xfrm>
            <a:off x="-5452" y="0"/>
            <a:ext cx="5034652" cy="6858000"/>
          </a:xfrm>
          <a:custGeom>
            <a:avLst/>
            <a:gdLst>
              <a:gd name="connsiteX0" fmla="*/ 0 w 5034652"/>
              <a:gd name="connsiteY0" fmla="*/ 0 h 6858000"/>
              <a:gd name="connsiteX1" fmla="*/ 5034652 w 5034652"/>
              <a:gd name="connsiteY1" fmla="*/ 0 h 6858000"/>
              <a:gd name="connsiteX2" fmla="*/ 3108171 w 5034652"/>
              <a:gd name="connsiteY2" fmla="*/ 6858000 h 6858000"/>
              <a:gd name="connsiteX3" fmla="*/ 0 w 503465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34652" h="6858000">
                <a:moveTo>
                  <a:pt x="0" y="0"/>
                </a:moveTo>
                <a:lnTo>
                  <a:pt x="5034652" y="0"/>
                </a:lnTo>
                <a:lnTo>
                  <a:pt x="3108171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18D2F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dirty="0"/>
          </a:p>
        </p:txBody>
      </p:sp>
      <p:sp>
        <p:nvSpPr>
          <p:cNvPr id="16" name="Title 15"/>
          <p:cNvSpPr>
            <a:spLocks noGrp="1"/>
          </p:cNvSpPr>
          <p:nvPr>
            <p:ph type="title" idx="4294967295"/>
          </p:nvPr>
        </p:nvSpPr>
        <p:spPr>
          <a:xfrm>
            <a:off x="438410" y="3001963"/>
            <a:ext cx="3181350" cy="854075"/>
          </a:xfrm>
        </p:spPr>
        <p:txBody>
          <a:bodyPr tIns="72000" bIns="36000">
            <a:normAutofit/>
          </a:bodyPr>
          <a:lstStyle/>
          <a:p>
            <a:r>
              <a:rPr lang="en-US" sz="4800" i="1" dirty="0">
                <a:solidFill>
                  <a:schemeClr val="bg1"/>
                </a:solidFill>
              </a:rPr>
              <a:t>TIMELINE</a:t>
            </a:r>
            <a:endParaRPr lang="id-ID" sz="4800" i="1" dirty="0">
              <a:solidFill>
                <a:schemeClr val="bg1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4177967" y="2165502"/>
            <a:ext cx="7468266" cy="2526997"/>
            <a:chOff x="3822700" y="1436914"/>
            <a:chExt cx="8063441" cy="2728383"/>
          </a:xfrm>
        </p:grpSpPr>
        <p:cxnSp>
          <p:nvCxnSpPr>
            <p:cNvPr id="3" name="Straight Connector 2"/>
            <p:cNvCxnSpPr>
              <a:endCxn id="5" idx="0"/>
            </p:cNvCxnSpPr>
            <p:nvPr/>
          </p:nvCxnSpPr>
          <p:spPr>
            <a:xfrm>
              <a:off x="4597400" y="1436914"/>
              <a:ext cx="5924549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>
              <a:endCxn id="5" idx="2"/>
            </p:cNvCxnSpPr>
            <p:nvPr/>
          </p:nvCxnSpPr>
          <p:spPr>
            <a:xfrm flipV="1">
              <a:off x="3822700" y="4165296"/>
              <a:ext cx="6700653" cy="1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Arc 4"/>
            <p:cNvSpPr/>
            <p:nvPr/>
          </p:nvSpPr>
          <p:spPr>
            <a:xfrm>
              <a:off x="9157758" y="1436914"/>
              <a:ext cx="2728383" cy="2728383"/>
            </a:xfrm>
            <a:prstGeom prst="arc">
              <a:avLst>
                <a:gd name="adj1" fmla="val 16200000"/>
                <a:gd name="adj2" fmla="val 5396463"/>
              </a:avLst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7" name="Oval 6"/>
          <p:cNvSpPr/>
          <p:nvPr/>
        </p:nvSpPr>
        <p:spPr>
          <a:xfrm>
            <a:off x="4862160" y="2038373"/>
            <a:ext cx="254260" cy="25425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1" name="TextBox 30"/>
          <p:cNvSpPr txBox="1"/>
          <p:nvPr/>
        </p:nvSpPr>
        <p:spPr>
          <a:xfrm>
            <a:off x="4862160" y="1634245"/>
            <a:ext cx="37324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b="1" i="1" dirty="0">
                <a:solidFill>
                  <a:srgbClr val="118D2F"/>
                </a:solidFill>
              </a:rPr>
              <a:t>Jan</a:t>
            </a:r>
            <a:endParaRPr lang="id-ID" b="1" i="1" dirty="0">
              <a:solidFill>
                <a:srgbClr val="118D2F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862160" y="2419760"/>
            <a:ext cx="1287298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d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consectetur adipiscing elit, sed do eiusmod</a:t>
            </a:r>
            <a:endParaRPr lang="id-ID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7009826" y="2038373"/>
            <a:ext cx="254260" cy="25425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4" name="TextBox 33"/>
          <p:cNvSpPr txBox="1"/>
          <p:nvPr/>
        </p:nvSpPr>
        <p:spPr>
          <a:xfrm>
            <a:off x="7009826" y="1634245"/>
            <a:ext cx="38792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b="1" i="1" dirty="0">
                <a:solidFill>
                  <a:srgbClr val="118D2F"/>
                </a:solidFill>
              </a:rPr>
              <a:t>Feb</a:t>
            </a:r>
            <a:endParaRPr lang="id-ID" b="1" i="1" dirty="0">
              <a:solidFill>
                <a:srgbClr val="118D2F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009826" y="2419760"/>
            <a:ext cx="1287298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d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consectetur adipiscing elit, sed do eiusmod</a:t>
            </a:r>
            <a:endParaRPr lang="id-ID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>
            <a:off x="9157492" y="2038373"/>
            <a:ext cx="254260" cy="25425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TextBox 36"/>
          <p:cNvSpPr txBox="1"/>
          <p:nvPr/>
        </p:nvSpPr>
        <p:spPr>
          <a:xfrm>
            <a:off x="9157492" y="1634245"/>
            <a:ext cx="43601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b="1" i="1" dirty="0">
                <a:solidFill>
                  <a:srgbClr val="118D2F"/>
                </a:solidFill>
              </a:rPr>
              <a:t>Mar</a:t>
            </a:r>
            <a:endParaRPr lang="id-ID" b="1" i="1" dirty="0">
              <a:solidFill>
                <a:srgbClr val="118D2F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157492" y="2419760"/>
            <a:ext cx="1287298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d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consectetur adipiscing elit, sed do eiusmod</a:t>
            </a:r>
            <a:endParaRPr lang="id-ID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Oval 38"/>
          <p:cNvSpPr/>
          <p:nvPr/>
        </p:nvSpPr>
        <p:spPr>
          <a:xfrm>
            <a:off x="4132870" y="4565369"/>
            <a:ext cx="254260" cy="25425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0" name="TextBox 39"/>
          <p:cNvSpPr txBox="1"/>
          <p:nvPr/>
        </p:nvSpPr>
        <p:spPr>
          <a:xfrm>
            <a:off x="4132870" y="4161241"/>
            <a:ext cx="43762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b="1" i="1" dirty="0">
                <a:solidFill>
                  <a:srgbClr val="118D2F"/>
                </a:solidFill>
              </a:rPr>
              <a:t>July</a:t>
            </a:r>
            <a:endParaRPr lang="id-ID" b="1" i="1" dirty="0">
              <a:solidFill>
                <a:srgbClr val="118D2F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132870" y="4946756"/>
            <a:ext cx="1287298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d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consectetur adipiscing elit, sed do eiusmod</a:t>
            </a:r>
            <a:endParaRPr lang="id-ID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Oval 41"/>
          <p:cNvSpPr/>
          <p:nvPr/>
        </p:nvSpPr>
        <p:spPr>
          <a:xfrm>
            <a:off x="6139487" y="4565369"/>
            <a:ext cx="254260" cy="25425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TextBox 42"/>
          <p:cNvSpPr txBox="1"/>
          <p:nvPr/>
        </p:nvSpPr>
        <p:spPr>
          <a:xfrm>
            <a:off x="6139487" y="4161241"/>
            <a:ext cx="38151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b="1" i="1" dirty="0">
                <a:solidFill>
                  <a:srgbClr val="118D2F"/>
                </a:solidFill>
              </a:rPr>
              <a:t>Jun</a:t>
            </a:r>
            <a:endParaRPr lang="id-ID" b="1" i="1" dirty="0">
              <a:solidFill>
                <a:srgbClr val="118D2F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139487" y="4946756"/>
            <a:ext cx="1287298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d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consectetur adipiscing elit, sed do eiusmod</a:t>
            </a:r>
            <a:endParaRPr lang="id-ID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8146104" y="4565369"/>
            <a:ext cx="254260" cy="25425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6" name="TextBox 45"/>
          <p:cNvSpPr txBox="1"/>
          <p:nvPr/>
        </p:nvSpPr>
        <p:spPr>
          <a:xfrm>
            <a:off x="8146104" y="4161241"/>
            <a:ext cx="46807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b="1" i="1" dirty="0">
                <a:solidFill>
                  <a:srgbClr val="118D2F"/>
                </a:solidFill>
              </a:rPr>
              <a:t>May</a:t>
            </a:r>
            <a:endParaRPr lang="id-ID" b="1" i="1" dirty="0">
              <a:solidFill>
                <a:srgbClr val="118D2F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146104" y="4946756"/>
            <a:ext cx="1287298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d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consectetur adipiscing elit, sed do eiusmod</a:t>
            </a:r>
            <a:endParaRPr lang="id-ID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Oval 47"/>
          <p:cNvSpPr/>
          <p:nvPr/>
        </p:nvSpPr>
        <p:spPr>
          <a:xfrm>
            <a:off x="10152720" y="4565369"/>
            <a:ext cx="254260" cy="25425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9" name="TextBox 48"/>
          <p:cNvSpPr txBox="1"/>
          <p:nvPr/>
        </p:nvSpPr>
        <p:spPr>
          <a:xfrm>
            <a:off x="10152720" y="4161241"/>
            <a:ext cx="39594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b="1" i="1" dirty="0">
                <a:solidFill>
                  <a:srgbClr val="118D2F"/>
                </a:solidFill>
              </a:rPr>
              <a:t>Apr</a:t>
            </a:r>
            <a:endParaRPr lang="id-ID" b="1" i="1" dirty="0">
              <a:solidFill>
                <a:srgbClr val="118D2F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152720" y="4946756"/>
            <a:ext cx="1287298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d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consectetur adipiscing elit, sed do eiusmod</a:t>
            </a:r>
            <a:endParaRPr lang="id-ID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4" name="Parallelogram 53">
            <a:extLst>
              <a:ext uri="{FF2B5EF4-FFF2-40B4-BE49-F238E27FC236}">
                <a16:creationId xmlns="" xmlns:a16="http://schemas.microsoft.com/office/drawing/2014/main" id="{EAC2BAC6-D88F-4279-B0D1-A4BF8F3B5513}"/>
              </a:ext>
            </a:extLst>
          </p:cNvPr>
          <p:cNvSpPr/>
          <p:nvPr/>
        </p:nvSpPr>
        <p:spPr>
          <a:xfrm>
            <a:off x="1264620" y="4565368"/>
            <a:ext cx="1629979" cy="2292631"/>
          </a:xfrm>
          <a:prstGeom prst="parallelogram">
            <a:avLst>
              <a:gd name="adj" fmla="val 39464"/>
            </a:avLst>
          </a:prstGeom>
          <a:solidFill>
            <a:srgbClr val="118D2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Parallelogram 57">
            <a:extLst>
              <a:ext uri="{FF2B5EF4-FFF2-40B4-BE49-F238E27FC236}">
                <a16:creationId xmlns="" xmlns:a16="http://schemas.microsoft.com/office/drawing/2014/main" id="{EAC2BAC6-D88F-4279-B0D1-A4BF8F3B5513}"/>
              </a:ext>
            </a:extLst>
          </p:cNvPr>
          <p:cNvSpPr/>
          <p:nvPr/>
        </p:nvSpPr>
        <p:spPr>
          <a:xfrm>
            <a:off x="1183462" y="0"/>
            <a:ext cx="1629979" cy="2292631"/>
          </a:xfrm>
          <a:prstGeom prst="parallelogram">
            <a:avLst>
              <a:gd name="adj" fmla="val 39464"/>
            </a:avLst>
          </a:prstGeom>
          <a:solidFill>
            <a:srgbClr val="118D2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9" name="Straight Connector 68"/>
          <p:cNvCxnSpPr/>
          <p:nvPr/>
        </p:nvCxnSpPr>
        <p:spPr>
          <a:xfrm>
            <a:off x="0" y="2292631"/>
            <a:ext cx="3937000" cy="0"/>
          </a:xfrm>
          <a:prstGeom prst="line">
            <a:avLst/>
          </a:prstGeom>
          <a:ln w="2222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0" y="4565368"/>
            <a:ext cx="3340100" cy="0"/>
          </a:xfrm>
          <a:prstGeom prst="line">
            <a:avLst/>
          </a:prstGeom>
          <a:ln w="2222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094077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GzqBXkJ8GQruDVVvGNr2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WEd8kKzSyolkmDlD.NLi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fs9J85hYXYZGsxGu5ROs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WZo3.toDhvgOR6uK6zgzw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sfXHYCnjgHH8HeeWhdm0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iL3rYaXc4bLcOgB0WMVi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gdaJBaBsrIBkkHEerMJWw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J_.gL.HNI1PB2ZoQw2rng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jgktThg80xQqLfoY2O07Q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qN09UDyt6cASFur_7JGKA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ubpEC60i0G9Z_KFiJEkYQ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IcNV.mkCEKC8vlCwAhNI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11mvukAhN90ez4uHtnt4Q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CvRw1DxUv2.4dO_Dw0aL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L.6HZVvOOFzZCbsJacYZ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L.6HZVvOOFzZCbsJacYZQ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2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983</Words>
  <Application>Microsoft Office PowerPoint</Application>
  <PresentationFormat>Custom</PresentationFormat>
  <Paragraphs>112</Paragraphs>
  <Slides>10</Slides>
  <Notes>10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think-cell Slide</vt:lpstr>
      <vt:lpstr>Chatbot Presentation</vt:lpstr>
      <vt:lpstr>WHAT IS A CHATBOT?</vt:lpstr>
      <vt:lpstr>BENEFITS AND RISKS</vt:lpstr>
      <vt:lpstr>PowerPoint Presentation</vt:lpstr>
      <vt:lpstr>PowerPoint Presentation</vt:lpstr>
      <vt:lpstr>PowerPoint Presentation</vt:lpstr>
      <vt:lpstr>PowerPoint Presentation</vt:lpstr>
      <vt:lpstr>CONVERSATION FLOW</vt:lpstr>
      <vt:lpstr>TIMELINE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 24slides7</dc:creator>
  <cp:lastModifiedBy>USER</cp:lastModifiedBy>
  <cp:revision>29</cp:revision>
  <dcterms:created xsi:type="dcterms:W3CDTF">2020-07-24T05:21:29Z</dcterms:created>
  <dcterms:modified xsi:type="dcterms:W3CDTF">2022-07-21T06:53:37Z</dcterms:modified>
</cp:coreProperties>
</file>