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rts/chart1.xml" ContentType="application/vnd.openxmlformats-officedocument.drawingml.chart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rts/style1.xml" ContentType="application/vnd.ms-office.chartstyle+xml"/>
  <Override PartName="/ppt/charts/colors1.xml" ContentType="application/vnd.ms-office.chartcolor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56" r:id="rId2"/>
    <p:sldId id="257" r:id="rId3"/>
    <p:sldId id="263" r:id="rId4"/>
    <p:sldId id="260" r:id="rId5"/>
    <p:sldId id="258" r:id="rId6"/>
    <p:sldId id="259" r:id="rId7"/>
    <p:sldId id="261" r:id="rId8"/>
    <p:sldId id="262" r:id="rId9"/>
    <p:sldId id="264" r:id="rId10"/>
    <p:sldId id="266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C1C1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04" autoAdjust="0"/>
    <p:restoredTop sz="91673"/>
  </p:normalViewPr>
  <p:slideViewPr>
    <p:cSldViewPr snapToGrid="0" showGuides="1">
      <p:cViewPr>
        <p:scale>
          <a:sx n="112" d="100"/>
          <a:sy n="112" d="100"/>
        </p:scale>
        <p:origin x="-510" y="-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Style" Target="style1.xml"/><Relationship Id="rId2" Type="http://schemas.microsoft.com/office/2011/relationships/chartColorStyle" Target="colors1.xml"/><Relationship Id="rId1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6.6128151002401298E-2"/>
          <c:y val="0.157181362230711"/>
          <c:w val="0.89680674057387699"/>
          <c:h val="0.74543687535986902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Revenue 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numRef>
              <c:f>Sheet1!$A$2:$A$11</c:f>
              <c:numCache>
                <c:formatCode>General</c:formatCode>
                <c:ptCount val="10"/>
                <c:pt idx="0">
                  <c:v>2010</c:v>
                </c:pt>
                <c:pt idx="1">
                  <c:v>2011</c:v>
                </c:pt>
                <c:pt idx="2">
                  <c:v>2012</c:v>
                </c:pt>
                <c:pt idx="3">
                  <c:v>2013</c:v>
                </c:pt>
                <c:pt idx="4">
                  <c:v>2014</c:v>
                </c:pt>
                <c:pt idx="5">
                  <c:v>2015</c:v>
                </c:pt>
                <c:pt idx="6">
                  <c:v>2016</c:v>
                </c:pt>
                <c:pt idx="7">
                  <c:v>2017</c:v>
                </c:pt>
                <c:pt idx="8">
                  <c:v>2019</c:v>
                </c:pt>
                <c:pt idx="9">
                  <c:v>2020</c:v>
                </c:pt>
              </c:numCache>
            </c:numRef>
          </c:cat>
          <c:val>
            <c:numRef>
              <c:f>Sheet1!$B$2:$B$11</c:f>
              <c:numCache>
                <c:formatCode>General</c:formatCode>
                <c:ptCount val="10"/>
                <c:pt idx="0">
                  <c:v>872</c:v>
                </c:pt>
                <c:pt idx="1">
                  <c:v>868</c:v>
                </c:pt>
                <c:pt idx="2">
                  <c:v>833</c:v>
                </c:pt>
                <c:pt idx="3">
                  <c:v>675</c:v>
                </c:pt>
                <c:pt idx="4">
                  <c:v>780</c:v>
                </c:pt>
                <c:pt idx="5">
                  <c:v>811</c:v>
                </c:pt>
                <c:pt idx="6">
                  <c:v>869</c:v>
                </c:pt>
                <c:pt idx="7">
                  <c:v>893</c:v>
                </c:pt>
                <c:pt idx="8">
                  <c:v>894</c:v>
                </c:pt>
                <c:pt idx="9">
                  <c:v>899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89D0-4F6F-AB33-09DA266C25C2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Provit</c:v>
                </c:pt>
              </c:strCache>
            </c:strRef>
          </c:tx>
          <c:spPr>
            <a:solidFill>
              <a:srgbClr val="FFC000"/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numRef>
              <c:f>Sheet1!$A$2:$A$11</c:f>
              <c:numCache>
                <c:formatCode>General</c:formatCode>
                <c:ptCount val="10"/>
                <c:pt idx="0">
                  <c:v>2010</c:v>
                </c:pt>
                <c:pt idx="1">
                  <c:v>2011</c:v>
                </c:pt>
                <c:pt idx="2">
                  <c:v>2012</c:v>
                </c:pt>
                <c:pt idx="3">
                  <c:v>2013</c:v>
                </c:pt>
                <c:pt idx="4">
                  <c:v>2014</c:v>
                </c:pt>
                <c:pt idx="5">
                  <c:v>2015</c:v>
                </c:pt>
                <c:pt idx="6">
                  <c:v>2016</c:v>
                </c:pt>
                <c:pt idx="7">
                  <c:v>2017</c:v>
                </c:pt>
                <c:pt idx="8">
                  <c:v>2019</c:v>
                </c:pt>
                <c:pt idx="9">
                  <c:v>2020</c:v>
                </c:pt>
              </c:numCache>
            </c:numRef>
          </c:cat>
          <c:val>
            <c:numRef>
              <c:f>Sheet1!$C$2:$C$11</c:f>
              <c:numCache>
                <c:formatCode>General</c:formatCode>
                <c:ptCount val="10"/>
                <c:pt idx="0">
                  <c:v>611</c:v>
                </c:pt>
                <c:pt idx="1">
                  <c:v>603</c:v>
                </c:pt>
                <c:pt idx="2">
                  <c:v>606</c:v>
                </c:pt>
                <c:pt idx="3">
                  <c:v>113</c:v>
                </c:pt>
                <c:pt idx="4">
                  <c:v>601</c:v>
                </c:pt>
                <c:pt idx="5">
                  <c:v>623</c:v>
                </c:pt>
                <c:pt idx="6">
                  <c:v>689</c:v>
                </c:pt>
                <c:pt idx="7">
                  <c:v>702</c:v>
                </c:pt>
                <c:pt idx="8">
                  <c:v>731</c:v>
                </c:pt>
                <c:pt idx="9">
                  <c:v>779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89D0-4F6F-AB33-09DA266C25C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209977344"/>
        <c:axId val="151801856"/>
      </c:barChart>
      <c:catAx>
        <c:axId val="20997734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bg1"/>
                </a:soli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pPr>
            <a:endParaRPr lang="en-US"/>
          </a:p>
        </c:txPr>
        <c:crossAx val="151801856"/>
        <c:crosses val="autoZero"/>
        <c:auto val="1"/>
        <c:lblAlgn val="ctr"/>
        <c:lblOffset val="100"/>
        <c:noMultiLvlLbl val="0"/>
      </c:catAx>
      <c:valAx>
        <c:axId val="151801856"/>
        <c:scaling>
          <c:orientation val="minMax"/>
          <c:max val="900"/>
          <c:min val="600"/>
        </c:scaling>
        <c:delete val="0"/>
        <c:axPos val="l"/>
        <c:majorGridlines>
          <c:spPr>
            <a:ln w="9525" cap="flat" cmpd="sng" algn="ctr">
              <a:solidFill>
                <a:schemeClr val="bg1">
                  <a:lumMod val="75000"/>
                </a:schemeClr>
              </a:solidFill>
              <a:prstDash val="dash"/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bg1"/>
                </a:soli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pPr>
            <a:endParaRPr lang="en-US"/>
          </a:p>
        </c:txPr>
        <c:crossAx val="20997734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1.1087740702324499E-3"/>
          <c:y val="2.9081468796053099E-3"/>
          <c:w val="0.12254640084883001"/>
          <c:h val="8.0364482741544105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bg1"/>
              </a:solidFill>
              <a:latin typeface="Segoe UI" panose="020B0502040204020203" pitchFamily="34" charset="0"/>
              <a:ea typeface="+mn-ea"/>
              <a:cs typeface="Segoe UI" panose="020B0502040204020203" pitchFamily="34" charset="0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000">
          <a:solidFill>
            <a:schemeClr val="bg1"/>
          </a:solidFill>
          <a:latin typeface="Segoe UI" panose="020B0502040204020203" pitchFamily="34" charset="0"/>
          <a:cs typeface="Segoe UI" panose="020B0502040204020203" pitchFamily="34" charset="0"/>
        </a:defRPr>
      </a:pPr>
      <a:endParaRPr lang="en-US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344D188-B627-A948-81A6-45CA867A40F4}" type="datetimeFigureOut">
              <a:rPr lang="en-US" smtClean="0"/>
              <a:t>7/21/2022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3AD630C-759E-6346-B98C-F4DB48B573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0361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pixabay.com/photos/man-portrait-chinese-smile-china-746376/" TargetMode="External"/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Relationship Id="rId4" Type="http://schemas.openxmlformats.org/officeDocument/2006/relationships/hyperlink" Target="https://pixabay.com/photos/people-asian-man-woman-male-932069/" TargetMode="External"/></Relationships>
</file>

<file path=ppt/notesSlides/_rels/notes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pixabay.com/photos/man-portrait-chinese-smile-china-746376/" TargetMode="External"/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AD630C-759E-6346-B98C-F4DB48B573BA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938996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AD630C-759E-6346-B98C-F4DB48B573BA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18255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AD630C-759E-6346-B98C-F4DB48B573BA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865762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AD630C-759E-6346-B98C-F4DB48B573BA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574530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AD630C-759E-6346-B98C-F4DB48B573BA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342606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Pic</a:t>
            </a:r>
            <a:r>
              <a:rPr lang="en-US" baseline="0" dirty="0"/>
              <a:t> by:</a:t>
            </a:r>
          </a:p>
          <a:p>
            <a:r>
              <a:rPr lang="en-US" dirty="0">
                <a:hlinkClick r:id="rId3"/>
              </a:rPr>
              <a:t>https://pixabay.com/photos/man-portrait-chinese-smile-china-746376/</a:t>
            </a:r>
            <a:endParaRPr lang="en-US" dirty="0"/>
          </a:p>
          <a:p>
            <a:r>
              <a:rPr lang="en-US" dirty="0">
                <a:hlinkClick r:id="rId4"/>
              </a:rPr>
              <a:t>https://pixabay.com/photos/people-asian-man-woman-male-932069/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AD630C-759E-6346-B98C-F4DB48B573BA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353089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Pic</a:t>
            </a:r>
            <a:r>
              <a:rPr lang="en-US" baseline="0" dirty="0"/>
              <a:t> by:</a:t>
            </a:r>
          </a:p>
          <a:p>
            <a:r>
              <a:rPr lang="en-US" dirty="0">
                <a:hlinkClick r:id="rId3"/>
              </a:rPr>
              <a:t>https://pixabay.com/photos/man-portrait-chinese-smile-china-746376/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AD630C-759E-6346-B98C-F4DB48B573BA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1112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AD630C-759E-6346-B98C-F4DB48B573BA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37353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7E29B9B1-DA86-4DB2-86F3-CB3BC46CB42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561E5EEB-494B-4502-98D3-0CD24C916D5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ID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3691D689-78E5-4B10-BBE7-DF4114139A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5CE132-895A-486A-AAF9-D4208CC32A0F}" type="datetimeFigureOut">
              <a:rPr lang="en-ID" smtClean="0"/>
              <a:t>21/07/2022</a:t>
            </a:fld>
            <a:endParaRPr lang="en-ID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DDDD41EF-58CE-4D16-89D5-1D66095FB2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85BDBE46-7095-4368-AF8F-00A9145BF9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AD9FFC-AAF6-49BB-8CB9-8EC913D631D7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2030562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367D4BA5-E8C7-4847-A04E-DA01AE7731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ED6FAB57-62B3-440E-B1D7-8891EAD014B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7726BDD7-DD02-4565-AA7F-BB856476FA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5CE132-895A-486A-AAF9-D4208CC32A0F}" type="datetimeFigureOut">
              <a:rPr lang="en-ID" smtClean="0"/>
              <a:t>21/07/2022</a:t>
            </a:fld>
            <a:endParaRPr lang="en-ID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279056EE-C7B8-4570-A87C-E26467075B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10783D0A-B10F-42BF-BC96-EA91B9631F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AD9FFC-AAF6-49BB-8CB9-8EC913D631D7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7554641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xmlns="" id="{182A967F-EFAE-4F1F-8814-616C4189364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02B7C6AD-5154-48E5-A670-CA9CE7CF40E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47DAB57D-11C3-42AB-80C3-9630170B7E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5CE132-895A-486A-AAF9-D4208CC32A0F}" type="datetimeFigureOut">
              <a:rPr lang="en-ID" smtClean="0"/>
              <a:t>21/07/2022</a:t>
            </a:fld>
            <a:endParaRPr lang="en-ID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21548FBC-E229-449C-8E8B-20F769766F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E0384327-75D9-4B1D-8543-7E9E0EEAB6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AD9FFC-AAF6-49BB-8CB9-8EC913D631D7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3933551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CFC2D600-FB6A-47AB-891A-3A5CF58F9A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0B149519-89AC-4581-BC37-C79807FEC57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0C331FC5-F78C-4BA0-8ED7-72BCB00AD8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5CE132-895A-486A-AAF9-D4208CC32A0F}" type="datetimeFigureOut">
              <a:rPr lang="en-ID" smtClean="0"/>
              <a:t>21/07/2022</a:t>
            </a:fld>
            <a:endParaRPr lang="en-ID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F17C2D4D-7056-4E17-A4CE-BFEBDE7F68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54B2CF1D-85B3-4B9D-9300-9ABABB927A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AD9FFC-AAF6-49BB-8CB9-8EC913D631D7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0067814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D8D4EABE-B2CB-4C41-9368-9E04B926D9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631090A2-C3D0-4869-9F09-22383B40847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DCDFD8B6-2988-4113-B015-2D3E7DA595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5CE132-895A-486A-AAF9-D4208CC32A0F}" type="datetimeFigureOut">
              <a:rPr lang="en-ID" smtClean="0"/>
              <a:t>21/07/2022</a:t>
            </a:fld>
            <a:endParaRPr lang="en-ID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33DD9C3B-E594-4A9E-A77F-7DB324BEC0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454FE633-445F-47F7-A4CD-53BE07AA48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AD9FFC-AAF6-49BB-8CB9-8EC913D631D7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3750452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46F15BF8-9026-42F0-A4ED-8CBF9E5642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4B610C21-36A8-41D3-A519-DA9C1C5707A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CDDDE0C9-A121-4F62-A068-BFBF1FAEAC1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8CC5960B-E9E0-494A-953A-BACA0B6B63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5CE132-895A-486A-AAF9-D4208CC32A0F}" type="datetimeFigureOut">
              <a:rPr lang="en-ID" smtClean="0"/>
              <a:t>21/07/2022</a:t>
            </a:fld>
            <a:endParaRPr lang="en-ID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175B3E46-4AC0-44B3-AB07-4593005C42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D4591BF2-BBAD-4EAE-94EC-DBAEC139F2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AD9FFC-AAF6-49BB-8CB9-8EC913D631D7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8583715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5411EBBD-8E89-4174-B4AD-ADD4E5E0E5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E6601CFA-4CEA-424C-B8FF-0E976DB7B00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948E4F94-0EF8-42F2-93E3-2A1A97FC902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xmlns="" id="{225CEA5E-141C-49EE-A148-71F6368E1BA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xmlns="" id="{9462EF72-5C58-4451-9778-6164CE74A8B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xmlns="" id="{71BEF02E-D56F-42E4-85DA-2ABDAE5710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5CE132-895A-486A-AAF9-D4208CC32A0F}" type="datetimeFigureOut">
              <a:rPr lang="en-ID" smtClean="0"/>
              <a:t>21/07/2022</a:t>
            </a:fld>
            <a:endParaRPr lang="en-ID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xmlns="" id="{07C05D2A-17D6-4A2F-A13B-100C5699E9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xmlns="" id="{4FFAF2A1-4378-4DB1-A56A-631673333F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AD9FFC-AAF6-49BB-8CB9-8EC913D631D7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8342243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47BB2D9-2F7C-439D-953F-8E3D00C2C2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16A1EFEF-25FC-43B5-B90B-401E2BBF21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5CE132-895A-486A-AAF9-D4208CC32A0F}" type="datetimeFigureOut">
              <a:rPr lang="en-ID" smtClean="0"/>
              <a:t>21/07/2022</a:t>
            </a:fld>
            <a:endParaRPr lang="en-ID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64E84ECC-B3AA-4816-BCE3-CC3E1402C8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3F8B1B1F-0D72-4DFB-9CE7-AB3504B00D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AD9FFC-AAF6-49BB-8CB9-8EC913D631D7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3830178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xmlns="" id="{D2532BBF-3382-4E14-9886-812F33B699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5CE132-895A-486A-AAF9-D4208CC32A0F}" type="datetimeFigureOut">
              <a:rPr lang="en-ID" smtClean="0"/>
              <a:t>21/07/2022</a:t>
            </a:fld>
            <a:endParaRPr lang="en-ID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xmlns="" id="{B81093AA-5D57-4519-870F-754D1D7653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94169144-441B-4861-A650-3571D0ADA9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AD9FFC-AAF6-49BB-8CB9-8EC913D631D7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8445374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95493A21-E1CD-4527-9565-D4D8AED53E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80132C25-76F7-4253-80C1-4375EE9EF51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FD3D0C03-940B-4366-A5E4-DFEAB45BEFF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3622162C-05B1-4389-85E8-3BEAE51B5D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5CE132-895A-486A-AAF9-D4208CC32A0F}" type="datetimeFigureOut">
              <a:rPr lang="en-ID" smtClean="0"/>
              <a:t>21/07/2022</a:t>
            </a:fld>
            <a:endParaRPr lang="en-ID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FDC27393-340F-4B84-B984-F36D638318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1AA5429C-CADC-4685-BBE0-4182C9ACA7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AD9FFC-AAF6-49BB-8CB9-8EC913D631D7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9135352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D37DEE4C-26D7-45FC-A4DB-A78EADB4E9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xmlns="" id="{F0CCEAA3-89A5-40CB-8A91-4B7B85DD89B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ID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89859B78-7DAF-4410-A3A4-701A0922ACF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63D2F06F-1AC6-437C-AB39-6AB4E9AF14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5CE132-895A-486A-AAF9-D4208CC32A0F}" type="datetimeFigureOut">
              <a:rPr lang="en-ID" smtClean="0"/>
              <a:t>21/07/2022</a:t>
            </a:fld>
            <a:endParaRPr lang="en-ID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9EC140B6-A179-4EAA-865D-37FDF1E180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341091F3-2383-42B9-A857-09AD1A9652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AD9FFC-AAF6-49BB-8CB9-8EC913D631D7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0415128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xmlns="" id="{89CF3ABF-A4DC-4B1A-87C8-3CEFD4F2FE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FE5E29E0-9C6C-4C6E-ACE9-23E56D1A164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7819F6D6-B865-4BA7-9E62-EA74CDD20B5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5CE132-895A-486A-AAF9-D4208CC32A0F}" type="datetimeFigureOut">
              <a:rPr lang="en-ID" smtClean="0"/>
              <a:t>21/07/2022</a:t>
            </a:fld>
            <a:endParaRPr lang="en-ID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6F95E54D-7A84-4A8B-88F7-EC936459FA4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ID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3FDED812-86DA-4F77-A1B0-583536CB633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AD9FFC-AAF6-49BB-8CB9-8EC913D631D7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2947306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microsoft.com/office/2007/relationships/hdphoto" Target="../media/hdphoto2.wdp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hdphoto" Target="../media/hdphoto4.wdp"/><Relationship Id="rId3" Type="http://schemas.openxmlformats.org/officeDocument/2006/relationships/image" Target="../media/image3.jpe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microsoft.com/office/2007/relationships/hdphoto" Target="../media/hdphoto3.wdp"/><Relationship Id="rId5" Type="http://schemas.openxmlformats.org/officeDocument/2006/relationships/image" Target="../media/image5.png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microsoft.com/office/2007/relationships/hdphoto" Target="../media/hdphoto5.wd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1.xml"/><Relationship Id="rId4" Type="http://schemas.microsoft.com/office/2007/relationships/hdphoto" Target="../media/hdphoto2.wdp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jpg"/><Relationship Id="rId4" Type="http://schemas.microsoft.com/office/2007/relationships/hdphoto" Target="../media/hdphoto6.wdp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Picture 30">
            <a:extLst>
              <a:ext uri="{FF2B5EF4-FFF2-40B4-BE49-F238E27FC236}">
                <a16:creationId xmlns:a16="http://schemas.microsoft.com/office/drawing/2014/main" xmlns="" id="{D0950954-5774-4A2D-AB79-A8B6CED5103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8751" r="18749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2" name="Rectangle 31">
            <a:extLst>
              <a:ext uri="{FF2B5EF4-FFF2-40B4-BE49-F238E27FC236}">
                <a16:creationId xmlns:a16="http://schemas.microsoft.com/office/drawing/2014/main" xmlns="" id="{70E9DDC9-9D5F-4261-B6D4-717307E283B2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rgbClr val="C00000">
                  <a:alpha val="50000"/>
                </a:srgbClr>
              </a:gs>
              <a:gs pos="100000">
                <a:schemeClr val="tx1">
                  <a:lumMod val="95000"/>
                  <a:lumOff val="5000"/>
                  <a:alpha val="85000"/>
                </a:schemeClr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grpSp>
        <p:nvGrpSpPr>
          <p:cNvPr id="27" name="Group 26">
            <a:extLst>
              <a:ext uri="{FF2B5EF4-FFF2-40B4-BE49-F238E27FC236}">
                <a16:creationId xmlns:a16="http://schemas.microsoft.com/office/drawing/2014/main" xmlns="" id="{8C0F045C-8B9B-4B92-8B03-813232F53BA2}"/>
              </a:ext>
            </a:extLst>
          </p:cNvPr>
          <p:cNvGrpSpPr/>
          <p:nvPr/>
        </p:nvGrpSpPr>
        <p:grpSpPr>
          <a:xfrm>
            <a:off x="0" y="6680"/>
            <a:ext cx="12186059" cy="6851320"/>
            <a:chOff x="2600" y="3340"/>
            <a:chExt cx="12186059" cy="6851320"/>
          </a:xfrm>
          <a:solidFill>
            <a:srgbClr val="1C1C1C"/>
          </a:solidFill>
        </p:grpSpPr>
        <p:sp>
          <p:nvSpPr>
            <p:cNvPr id="25" name="Freeform 5">
              <a:extLst>
                <a:ext uri="{FF2B5EF4-FFF2-40B4-BE49-F238E27FC236}">
                  <a16:creationId xmlns:a16="http://schemas.microsoft.com/office/drawing/2014/main" xmlns="" id="{172F3081-C0BC-4A49-B3D1-DDC543135377}"/>
                </a:ext>
              </a:extLst>
            </p:cNvPr>
            <p:cNvSpPr>
              <a:spLocks/>
            </p:cNvSpPr>
            <p:nvPr/>
          </p:nvSpPr>
          <p:spPr bwMode="auto">
            <a:xfrm>
              <a:off x="2600" y="1650196"/>
              <a:ext cx="2124543" cy="5204464"/>
            </a:xfrm>
            <a:custGeom>
              <a:avLst/>
              <a:gdLst>
                <a:gd name="T0" fmla="*/ 0 w 1909"/>
                <a:gd name="T1" fmla="*/ 0 h 4673"/>
                <a:gd name="T2" fmla="*/ 24 w 1909"/>
                <a:gd name="T3" fmla="*/ 49 h 4673"/>
                <a:gd name="T4" fmla="*/ 77 w 1909"/>
                <a:gd name="T5" fmla="*/ 144 h 4673"/>
                <a:gd name="T6" fmla="*/ 135 w 1909"/>
                <a:gd name="T7" fmla="*/ 236 h 4673"/>
                <a:gd name="T8" fmla="*/ 198 w 1909"/>
                <a:gd name="T9" fmla="*/ 324 h 4673"/>
                <a:gd name="T10" fmla="*/ 268 w 1909"/>
                <a:gd name="T11" fmla="*/ 408 h 4673"/>
                <a:gd name="T12" fmla="*/ 341 w 1909"/>
                <a:gd name="T13" fmla="*/ 488 h 4673"/>
                <a:gd name="T14" fmla="*/ 419 w 1909"/>
                <a:gd name="T15" fmla="*/ 564 h 4673"/>
                <a:gd name="T16" fmla="*/ 503 w 1909"/>
                <a:gd name="T17" fmla="*/ 633 h 4673"/>
                <a:gd name="T18" fmla="*/ 546 w 1909"/>
                <a:gd name="T19" fmla="*/ 668 h 4673"/>
                <a:gd name="T20" fmla="*/ 604 w 1909"/>
                <a:gd name="T21" fmla="*/ 720 h 4673"/>
                <a:gd name="T22" fmla="*/ 653 w 1909"/>
                <a:gd name="T23" fmla="*/ 780 h 4673"/>
                <a:gd name="T24" fmla="*/ 691 w 1909"/>
                <a:gd name="T25" fmla="*/ 846 h 4673"/>
                <a:gd name="T26" fmla="*/ 717 w 1909"/>
                <a:gd name="T27" fmla="*/ 917 h 4673"/>
                <a:gd name="T28" fmla="*/ 733 w 1909"/>
                <a:gd name="T29" fmla="*/ 991 h 4673"/>
                <a:gd name="T30" fmla="*/ 736 w 1909"/>
                <a:gd name="T31" fmla="*/ 1068 h 4673"/>
                <a:gd name="T32" fmla="*/ 726 w 1909"/>
                <a:gd name="T33" fmla="*/ 1144 h 4673"/>
                <a:gd name="T34" fmla="*/ 703 w 1909"/>
                <a:gd name="T35" fmla="*/ 1220 h 4673"/>
                <a:gd name="T36" fmla="*/ 670 w 1909"/>
                <a:gd name="T37" fmla="*/ 1308 h 4673"/>
                <a:gd name="T38" fmla="*/ 613 w 1909"/>
                <a:gd name="T39" fmla="*/ 1486 h 4673"/>
                <a:gd name="T40" fmla="*/ 569 w 1909"/>
                <a:gd name="T41" fmla="*/ 1669 h 4673"/>
                <a:gd name="T42" fmla="*/ 536 w 1909"/>
                <a:gd name="T43" fmla="*/ 1854 h 4673"/>
                <a:gd name="T44" fmla="*/ 516 w 1909"/>
                <a:gd name="T45" fmla="*/ 2040 h 4673"/>
                <a:gd name="T46" fmla="*/ 509 w 1909"/>
                <a:gd name="T47" fmla="*/ 2228 h 4673"/>
                <a:gd name="T48" fmla="*/ 513 w 1909"/>
                <a:gd name="T49" fmla="*/ 2415 h 4673"/>
                <a:gd name="T50" fmla="*/ 532 w 1909"/>
                <a:gd name="T51" fmla="*/ 2603 h 4673"/>
                <a:gd name="T52" fmla="*/ 544 w 1909"/>
                <a:gd name="T53" fmla="*/ 2697 h 4673"/>
                <a:gd name="T54" fmla="*/ 574 w 1909"/>
                <a:gd name="T55" fmla="*/ 2851 h 4673"/>
                <a:gd name="T56" fmla="*/ 613 w 1909"/>
                <a:gd name="T57" fmla="*/ 3004 h 4673"/>
                <a:gd name="T58" fmla="*/ 659 w 1909"/>
                <a:gd name="T59" fmla="*/ 3152 h 4673"/>
                <a:gd name="T60" fmla="*/ 713 w 1909"/>
                <a:gd name="T61" fmla="*/ 3297 h 4673"/>
                <a:gd name="T62" fmla="*/ 774 w 1909"/>
                <a:gd name="T63" fmla="*/ 3438 h 4673"/>
                <a:gd name="T64" fmla="*/ 842 w 1909"/>
                <a:gd name="T65" fmla="*/ 3575 h 4673"/>
                <a:gd name="T66" fmla="*/ 919 w 1909"/>
                <a:gd name="T67" fmla="*/ 3709 h 4673"/>
                <a:gd name="T68" fmla="*/ 1004 w 1909"/>
                <a:gd name="T69" fmla="*/ 3838 h 4673"/>
                <a:gd name="T70" fmla="*/ 1093 w 1909"/>
                <a:gd name="T71" fmla="*/ 3962 h 4673"/>
                <a:gd name="T72" fmla="*/ 1192 w 1909"/>
                <a:gd name="T73" fmla="*/ 4080 h 4673"/>
                <a:gd name="T74" fmla="*/ 1296 w 1909"/>
                <a:gd name="T75" fmla="*/ 4194 h 4673"/>
                <a:gd name="T76" fmla="*/ 1406 w 1909"/>
                <a:gd name="T77" fmla="*/ 4303 h 4673"/>
                <a:gd name="T78" fmla="*/ 1523 w 1909"/>
                <a:gd name="T79" fmla="*/ 4404 h 4673"/>
                <a:gd name="T80" fmla="*/ 1645 w 1909"/>
                <a:gd name="T81" fmla="*/ 4501 h 4673"/>
                <a:gd name="T82" fmla="*/ 1775 w 1909"/>
                <a:gd name="T83" fmla="*/ 4591 h 4673"/>
                <a:gd name="T84" fmla="*/ 1909 w 1909"/>
                <a:gd name="T85" fmla="*/ 4673 h 46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909" h="4673">
                  <a:moveTo>
                    <a:pt x="0" y="4673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24" y="49"/>
                  </a:lnTo>
                  <a:lnTo>
                    <a:pt x="50" y="97"/>
                  </a:lnTo>
                  <a:lnTo>
                    <a:pt x="77" y="144"/>
                  </a:lnTo>
                  <a:lnTo>
                    <a:pt x="105" y="190"/>
                  </a:lnTo>
                  <a:lnTo>
                    <a:pt x="135" y="236"/>
                  </a:lnTo>
                  <a:lnTo>
                    <a:pt x="167" y="280"/>
                  </a:lnTo>
                  <a:lnTo>
                    <a:pt x="198" y="324"/>
                  </a:lnTo>
                  <a:lnTo>
                    <a:pt x="232" y="367"/>
                  </a:lnTo>
                  <a:lnTo>
                    <a:pt x="268" y="408"/>
                  </a:lnTo>
                  <a:lnTo>
                    <a:pt x="304" y="448"/>
                  </a:lnTo>
                  <a:lnTo>
                    <a:pt x="341" y="488"/>
                  </a:lnTo>
                  <a:lnTo>
                    <a:pt x="381" y="526"/>
                  </a:lnTo>
                  <a:lnTo>
                    <a:pt x="419" y="564"/>
                  </a:lnTo>
                  <a:lnTo>
                    <a:pt x="460" y="599"/>
                  </a:lnTo>
                  <a:lnTo>
                    <a:pt x="503" y="633"/>
                  </a:lnTo>
                  <a:lnTo>
                    <a:pt x="546" y="668"/>
                  </a:lnTo>
                  <a:lnTo>
                    <a:pt x="546" y="668"/>
                  </a:lnTo>
                  <a:lnTo>
                    <a:pt x="576" y="692"/>
                  </a:lnTo>
                  <a:lnTo>
                    <a:pt x="604" y="720"/>
                  </a:lnTo>
                  <a:lnTo>
                    <a:pt x="630" y="749"/>
                  </a:lnTo>
                  <a:lnTo>
                    <a:pt x="653" y="780"/>
                  </a:lnTo>
                  <a:lnTo>
                    <a:pt x="673" y="813"/>
                  </a:lnTo>
                  <a:lnTo>
                    <a:pt x="691" y="846"/>
                  </a:lnTo>
                  <a:lnTo>
                    <a:pt x="706" y="882"/>
                  </a:lnTo>
                  <a:lnTo>
                    <a:pt x="717" y="917"/>
                  </a:lnTo>
                  <a:lnTo>
                    <a:pt x="727" y="954"/>
                  </a:lnTo>
                  <a:lnTo>
                    <a:pt x="733" y="991"/>
                  </a:lnTo>
                  <a:lnTo>
                    <a:pt x="736" y="1030"/>
                  </a:lnTo>
                  <a:lnTo>
                    <a:pt x="736" y="1068"/>
                  </a:lnTo>
                  <a:lnTo>
                    <a:pt x="731" y="1107"/>
                  </a:lnTo>
                  <a:lnTo>
                    <a:pt x="726" y="1144"/>
                  </a:lnTo>
                  <a:lnTo>
                    <a:pt x="716" y="1182"/>
                  </a:lnTo>
                  <a:lnTo>
                    <a:pt x="703" y="1220"/>
                  </a:lnTo>
                  <a:lnTo>
                    <a:pt x="703" y="1220"/>
                  </a:lnTo>
                  <a:lnTo>
                    <a:pt x="670" y="1308"/>
                  </a:lnTo>
                  <a:lnTo>
                    <a:pt x="640" y="1396"/>
                  </a:lnTo>
                  <a:lnTo>
                    <a:pt x="613" y="1486"/>
                  </a:lnTo>
                  <a:lnTo>
                    <a:pt x="589" y="1577"/>
                  </a:lnTo>
                  <a:lnTo>
                    <a:pt x="569" y="1669"/>
                  </a:lnTo>
                  <a:lnTo>
                    <a:pt x="550" y="1761"/>
                  </a:lnTo>
                  <a:lnTo>
                    <a:pt x="536" y="1854"/>
                  </a:lnTo>
                  <a:lnTo>
                    <a:pt x="525" y="1947"/>
                  </a:lnTo>
                  <a:lnTo>
                    <a:pt x="516" y="2040"/>
                  </a:lnTo>
                  <a:lnTo>
                    <a:pt x="510" y="2134"/>
                  </a:lnTo>
                  <a:lnTo>
                    <a:pt x="509" y="2228"/>
                  </a:lnTo>
                  <a:lnTo>
                    <a:pt x="509" y="2322"/>
                  </a:lnTo>
                  <a:lnTo>
                    <a:pt x="513" y="2415"/>
                  </a:lnTo>
                  <a:lnTo>
                    <a:pt x="520" y="2509"/>
                  </a:lnTo>
                  <a:lnTo>
                    <a:pt x="532" y="2603"/>
                  </a:lnTo>
                  <a:lnTo>
                    <a:pt x="544" y="2697"/>
                  </a:lnTo>
                  <a:lnTo>
                    <a:pt x="544" y="2697"/>
                  </a:lnTo>
                  <a:lnTo>
                    <a:pt x="559" y="2774"/>
                  </a:lnTo>
                  <a:lnTo>
                    <a:pt x="574" y="2851"/>
                  </a:lnTo>
                  <a:lnTo>
                    <a:pt x="593" y="2928"/>
                  </a:lnTo>
                  <a:lnTo>
                    <a:pt x="613" y="3004"/>
                  </a:lnTo>
                  <a:lnTo>
                    <a:pt x="634" y="3078"/>
                  </a:lnTo>
                  <a:lnTo>
                    <a:pt x="659" y="3152"/>
                  </a:lnTo>
                  <a:lnTo>
                    <a:pt x="684" y="3225"/>
                  </a:lnTo>
                  <a:lnTo>
                    <a:pt x="713" y="3297"/>
                  </a:lnTo>
                  <a:lnTo>
                    <a:pt x="743" y="3369"/>
                  </a:lnTo>
                  <a:lnTo>
                    <a:pt x="774" y="3438"/>
                  </a:lnTo>
                  <a:lnTo>
                    <a:pt x="807" y="3507"/>
                  </a:lnTo>
                  <a:lnTo>
                    <a:pt x="842" y="3575"/>
                  </a:lnTo>
                  <a:lnTo>
                    <a:pt x="881" y="3642"/>
                  </a:lnTo>
                  <a:lnTo>
                    <a:pt x="919" y="3709"/>
                  </a:lnTo>
                  <a:lnTo>
                    <a:pt x="961" y="3774"/>
                  </a:lnTo>
                  <a:lnTo>
                    <a:pt x="1004" y="3838"/>
                  </a:lnTo>
                  <a:lnTo>
                    <a:pt x="1048" y="3901"/>
                  </a:lnTo>
                  <a:lnTo>
                    <a:pt x="1093" y="3962"/>
                  </a:lnTo>
                  <a:lnTo>
                    <a:pt x="1142" y="4022"/>
                  </a:lnTo>
                  <a:lnTo>
                    <a:pt x="1192" y="4080"/>
                  </a:lnTo>
                  <a:lnTo>
                    <a:pt x="1243" y="4139"/>
                  </a:lnTo>
                  <a:lnTo>
                    <a:pt x="1296" y="4194"/>
                  </a:lnTo>
                  <a:lnTo>
                    <a:pt x="1350" y="4248"/>
                  </a:lnTo>
                  <a:lnTo>
                    <a:pt x="1406" y="4303"/>
                  </a:lnTo>
                  <a:lnTo>
                    <a:pt x="1464" y="4354"/>
                  </a:lnTo>
                  <a:lnTo>
                    <a:pt x="1523" y="4404"/>
                  </a:lnTo>
                  <a:lnTo>
                    <a:pt x="1584" y="4454"/>
                  </a:lnTo>
                  <a:lnTo>
                    <a:pt x="1645" y="4501"/>
                  </a:lnTo>
                  <a:lnTo>
                    <a:pt x="1709" y="4547"/>
                  </a:lnTo>
                  <a:lnTo>
                    <a:pt x="1775" y="4591"/>
                  </a:lnTo>
                  <a:lnTo>
                    <a:pt x="1840" y="4632"/>
                  </a:lnTo>
                  <a:lnTo>
                    <a:pt x="1909" y="4673"/>
                  </a:lnTo>
                  <a:lnTo>
                    <a:pt x="0" y="467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26" name="Freeform 9">
              <a:extLst>
                <a:ext uri="{FF2B5EF4-FFF2-40B4-BE49-F238E27FC236}">
                  <a16:creationId xmlns:a16="http://schemas.microsoft.com/office/drawing/2014/main" xmlns="" id="{9586AA2E-6C01-4274-8839-10B2EDB6977C}"/>
                </a:ext>
              </a:extLst>
            </p:cNvPr>
            <p:cNvSpPr>
              <a:spLocks/>
            </p:cNvSpPr>
            <p:nvPr/>
          </p:nvSpPr>
          <p:spPr bwMode="auto">
            <a:xfrm>
              <a:off x="3680465" y="3340"/>
              <a:ext cx="8508194" cy="6851319"/>
            </a:xfrm>
            <a:custGeom>
              <a:avLst/>
              <a:gdLst>
                <a:gd name="T0" fmla="*/ 1546 w 7641"/>
                <a:gd name="T1" fmla="*/ 6077 h 6154"/>
                <a:gd name="T2" fmla="*/ 1782 w 7641"/>
                <a:gd name="T3" fmla="*/ 5903 h 6154"/>
                <a:gd name="T4" fmla="*/ 1999 w 7641"/>
                <a:gd name="T5" fmla="*/ 5707 h 6154"/>
                <a:gd name="T6" fmla="*/ 2196 w 7641"/>
                <a:gd name="T7" fmla="*/ 5486 h 6154"/>
                <a:gd name="T8" fmla="*/ 2303 w 7641"/>
                <a:gd name="T9" fmla="*/ 5344 h 6154"/>
                <a:gd name="T10" fmla="*/ 2384 w 7641"/>
                <a:gd name="T11" fmla="*/ 5267 h 6154"/>
                <a:gd name="T12" fmla="*/ 2481 w 7641"/>
                <a:gd name="T13" fmla="*/ 5210 h 6154"/>
                <a:gd name="T14" fmla="*/ 2589 w 7641"/>
                <a:gd name="T15" fmla="*/ 5178 h 6154"/>
                <a:gd name="T16" fmla="*/ 2675 w 7641"/>
                <a:gd name="T17" fmla="*/ 5170 h 6154"/>
                <a:gd name="T18" fmla="*/ 2815 w 7641"/>
                <a:gd name="T19" fmla="*/ 5192 h 6154"/>
                <a:gd name="T20" fmla="*/ 2940 w 7641"/>
                <a:gd name="T21" fmla="*/ 5253 h 6154"/>
                <a:gd name="T22" fmla="*/ 3059 w 7641"/>
                <a:gd name="T23" fmla="*/ 5324 h 6154"/>
                <a:gd name="T24" fmla="*/ 3224 w 7641"/>
                <a:gd name="T25" fmla="*/ 5399 h 6154"/>
                <a:gd name="T26" fmla="*/ 3399 w 7641"/>
                <a:gd name="T27" fmla="*/ 5447 h 6154"/>
                <a:gd name="T28" fmla="*/ 3579 w 7641"/>
                <a:gd name="T29" fmla="*/ 5467 h 6154"/>
                <a:gd name="T30" fmla="*/ 3736 w 7641"/>
                <a:gd name="T31" fmla="*/ 5463 h 6154"/>
                <a:gd name="T32" fmla="*/ 3904 w 7641"/>
                <a:gd name="T33" fmla="*/ 5436 h 6154"/>
                <a:gd name="T34" fmla="*/ 4126 w 7641"/>
                <a:gd name="T35" fmla="*/ 5357 h 6154"/>
                <a:gd name="T36" fmla="*/ 4327 w 7641"/>
                <a:gd name="T37" fmla="*/ 5238 h 6154"/>
                <a:gd name="T38" fmla="*/ 4500 w 7641"/>
                <a:gd name="T39" fmla="*/ 5083 h 6154"/>
                <a:gd name="T40" fmla="*/ 4640 w 7641"/>
                <a:gd name="T41" fmla="*/ 4900 h 6154"/>
                <a:gd name="T42" fmla="*/ 4745 w 7641"/>
                <a:gd name="T43" fmla="*/ 4694 h 6154"/>
                <a:gd name="T44" fmla="*/ 4809 w 7641"/>
                <a:gd name="T45" fmla="*/ 4470 h 6154"/>
                <a:gd name="T46" fmla="*/ 4829 w 7641"/>
                <a:gd name="T47" fmla="*/ 4236 h 6154"/>
                <a:gd name="T48" fmla="*/ 4812 w 7641"/>
                <a:gd name="T49" fmla="*/ 4058 h 6154"/>
                <a:gd name="T50" fmla="*/ 4757 w 7641"/>
                <a:gd name="T51" fmla="*/ 3850 h 6154"/>
                <a:gd name="T52" fmla="*/ 4667 w 7641"/>
                <a:gd name="T53" fmla="*/ 3659 h 6154"/>
                <a:gd name="T54" fmla="*/ 4547 w 7641"/>
                <a:gd name="T55" fmla="*/ 3489 h 6154"/>
                <a:gd name="T56" fmla="*/ 4402 w 7641"/>
                <a:gd name="T57" fmla="*/ 3344 h 6154"/>
                <a:gd name="T58" fmla="*/ 4233 w 7641"/>
                <a:gd name="T59" fmla="*/ 3224 h 6154"/>
                <a:gd name="T60" fmla="*/ 4047 w 7641"/>
                <a:gd name="T61" fmla="*/ 3135 h 6154"/>
                <a:gd name="T62" fmla="*/ 3843 w 7641"/>
                <a:gd name="T63" fmla="*/ 3080 h 6154"/>
                <a:gd name="T64" fmla="*/ 3629 w 7641"/>
                <a:gd name="T65" fmla="*/ 3061 h 6154"/>
                <a:gd name="T66" fmla="*/ 3473 w 7641"/>
                <a:gd name="T67" fmla="*/ 3071 h 6154"/>
                <a:gd name="T68" fmla="*/ 3334 w 7641"/>
                <a:gd name="T69" fmla="*/ 3101 h 6154"/>
                <a:gd name="T70" fmla="*/ 3205 w 7641"/>
                <a:gd name="T71" fmla="*/ 3150 h 6154"/>
                <a:gd name="T72" fmla="*/ 3128 w 7641"/>
                <a:gd name="T73" fmla="*/ 3170 h 6154"/>
                <a:gd name="T74" fmla="*/ 3068 w 7641"/>
                <a:gd name="T75" fmla="*/ 3174 h 6154"/>
                <a:gd name="T76" fmla="*/ 2950 w 7641"/>
                <a:gd name="T77" fmla="*/ 3155 h 6154"/>
                <a:gd name="T78" fmla="*/ 2845 w 7641"/>
                <a:gd name="T79" fmla="*/ 3106 h 6154"/>
                <a:gd name="T80" fmla="*/ 2758 w 7641"/>
                <a:gd name="T81" fmla="*/ 3026 h 6154"/>
                <a:gd name="T82" fmla="*/ 2698 w 7641"/>
                <a:gd name="T83" fmla="*/ 2922 h 6154"/>
                <a:gd name="T84" fmla="*/ 2659 w 7641"/>
                <a:gd name="T85" fmla="*/ 2805 h 6154"/>
                <a:gd name="T86" fmla="*/ 2508 w 7641"/>
                <a:gd name="T87" fmla="*/ 2450 h 6154"/>
                <a:gd name="T88" fmla="*/ 2313 w 7641"/>
                <a:gd name="T89" fmla="*/ 2123 h 6154"/>
                <a:gd name="T90" fmla="*/ 2078 w 7641"/>
                <a:gd name="T91" fmla="*/ 1828 h 6154"/>
                <a:gd name="T92" fmla="*/ 1805 w 7641"/>
                <a:gd name="T93" fmla="*/ 1568 h 6154"/>
                <a:gd name="T94" fmla="*/ 1500 w 7641"/>
                <a:gd name="T95" fmla="*/ 1349 h 6154"/>
                <a:gd name="T96" fmla="*/ 1165 w 7641"/>
                <a:gd name="T97" fmla="*/ 1170 h 6154"/>
                <a:gd name="T98" fmla="*/ 806 w 7641"/>
                <a:gd name="T99" fmla="*/ 1036 h 6154"/>
                <a:gd name="T100" fmla="*/ 522 w 7641"/>
                <a:gd name="T101" fmla="*/ 969 h 6154"/>
                <a:gd name="T102" fmla="*/ 375 w 7641"/>
                <a:gd name="T103" fmla="*/ 915 h 6154"/>
                <a:gd name="T104" fmla="*/ 257 w 7641"/>
                <a:gd name="T105" fmla="*/ 821 h 6154"/>
                <a:gd name="T106" fmla="*/ 173 w 7641"/>
                <a:gd name="T107" fmla="*/ 694 h 6154"/>
                <a:gd name="T108" fmla="*/ 134 w 7641"/>
                <a:gd name="T109" fmla="*/ 544 h 6154"/>
                <a:gd name="T110" fmla="*/ 114 w 7641"/>
                <a:gd name="T111" fmla="*/ 393 h 6154"/>
                <a:gd name="T112" fmla="*/ 69 w 7641"/>
                <a:gd name="T113" fmla="*/ 194 h 6154"/>
                <a:gd name="T114" fmla="*/ 0 w 7641"/>
                <a:gd name="T115" fmla="*/ 0 h 6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7641" h="6154">
                  <a:moveTo>
                    <a:pt x="1419" y="6154"/>
                  </a:moveTo>
                  <a:lnTo>
                    <a:pt x="1419" y="6154"/>
                  </a:lnTo>
                  <a:lnTo>
                    <a:pt x="1483" y="6116"/>
                  </a:lnTo>
                  <a:lnTo>
                    <a:pt x="1546" y="6077"/>
                  </a:lnTo>
                  <a:lnTo>
                    <a:pt x="1606" y="6036"/>
                  </a:lnTo>
                  <a:lnTo>
                    <a:pt x="1667" y="5993"/>
                  </a:lnTo>
                  <a:lnTo>
                    <a:pt x="1725" y="5949"/>
                  </a:lnTo>
                  <a:lnTo>
                    <a:pt x="1782" y="5903"/>
                  </a:lnTo>
                  <a:lnTo>
                    <a:pt x="1838" y="5856"/>
                  </a:lnTo>
                  <a:lnTo>
                    <a:pt x="1894" y="5808"/>
                  </a:lnTo>
                  <a:lnTo>
                    <a:pt x="1948" y="5758"/>
                  </a:lnTo>
                  <a:lnTo>
                    <a:pt x="1999" y="5707"/>
                  </a:lnTo>
                  <a:lnTo>
                    <a:pt x="2051" y="5652"/>
                  </a:lnTo>
                  <a:lnTo>
                    <a:pt x="2100" y="5598"/>
                  </a:lnTo>
                  <a:lnTo>
                    <a:pt x="2149" y="5543"/>
                  </a:lnTo>
                  <a:lnTo>
                    <a:pt x="2196" y="5486"/>
                  </a:lnTo>
                  <a:lnTo>
                    <a:pt x="2242" y="5427"/>
                  </a:lnTo>
                  <a:lnTo>
                    <a:pt x="2286" y="5367"/>
                  </a:lnTo>
                  <a:lnTo>
                    <a:pt x="2286" y="5367"/>
                  </a:lnTo>
                  <a:lnTo>
                    <a:pt x="2303" y="5344"/>
                  </a:lnTo>
                  <a:lnTo>
                    <a:pt x="2321" y="5323"/>
                  </a:lnTo>
                  <a:lnTo>
                    <a:pt x="2341" y="5303"/>
                  </a:lnTo>
                  <a:lnTo>
                    <a:pt x="2363" y="5285"/>
                  </a:lnTo>
                  <a:lnTo>
                    <a:pt x="2384" y="5267"/>
                  </a:lnTo>
                  <a:lnTo>
                    <a:pt x="2407" y="5250"/>
                  </a:lnTo>
                  <a:lnTo>
                    <a:pt x="2431" y="5236"/>
                  </a:lnTo>
                  <a:lnTo>
                    <a:pt x="2455" y="5222"/>
                  </a:lnTo>
                  <a:lnTo>
                    <a:pt x="2481" y="5210"/>
                  </a:lnTo>
                  <a:lnTo>
                    <a:pt x="2507" y="5200"/>
                  </a:lnTo>
                  <a:lnTo>
                    <a:pt x="2534" y="5190"/>
                  </a:lnTo>
                  <a:lnTo>
                    <a:pt x="2561" y="5183"/>
                  </a:lnTo>
                  <a:lnTo>
                    <a:pt x="2589" y="5178"/>
                  </a:lnTo>
                  <a:lnTo>
                    <a:pt x="2617" y="5173"/>
                  </a:lnTo>
                  <a:lnTo>
                    <a:pt x="2646" y="5170"/>
                  </a:lnTo>
                  <a:lnTo>
                    <a:pt x="2675" y="5170"/>
                  </a:lnTo>
                  <a:lnTo>
                    <a:pt x="2675" y="5170"/>
                  </a:lnTo>
                  <a:lnTo>
                    <a:pt x="2711" y="5172"/>
                  </a:lnTo>
                  <a:lnTo>
                    <a:pt x="2746" y="5175"/>
                  </a:lnTo>
                  <a:lnTo>
                    <a:pt x="2780" y="5182"/>
                  </a:lnTo>
                  <a:lnTo>
                    <a:pt x="2815" y="5192"/>
                  </a:lnTo>
                  <a:lnTo>
                    <a:pt x="2848" y="5203"/>
                  </a:lnTo>
                  <a:lnTo>
                    <a:pt x="2879" y="5218"/>
                  </a:lnTo>
                  <a:lnTo>
                    <a:pt x="2910" y="5233"/>
                  </a:lnTo>
                  <a:lnTo>
                    <a:pt x="2940" y="5253"/>
                  </a:lnTo>
                  <a:lnTo>
                    <a:pt x="2940" y="5253"/>
                  </a:lnTo>
                  <a:lnTo>
                    <a:pt x="2979" y="5279"/>
                  </a:lnTo>
                  <a:lnTo>
                    <a:pt x="3019" y="5303"/>
                  </a:lnTo>
                  <a:lnTo>
                    <a:pt x="3059" y="5324"/>
                  </a:lnTo>
                  <a:lnTo>
                    <a:pt x="3098" y="5346"/>
                  </a:lnTo>
                  <a:lnTo>
                    <a:pt x="3140" y="5366"/>
                  </a:lnTo>
                  <a:lnTo>
                    <a:pt x="3181" y="5383"/>
                  </a:lnTo>
                  <a:lnTo>
                    <a:pt x="3224" y="5399"/>
                  </a:lnTo>
                  <a:lnTo>
                    <a:pt x="3267" y="5413"/>
                  </a:lnTo>
                  <a:lnTo>
                    <a:pt x="3311" y="5426"/>
                  </a:lnTo>
                  <a:lnTo>
                    <a:pt x="3354" y="5437"/>
                  </a:lnTo>
                  <a:lnTo>
                    <a:pt x="3399" y="5447"/>
                  </a:lnTo>
                  <a:lnTo>
                    <a:pt x="3443" y="5454"/>
                  </a:lnTo>
                  <a:lnTo>
                    <a:pt x="3489" y="5460"/>
                  </a:lnTo>
                  <a:lnTo>
                    <a:pt x="3533" y="5464"/>
                  </a:lnTo>
                  <a:lnTo>
                    <a:pt x="3579" y="5467"/>
                  </a:lnTo>
                  <a:lnTo>
                    <a:pt x="3626" y="5469"/>
                  </a:lnTo>
                  <a:lnTo>
                    <a:pt x="3626" y="5469"/>
                  </a:lnTo>
                  <a:lnTo>
                    <a:pt x="3680" y="5467"/>
                  </a:lnTo>
                  <a:lnTo>
                    <a:pt x="3736" y="5463"/>
                  </a:lnTo>
                  <a:lnTo>
                    <a:pt x="3790" y="5457"/>
                  </a:lnTo>
                  <a:lnTo>
                    <a:pt x="3844" y="5449"/>
                  </a:lnTo>
                  <a:lnTo>
                    <a:pt x="3844" y="5449"/>
                  </a:lnTo>
                  <a:lnTo>
                    <a:pt x="3904" y="5436"/>
                  </a:lnTo>
                  <a:lnTo>
                    <a:pt x="3961" y="5420"/>
                  </a:lnTo>
                  <a:lnTo>
                    <a:pt x="4018" y="5402"/>
                  </a:lnTo>
                  <a:lnTo>
                    <a:pt x="4074" y="5382"/>
                  </a:lnTo>
                  <a:lnTo>
                    <a:pt x="4126" y="5357"/>
                  </a:lnTo>
                  <a:lnTo>
                    <a:pt x="4179" y="5332"/>
                  </a:lnTo>
                  <a:lnTo>
                    <a:pt x="4230" y="5302"/>
                  </a:lnTo>
                  <a:lnTo>
                    <a:pt x="4279" y="5272"/>
                  </a:lnTo>
                  <a:lnTo>
                    <a:pt x="4327" y="5238"/>
                  </a:lnTo>
                  <a:lnTo>
                    <a:pt x="4373" y="5202"/>
                  </a:lnTo>
                  <a:lnTo>
                    <a:pt x="4417" y="5165"/>
                  </a:lnTo>
                  <a:lnTo>
                    <a:pt x="4459" y="5125"/>
                  </a:lnTo>
                  <a:lnTo>
                    <a:pt x="4500" y="5083"/>
                  </a:lnTo>
                  <a:lnTo>
                    <a:pt x="4537" y="5039"/>
                  </a:lnTo>
                  <a:lnTo>
                    <a:pt x="4574" y="4995"/>
                  </a:lnTo>
                  <a:lnTo>
                    <a:pt x="4608" y="4948"/>
                  </a:lnTo>
                  <a:lnTo>
                    <a:pt x="4640" y="4900"/>
                  </a:lnTo>
                  <a:lnTo>
                    <a:pt x="4670" y="4850"/>
                  </a:lnTo>
                  <a:lnTo>
                    <a:pt x="4697" y="4800"/>
                  </a:lnTo>
                  <a:lnTo>
                    <a:pt x="4722" y="4747"/>
                  </a:lnTo>
                  <a:lnTo>
                    <a:pt x="4745" y="4694"/>
                  </a:lnTo>
                  <a:lnTo>
                    <a:pt x="4765" y="4639"/>
                  </a:lnTo>
                  <a:lnTo>
                    <a:pt x="4782" y="4584"/>
                  </a:lnTo>
                  <a:lnTo>
                    <a:pt x="4796" y="4527"/>
                  </a:lnTo>
                  <a:lnTo>
                    <a:pt x="4809" y="4470"/>
                  </a:lnTo>
                  <a:lnTo>
                    <a:pt x="4818" y="4413"/>
                  </a:lnTo>
                  <a:lnTo>
                    <a:pt x="4825" y="4355"/>
                  </a:lnTo>
                  <a:lnTo>
                    <a:pt x="4828" y="4296"/>
                  </a:lnTo>
                  <a:lnTo>
                    <a:pt x="4829" y="4236"/>
                  </a:lnTo>
                  <a:lnTo>
                    <a:pt x="4826" y="4178"/>
                  </a:lnTo>
                  <a:lnTo>
                    <a:pt x="4821" y="4118"/>
                  </a:lnTo>
                  <a:lnTo>
                    <a:pt x="4812" y="4058"/>
                  </a:lnTo>
                  <a:lnTo>
                    <a:pt x="4812" y="4058"/>
                  </a:lnTo>
                  <a:lnTo>
                    <a:pt x="4801" y="4004"/>
                  </a:lnTo>
                  <a:lnTo>
                    <a:pt x="4788" y="3953"/>
                  </a:lnTo>
                  <a:lnTo>
                    <a:pt x="4774" y="3900"/>
                  </a:lnTo>
                  <a:lnTo>
                    <a:pt x="4757" y="3850"/>
                  </a:lnTo>
                  <a:lnTo>
                    <a:pt x="4737" y="3800"/>
                  </a:lnTo>
                  <a:lnTo>
                    <a:pt x="4715" y="3752"/>
                  </a:lnTo>
                  <a:lnTo>
                    <a:pt x="4692" y="3704"/>
                  </a:lnTo>
                  <a:lnTo>
                    <a:pt x="4667" y="3659"/>
                  </a:lnTo>
                  <a:lnTo>
                    <a:pt x="4640" y="3615"/>
                  </a:lnTo>
                  <a:lnTo>
                    <a:pt x="4611" y="3570"/>
                  </a:lnTo>
                  <a:lnTo>
                    <a:pt x="4580" y="3529"/>
                  </a:lnTo>
                  <a:lnTo>
                    <a:pt x="4547" y="3489"/>
                  </a:lnTo>
                  <a:lnTo>
                    <a:pt x="4514" y="3451"/>
                  </a:lnTo>
                  <a:lnTo>
                    <a:pt x="4477" y="3412"/>
                  </a:lnTo>
                  <a:lnTo>
                    <a:pt x="4440" y="3376"/>
                  </a:lnTo>
                  <a:lnTo>
                    <a:pt x="4402" y="3344"/>
                  </a:lnTo>
                  <a:lnTo>
                    <a:pt x="4362" y="3311"/>
                  </a:lnTo>
                  <a:lnTo>
                    <a:pt x="4320" y="3280"/>
                  </a:lnTo>
                  <a:lnTo>
                    <a:pt x="4278" y="3251"/>
                  </a:lnTo>
                  <a:lnTo>
                    <a:pt x="4233" y="3224"/>
                  </a:lnTo>
                  <a:lnTo>
                    <a:pt x="4188" y="3200"/>
                  </a:lnTo>
                  <a:lnTo>
                    <a:pt x="4142" y="3177"/>
                  </a:lnTo>
                  <a:lnTo>
                    <a:pt x="4095" y="3155"/>
                  </a:lnTo>
                  <a:lnTo>
                    <a:pt x="4047" y="3135"/>
                  </a:lnTo>
                  <a:lnTo>
                    <a:pt x="3997" y="3118"/>
                  </a:lnTo>
                  <a:lnTo>
                    <a:pt x="3947" y="3104"/>
                  </a:lnTo>
                  <a:lnTo>
                    <a:pt x="3895" y="3091"/>
                  </a:lnTo>
                  <a:lnTo>
                    <a:pt x="3843" y="3080"/>
                  </a:lnTo>
                  <a:lnTo>
                    <a:pt x="3790" y="3073"/>
                  </a:lnTo>
                  <a:lnTo>
                    <a:pt x="3737" y="3066"/>
                  </a:lnTo>
                  <a:lnTo>
                    <a:pt x="3683" y="3063"/>
                  </a:lnTo>
                  <a:lnTo>
                    <a:pt x="3629" y="3061"/>
                  </a:lnTo>
                  <a:lnTo>
                    <a:pt x="3629" y="3061"/>
                  </a:lnTo>
                  <a:lnTo>
                    <a:pt x="3577" y="3063"/>
                  </a:lnTo>
                  <a:lnTo>
                    <a:pt x="3525" y="3066"/>
                  </a:lnTo>
                  <a:lnTo>
                    <a:pt x="3473" y="3071"/>
                  </a:lnTo>
                  <a:lnTo>
                    <a:pt x="3422" y="3078"/>
                  </a:lnTo>
                  <a:lnTo>
                    <a:pt x="3422" y="3078"/>
                  </a:lnTo>
                  <a:lnTo>
                    <a:pt x="3381" y="3088"/>
                  </a:lnTo>
                  <a:lnTo>
                    <a:pt x="3334" y="3101"/>
                  </a:lnTo>
                  <a:lnTo>
                    <a:pt x="3281" y="3120"/>
                  </a:lnTo>
                  <a:lnTo>
                    <a:pt x="3224" y="3143"/>
                  </a:lnTo>
                  <a:lnTo>
                    <a:pt x="3224" y="3143"/>
                  </a:lnTo>
                  <a:lnTo>
                    <a:pt x="3205" y="3150"/>
                  </a:lnTo>
                  <a:lnTo>
                    <a:pt x="3187" y="3155"/>
                  </a:lnTo>
                  <a:lnTo>
                    <a:pt x="3167" y="3161"/>
                  </a:lnTo>
                  <a:lnTo>
                    <a:pt x="3148" y="3165"/>
                  </a:lnTo>
                  <a:lnTo>
                    <a:pt x="3128" y="3170"/>
                  </a:lnTo>
                  <a:lnTo>
                    <a:pt x="3108" y="3171"/>
                  </a:lnTo>
                  <a:lnTo>
                    <a:pt x="3088" y="3173"/>
                  </a:lnTo>
                  <a:lnTo>
                    <a:pt x="3068" y="3174"/>
                  </a:lnTo>
                  <a:lnTo>
                    <a:pt x="3068" y="3174"/>
                  </a:lnTo>
                  <a:lnTo>
                    <a:pt x="3039" y="3173"/>
                  </a:lnTo>
                  <a:lnTo>
                    <a:pt x="3009" y="3168"/>
                  </a:lnTo>
                  <a:lnTo>
                    <a:pt x="2979" y="3164"/>
                  </a:lnTo>
                  <a:lnTo>
                    <a:pt x="2950" y="3155"/>
                  </a:lnTo>
                  <a:lnTo>
                    <a:pt x="2922" y="3145"/>
                  </a:lnTo>
                  <a:lnTo>
                    <a:pt x="2895" y="3134"/>
                  </a:lnTo>
                  <a:lnTo>
                    <a:pt x="2869" y="3121"/>
                  </a:lnTo>
                  <a:lnTo>
                    <a:pt x="2845" y="3106"/>
                  </a:lnTo>
                  <a:lnTo>
                    <a:pt x="2820" y="3088"/>
                  </a:lnTo>
                  <a:lnTo>
                    <a:pt x="2799" y="3068"/>
                  </a:lnTo>
                  <a:lnTo>
                    <a:pt x="2778" y="3048"/>
                  </a:lnTo>
                  <a:lnTo>
                    <a:pt x="2758" y="3026"/>
                  </a:lnTo>
                  <a:lnTo>
                    <a:pt x="2741" y="3001"/>
                  </a:lnTo>
                  <a:lnTo>
                    <a:pt x="2725" y="2977"/>
                  </a:lnTo>
                  <a:lnTo>
                    <a:pt x="2711" y="2950"/>
                  </a:lnTo>
                  <a:lnTo>
                    <a:pt x="2698" y="2922"/>
                  </a:lnTo>
                  <a:lnTo>
                    <a:pt x="2698" y="2922"/>
                  </a:lnTo>
                  <a:lnTo>
                    <a:pt x="2689" y="2897"/>
                  </a:lnTo>
                  <a:lnTo>
                    <a:pt x="2689" y="2897"/>
                  </a:lnTo>
                  <a:lnTo>
                    <a:pt x="2659" y="2805"/>
                  </a:lnTo>
                  <a:lnTo>
                    <a:pt x="2625" y="2713"/>
                  </a:lnTo>
                  <a:lnTo>
                    <a:pt x="2589" y="2624"/>
                  </a:lnTo>
                  <a:lnTo>
                    <a:pt x="2550" y="2535"/>
                  </a:lnTo>
                  <a:lnTo>
                    <a:pt x="2508" y="2450"/>
                  </a:lnTo>
                  <a:lnTo>
                    <a:pt x="2464" y="2365"/>
                  </a:lnTo>
                  <a:lnTo>
                    <a:pt x="2416" y="2283"/>
                  </a:lnTo>
                  <a:lnTo>
                    <a:pt x="2366" y="2201"/>
                  </a:lnTo>
                  <a:lnTo>
                    <a:pt x="2313" y="2123"/>
                  </a:lnTo>
                  <a:lnTo>
                    <a:pt x="2257" y="2046"/>
                  </a:lnTo>
                  <a:lnTo>
                    <a:pt x="2200" y="1972"/>
                  </a:lnTo>
                  <a:lnTo>
                    <a:pt x="2139" y="1899"/>
                  </a:lnTo>
                  <a:lnTo>
                    <a:pt x="2078" y="1828"/>
                  </a:lnTo>
                  <a:lnTo>
                    <a:pt x="2012" y="1759"/>
                  </a:lnTo>
                  <a:lnTo>
                    <a:pt x="1945" y="1694"/>
                  </a:lnTo>
                  <a:lnTo>
                    <a:pt x="1877" y="1630"/>
                  </a:lnTo>
                  <a:lnTo>
                    <a:pt x="1805" y="1568"/>
                  </a:lnTo>
                  <a:lnTo>
                    <a:pt x="1731" y="1510"/>
                  </a:lnTo>
                  <a:lnTo>
                    <a:pt x="1656" y="1454"/>
                  </a:lnTo>
                  <a:lnTo>
                    <a:pt x="1579" y="1400"/>
                  </a:lnTo>
                  <a:lnTo>
                    <a:pt x="1500" y="1349"/>
                  </a:lnTo>
                  <a:lnTo>
                    <a:pt x="1419" y="1300"/>
                  </a:lnTo>
                  <a:lnTo>
                    <a:pt x="1336" y="1253"/>
                  </a:lnTo>
                  <a:lnTo>
                    <a:pt x="1251" y="1210"/>
                  </a:lnTo>
                  <a:lnTo>
                    <a:pt x="1165" y="1170"/>
                  </a:lnTo>
                  <a:lnTo>
                    <a:pt x="1078" y="1132"/>
                  </a:lnTo>
                  <a:lnTo>
                    <a:pt x="988" y="1098"/>
                  </a:lnTo>
                  <a:lnTo>
                    <a:pt x="897" y="1065"/>
                  </a:lnTo>
                  <a:lnTo>
                    <a:pt x="806" y="1036"/>
                  </a:lnTo>
                  <a:lnTo>
                    <a:pt x="712" y="1011"/>
                  </a:lnTo>
                  <a:lnTo>
                    <a:pt x="618" y="988"/>
                  </a:lnTo>
                  <a:lnTo>
                    <a:pt x="522" y="969"/>
                  </a:lnTo>
                  <a:lnTo>
                    <a:pt x="522" y="969"/>
                  </a:lnTo>
                  <a:lnTo>
                    <a:pt x="484" y="959"/>
                  </a:lnTo>
                  <a:lnTo>
                    <a:pt x="445" y="948"/>
                  </a:lnTo>
                  <a:lnTo>
                    <a:pt x="409" y="934"/>
                  </a:lnTo>
                  <a:lnTo>
                    <a:pt x="375" y="915"/>
                  </a:lnTo>
                  <a:lnTo>
                    <a:pt x="342" y="895"/>
                  </a:lnTo>
                  <a:lnTo>
                    <a:pt x="313" y="872"/>
                  </a:lnTo>
                  <a:lnTo>
                    <a:pt x="283" y="848"/>
                  </a:lnTo>
                  <a:lnTo>
                    <a:pt x="257" y="821"/>
                  </a:lnTo>
                  <a:lnTo>
                    <a:pt x="231" y="792"/>
                  </a:lnTo>
                  <a:lnTo>
                    <a:pt x="210" y="761"/>
                  </a:lnTo>
                  <a:lnTo>
                    <a:pt x="190" y="728"/>
                  </a:lnTo>
                  <a:lnTo>
                    <a:pt x="173" y="694"/>
                  </a:lnTo>
                  <a:lnTo>
                    <a:pt x="159" y="658"/>
                  </a:lnTo>
                  <a:lnTo>
                    <a:pt x="147" y="621"/>
                  </a:lnTo>
                  <a:lnTo>
                    <a:pt x="139" y="584"/>
                  </a:lnTo>
                  <a:lnTo>
                    <a:pt x="134" y="544"/>
                  </a:lnTo>
                  <a:lnTo>
                    <a:pt x="134" y="544"/>
                  </a:lnTo>
                  <a:lnTo>
                    <a:pt x="126" y="469"/>
                  </a:lnTo>
                  <a:lnTo>
                    <a:pt x="114" y="393"/>
                  </a:lnTo>
                  <a:lnTo>
                    <a:pt x="114" y="393"/>
                  </a:lnTo>
                  <a:lnTo>
                    <a:pt x="104" y="343"/>
                  </a:lnTo>
                  <a:lnTo>
                    <a:pt x="94" y="292"/>
                  </a:lnTo>
                  <a:lnTo>
                    <a:pt x="82" y="242"/>
                  </a:lnTo>
                  <a:lnTo>
                    <a:pt x="69" y="194"/>
                  </a:lnTo>
                  <a:lnTo>
                    <a:pt x="53" y="144"/>
                  </a:lnTo>
                  <a:lnTo>
                    <a:pt x="36" y="95"/>
                  </a:lnTo>
                  <a:lnTo>
                    <a:pt x="19" y="47"/>
                  </a:lnTo>
                  <a:lnTo>
                    <a:pt x="0" y="0"/>
                  </a:lnTo>
                  <a:lnTo>
                    <a:pt x="7641" y="0"/>
                  </a:lnTo>
                  <a:lnTo>
                    <a:pt x="7641" y="6154"/>
                  </a:lnTo>
                  <a:lnTo>
                    <a:pt x="1419" y="615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</p:grpSp>
      <p:sp>
        <p:nvSpPr>
          <p:cNvPr id="33" name="TextBox 32">
            <a:extLst>
              <a:ext uri="{FF2B5EF4-FFF2-40B4-BE49-F238E27FC236}">
                <a16:creationId xmlns:a16="http://schemas.microsoft.com/office/drawing/2014/main" xmlns="" id="{F6DE5EF5-3943-4EFD-B6DC-04F87986E7BF}"/>
              </a:ext>
            </a:extLst>
          </p:cNvPr>
          <p:cNvSpPr txBox="1"/>
          <p:nvPr/>
        </p:nvSpPr>
        <p:spPr>
          <a:xfrm>
            <a:off x="4705350" y="1918633"/>
            <a:ext cx="793115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0" b="1" dirty="0">
                <a:solidFill>
                  <a:schemeClr val="accent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CHINA</a:t>
            </a:r>
          </a:p>
          <a:p>
            <a:r>
              <a:rPr lang="en-US" sz="8000" dirty="0">
                <a:solidFill>
                  <a:schemeClr val="accent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PRESENTATION</a:t>
            </a:r>
            <a:endParaRPr lang="en-ID" sz="8000" dirty="0">
              <a:solidFill>
                <a:schemeClr val="accent4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xmlns="" id="{26E60267-4174-4E3B-BC89-BC56C7C23FC8}"/>
              </a:ext>
            </a:extLst>
          </p:cNvPr>
          <p:cNvSpPr/>
          <p:nvPr/>
        </p:nvSpPr>
        <p:spPr>
          <a:xfrm>
            <a:off x="644524" y="6413497"/>
            <a:ext cx="2471209" cy="2215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>
              <a:lnSpc>
                <a:spcPct val="90000"/>
              </a:lnSpc>
            </a:pPr>
            <a:r>
              <a:rPr lang="da-DK" sz="1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Presented by </a:t>
            </a:r>
            <a:r>
              <a:rPr lang="da-DK" sz="1600" b="1" dirty="0" smtClean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Allfreestore</a:t>
            </a:r>
            <a:endParaRPr lang="en-US" sz="1600" b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90" name="Freeform 47">
            <a:extLst>
              <a:ext uri="{FF2B5EF4-FFF2-40B4-BE49-F238E27FC236}">
                <a16:creationId xmlns:a16="http://schemas.microsoft.com/office/drawing/2014/main" xmlns="" id="{1F30B86A-EBD5-4A4E-9F41-19B2AD11D99F}"/>
              </a:ext>
            </a:extLst>
          </p:cNvPr>
          <p:cNvSpPr>
            <a:spLocks/>
          </p:cNvSpPr>
          <p:nvPr/>
        </p:nvSpPr>
        <p:spPr bwMode="auto">
          <a:xfrm>
            <a:off x="190500" y="6457770"/>
            <a:ext cx="382588" cy="133053"/>
          </a:xfrm>
          <a:custGeom>
            <a:avLst/>
            <a:gdLst>
              <a:gd name="T0" fmla="*/ 4696 w 4712"/>
              <a:gd name="T1" fmla="*/ 976 h 1638"/>
              <a:gd name="T2" fmla="*/ 4615 w 4712"/>
              <a:gd name="T3" fmla="*/ 1203 h 1638"/>
              <a:gd name="T4" fmla="*/ 4473 w 4712"/>
              <a:gd name="T5" fmla="*/ 1394 h 1638"/>
              <a:gd name="T6" fmla="*/ 4284 w 4712"/>
              <a:gd name="T7" fmla="*/ 1537 h 1638"/>
              <a:gd name="T8" fmla="*/ 4058 w 4712"/>
              <a:gd name="T9" fmla="*/ 1621 h 1638"/>
              <a:gd name="T10" fmla="*/ 3841 w 4712"/>
              <a:gd name="T11" fmla="*/ 1637 h 1638"/>
              <a:gd name="T12" fmla="*/ 3554 w 4712"/>
              <a:gd name="T13" fmla="*/ 1564 h 1638"/>
              <a:gd name="T14" fmla="*/ 3318 w 4712"/>
              <a:gd name="T15" fmla="*/ 1401 h 1638"/>
              <a:gd name="T16" fmla="*/ 3204 w 4712"/>
              <a:gd name="T17" fmla="*/ 1269 h 1638"/>
              <a:gd name="T18" fmla="*/ 3125 w 4712"/>
              <a:gd name="T19" fmla="*/ 1239 h 1638"/>
              <a:gd name="T20" fmla="*/ 3045 w 4712"/>
              <a:gd name="T21" fmla="*/ 1267 h 1638"/>
              <a:gd name="T22" fmla="*/ 2931 w 4712"/>
              <a:gd name="T23" fmla="*/ 1400 h 1638"/>
              <a:gd name="T24" fmla="*/ 2695 w 4712"/>
              <a:gd name="T25" fmla="*/ 1564 h 1638"/>
              <a:gd name="T26" fmla="*/ 2407 w 4712"/>
              <a:gd name="T27" fmla="*/ 1637 h 1638"/>
              <a:gd name="T28" fmla="*/ 2156 w 4712"/>
              <a:gd name="T29" fmla="*/ 1612 h 1638"/>
              <a:gd name="T30" fmla="*/ 1890 w 4712"/>
              <a:gd name="T31" fmla="*/ 1493 h 1638"/>
              <a:gd name="T32" fmla="*/ 1687 w 4712"/>
              <a:gd name="T33" fmla="*/ 1290 h 1638"/>
              <a:gd name="T34" fmla="*/ 1628 w 4712"/>
              <a:gd name="T35" fmla="*/ 1246 h 1638"/>
              <a:gd name="T36" fmla="*/ 1545 w 4712"/>
              <a:gd name="T37" fmla="*/ 1246 h 1638"/>
              <a:gd name="T38" fmla="*/ 1487 w 4712"/>
              <a:gd name="T39" fmla="*/ 1290 h 1638"/>
              <a:gd name="T40" fmla="*/ 1283 w 4712"/>
              <a:gd name="T41" fmla="*/ 1493 h 1638"/>
              <a:gd name="T42" fmla="*/ 1018 w 4712"/>
              <a:gd name="T43" fmla="*/ 1612 h 1638"/>
              <a:gd name="T44" fmla="*/ 776 w 4712"/>
              <a:gd name="T45" fmla="*/ 1635 h 1638"/>
              <a:gd name="T46" fmla="*/ 536 w 4712"/>
              <a:gd name="T47" fmla="*/ 1587 h 1638"/>
              <a:gd name="T48" fmla="*/ 328 w 4712"/>
              <a:gd name="T49" fmla="*/ 1471 h 1638"/>
              <a:gd name="T50" fmla="*/ 161 w 4712"/>
              <a:gd name="T51" fmla="*/ 1303 h 1638"/>
              <a:gd name="T52" fmla="*/ 48 w 4712"/>
              <a:gd name="T53" fmla="*/ 1093 h 1638"/>
              <a:gd name="T54" fmla="*/ 0 w 4712"/>
              <a:gd name="T55" fmla="*/ 852 h 1638"/>
              <a:gd name="T56" fmla="*/ 17 w 4712"/>
              <a:gd name="T57" fmla="*/ 647 h 1638"/>
              <a:gd name="T58" fmla="*/ 101 w 4712"/>
              <a:gd name="T59" fmla="*/ 423 h 1638"/>
              <a:gd name="T60" fmla="*/ 242 w 4712"/>
              <a:gd name="T61" fmla="*/ 237 h 1638"/>
              <a:gd name="T62" fmla="*/ 431 w 4712"/>
              <a:gd name="T63" fmla="*/ 97 h 1638"/>
              <a:gd name="T64" fmla="*/ 654 w 4712"/>
              <a:gd name="T65" fmla="*/ 16 h 1638"/>
              <a:gd name="T66" fmla="*/ 870 w 4712"/>
              <a:gd name="T67" fmla="*/ 1 h 1638"/>
              <a:gd name="T68" fmla="*/ 1158 w 4712"/>
              <a:gd name="T69" fmla="*/ 73 h 1638"/>
              <a:gd name="T70" fmla="*/ 1394 w 4712"/>
              <a:gd name="T71" fmla="*/ 237 h 1638"/>
              <a:gd name="T72" fmla="*/ 1508 w 4712"/>
              <a:gd name="T73" fmla="*/ 369 h 1638"/>
              <a:gd name="T74" fmla="*/ 1587 w 4712"/>
              <a:gd name="T75" fmla="*/ 399 h 1638"/>
              <a:gd name="T76" fmla="*/ 1667 w 4712"/>
              <a:gd name="T77" fmla="*/ 369 h 1638"/>
              <a:gd name="T78" fmla="*/ 1779 w 4712"/>
              <a:gd name="T79" fmla="*/ 238 h 1638"/>
              <a:gd name="T80" fmla="*/ 2016 w 4712"/>
              <a:gd name="T81" fmla="*/ 74 h 1638"/>
              <a:gd name="T82" fmla="*/ 2304 w 4712"/>
              <a:gd name="T83" fmla="*/ 1 h 1638"/>
              <a:gd name="T84" fmla="*/ 2556 w 4712"/>
              <a:gd name="T85" fmla="*/ 26 h 1638"/>
              <a:gd name="T86" fmla="*/ 2822 w 4712"/>
              <a:gd name="T87" fmla="*/ 145 h 1638"/>
              <a:gd name="T88" fmla="*/ 3025 w 4712"/>
              <a:gd name="T89" fmla="*/ 348 h 1638"/>
              <a:gd name="T90" fmla="*/ 3082 w 4712"/>
              <a:gd name="T91" fmla="*/ 392 h 1638"/>
              <a:gd name="T92" fmla="*/ 3167 w 4712"/>
              <a:gd name="T93" fmla="*/ 392 h 1638"/>
              <a:gd name="T94" fmla="*/ 3224 w 4712"/>
              <a:gd name="T95" fmla="*/ 348 h 1638"/>
              <a:gd name="T96" fmla="*/ 3427 w 4712"/>
              <a:gd name="T97" fmla="*/ 145 h 1638"/>
              <a:gd name="T98" fmla="*/ 3693 w 4712"/>
              <a:gd name="T99" fmla="*/ 26 h 1638"/>
              <a:gd name="T100" fmla="*/ 3935 w 4712"/>
              <a:gd name="T101" fmla="*/ 1 h 1638"/>
              <a:gd name="T102" fmla="*/ 4173 w 4712"/>
              <a:gd name="T103" fmla="*/ 50 h 1638"/>
              <a:gd name="T104" fmla="*/ 4381 w 4712"/>
              <a:gd name="T105" fmla="*/ 161 h 1638"/>
              <a:gd name="T106" fmla="*/ 4547 w 4712"/>
              <a:gd name="T107" fmla="*/ 326 h 1638"/>
              <a:gd name="T108" fmla="*/ 4661 w 4712"/>
              <a:gd name="T109" fmla="*/ 532 h 1638"/>
              <a:gd name="T110" fmla="*/ 4711 w 4712"/>
              <a:gd name="T111" fmla="*/ 770 h 16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4712" h="1638">
                <a:moveTo>
                  <a:pt x="4712" y="811"/>
                </a:moveTo>
                <a:lnTo>
                  <a:pt x="4712" y="811"/>
                </a:lnTo>
                <a:lnTo>
                  <a:pt x="4711" y="854"/>
                </a:lnTo>
                <a:lnTo>
                  <a:pt x="4708" y="895"/>
                </a:lnTo>
                <a:lnTo>
                  <a:pt x="4703" y="937"/>
                </a:lnTo>
                <a:lnTo>
                  <a:pt x="4696" y="976"/>
                </a:lnTo>
                <a:lnTo>
                  <a:pt x="4688" y="1016"/>
                </a:lnTo>
                <a:lnTo>
                  <a:pt x="4676" y="1055"/>
                </a:lnTo>
                <a:lnTo>
                  <a:pt x="4664" y="1093"/>
                </a:lnTo>
                <a:lnTo>
                  <a:pt x="4649" y="1130"/>
                </a:lnTo>
                <a:lnTo>
                  <a:pt x="4632" y="1168"/>
                </a:lnTo>
                <a:lnTo>
                  <a:pt x="4615" y="1203"/>
                </a:lnTo>
                <a:lnTo>
                  <a:pt x="4595" y="1237"/>
                </a:lnTo>
                <a:lnTo>
                  <a:pt x="4574" y="1272"/>
                </a:lnTo>
                <a:lnTo>
                  <a:pt x="4551" y="1304"/>
                </a:lnTo>
                <a:lnTo>
                  <a:pt x="4527" y="1336"/>
                </a:lnTo>
                <a:lnTo>
                  <a:pt x="4501" y="1366"/>
                </a:lnTo>
                <a:lnTo>
                  <a:pt x="4473" y="1394"/>
                </a:lnTo>
                <a:lnTo>
                  <a:pt x="4444" y="1421"/>
                </a:lnTo>
                <a:lnTo>
                  <a:pt x="4415" y="1447"/>
                </a:lnTo>
                <a:lnTo>
                  <a:pt x="4384" y="1473"/>
                </a:lnTo>
                <a:lnTo>
                  <a:pt x="4351" y="1495"/>
                </a:lnTo>
                <a:lnTo>
                  <a:pt x="4319" y="1517"/>
                </a:lnTo>
                <a:lnTo>
                  <a:pt x="4284" y="1537"/>
                </a:lnTo>
                <a:lnTo>
                  <a:pt x="4249" y="1555"/>
                </a:lnTo>
                <a:lnTo>
                  <a:pt x="4212" y="1572"/>
                </a:lnTo>
                <a:lnTo>
                  <a:pt x="4175" y="1587"/>
                </a:lnTo>
                <a:lnTo>
                  <a:pt x="4136" y="1599"/>
                </a:lnTo>
                <a:lnTo>
                  <a:pt x="4098" y="1611"/>
                </a:lnTo>
                <a:lnTo>
                  <a:pt x="4058" y="1621"/>
                </a:lnTo>
                <a:lnTo>
                  <a:pt x="4018" y="1628"/>
                </a:lnTo>
                <a:lnTo>
                  <a:pt x="3976" y="1634"/>
                </a:lnTo>
                <a:lnTo>
                  <a:pt x="3935" y="1637"/>
                </a:lnTo>
                <a:lnTo>
                  <a:pt x="3894" y="1638"/>
                </a:lnTo>
                <a:lnTo>
                  <a:pt x="3894" y="1638"/>
                </a:lnTo>
                <a:lnTo>
                  <a:pt x="3841" y="1637"/>
                </a:lnTo>
                <a:lnTo>
                  <a:pt x="3791" y="1631"/>
                </a:lnTo>
                <a:lnTo>
                  <a:pt x="3741" y="1624"/>
                </a:lnTo>
                <a:lnTo>
                  <a:pt x="3693" y="1612"/>
                </a:lnTo>
                <a:lnTo>
                  <a:pt x="3646" y="1599"/>
                </a:lnTo>
                <a:lnTo>
                  <a:pt x="3599" y="1584"/>
                </a:lnTo>
                <a:lnTo>
                  <a:pt x="3554" y="1564"/>
                </a:lnTo>
                <a:lnTo>
                  <a:pt x="3510" y="1542"/>
                </a:lnTo>
                <a:lnTo>
                  <a:pt x="3469" y="1520"/>
                </a:lnTo>
                <a:lnTo>
                  <a:pt x="3427" y="1493"/>
                </a:lnTo>
                <a:lnTo>
                  <a:pt x="3389" y="1464"/>
                </a:lnTo>
                <a:lnTo>
                  <a:pt x="3352" y="1434"/>
                </a:lnTo>
                <a:lnTo>
                  <a:pt x="3318" y="1401"/>
                </a:lnTo>
                <a:lnTo>
                  <a:pt x="3285" y="1366"/>
                </a:lnTo>
                <a:lnTo>
                  <a:pt x="3254" y="1330"/>
                </a:lnTo>
                <a:lnTo>
                  <a:pt x="3224" y="1292"/>
                </a:lnTo>
                <a:lnTo>
                  <a:pt x="3224" y="1292"/>
                </a:lnTo>
                <a:lnTo>
                  <a:pt x="3215" y="1279"/>
                </a:lnTo>
                <a:lnTo>
                  <a:pt x="3204" y="1269"/>
                </a:lnTo>
                <a:lnTo>
                  <a:pt x="3192" y="1260"/>
                </a:lnTo>
                <a:lnTo>
                  <a:pt x="3179" y="1253"/>
                </a:lnTo>
                <a:lnTo>
                  <a:pt x="3167" y="1247"/>
                </a:lnTo>
                <a:lnTo>
                  <a:pt x="3152" y="1243"/>
                </a:lnTo>
                <a:lnTo>
                  <a:pt x="3138" y="1240"/>
                </a:lnTo>
                <a:lnTo>
                  <a:pt x="3125" y="1239"/>
                </a:lnTo>
                <a:lnTo>
                  <a:pt x="3111" y="1240"/>
                </a:lnTo>
                <a:lnTo>
                  <a:pt x="3097" y="1242"/>
                </a:lnTo>
                <a:lnTo>
                  <a:pt x="3082" y="1246"/>
                </a:lnTo>
                <a:lnTo>
                  <a:pt x="3070" y="1252"/>
                </a:lnTo>
                <a:lnTo>
                  <a:pt x="3057" y="1259"/>
                </a:lnTo>
                <a:lnTo>
                  <a:pt x="3045" y="1267"/>
                </a:lnTo>
                <a:lnTo>
                  <a:pt x="3035" y="1279"/>
                </a:lnTo>
                <a:lnTo>
                  <a:pt x="3025" y="1290"/>
                </a:lnTo>
                <a:lnTo>
                  <a:pt x="3025" y="1290"/>
                </a:lnTo>
                <a:lnTo>
                  <a:pt x="2997" y="1329"/>
                </a:lnTo>
                <a:lnTo>
                  <a:pt x="2966" y="1366"/>
                </a:lnTo>
                <a:lnTo>
                  <a:pt x="2931" y="1400"/>
                </a:lnTo>
                <a:lnTo>
                  <a:pt x="2897" y="1433"/>
                </a:lnTo>
                <a:lnTo>
                  <a:pt x="2860" y="1464"/>
                </a:lnTo>
                <a:lnTo>
                  <a:pt x="2822" y="1493"/>
                </a:lnTo>
                <a:lnTo>
                  <a:pt x="2780" y="1518"/>
                </a:lnTo>
                <a:lnTo>
                  <a:pt x="2739" y="1542"/>
                </a:lnTo>
                <a:lnTo>
                  <a:pt x="2695" y="1564"/>
                </a:lnTo>
                <a:lnTo>
                  <a:pt x="2650" y="1582"/>
                </a:lnTo>
                <a:lnTo>
                  <a:pt x="2603" y="1599"/>
                </a:lnTo>
                <a:lnTo>
                  <a:pt x="2556" y="1612"/>
                </a:lnTo>
                <a:lnTo>
                  <a:pt x="2508" y="1624"/>
                </a:lnTo>
                <a:lnTo>
                  <a:pt x="2458" y="1631"/>
                </a:lnTo>
                <a:lnTo>
                  <a:pt x="2407" y="1637"/>
                </a:lnTo>
                <a:lnTo>
                  <a:pt x="2355" y="1638"/>
                </a:lnTo>
                <a:lnTo>
                  <a:pt x="2355" y="1638"/>
                </a:lnTo>
                <a:lnTo>
                  <a:pt x="2304" y="1637"/>
                </a:lnTo>
                <a:lnTo>
                  <a:pt x="2254" y="1631"/>
                </a:lnTo>
                <a:lnTo>
                  <a:pt x="2204" y="1624"/>
                </a:lnTo>
                <a:lnTo>
                  <a:pt x="2156" y="1612"/>
                </a:lnTo>
                <a:lnTo>
                  <a:pt x="2107" y="1599"/>
                </a:lnTo>
                <a:lnTo>
                  <a:pt x="2062" y="1582"/>
                </a:lnTo>
                <a:lnTo>
                  <a:pt x="2016" y="1564"/>
                </a:lnTo>
                <a:lnTo>
                  <a:pt x="1973" y="1542"/>
                </a:lnTo>
                <a:lnTo>
                  <a:pt x="1930" y="1518"/>
                </a:lnTo>
                <a:lnTo>
                  <a:pt x="1890" y="1493"/>
                </a:lnTo>
                <a:lnTo>
                  <a:pt x="1851" y="1464"/>
                </a:lnTo>
                <a:lnTo>
                  <a:pt x="1815" y="1433"/>
                </a:lnTo>
                <a:lnTo>
                  <a:pt x="1779" y="1400"/>
                </a:lnTo>
                <a:lnTo>
                  <a:pt x="1746" y="1366"/>
                </a:lnTo>
                <a:lnTo>
                  <a:pt x="1715" y="1329"/>
                </a:lnTo>
                <a:lnTo>
                  <a:pt x="1687" y="1290"/>
                </a:lnTo>
                <a:lnTo>
                  <a:pt x="1687" y="1290"/>
                </a:lnTo>
                <a:lnTo>
                  <a:pt x="1677" y="1277"/>
                </a:lnTo>
                <a:lnTo>
                  <a:pt x="1665" y="1267"/>
                </a:lnTo>
                <a:lnTo>
                  <a:pt x="1654" y="1259"/>
                </a:lnTo>
                <a:lnTo>
                  <a:pt x="1641" y="1252"/>
                </a:lnTo>
                <a:lnTo>
                  <a:pt x="1628" y="1246"/>
                </a:lnTo>
                <a:lnTo>
                  <a:pt x="1614" y="1242"/>
                </a:lnTo>
                <a:lnTo>
                  <a:pt x="1601" y="1240"/>
                </a:lnTo>
                <a:lnTo>
                  <a:pt x="1587" y="1239"/>
                </a:lnTo>
                <a:lnTo>
                  <a:pt x="1573" y="1240"/>
                </a:lnTo>
                <a:lnTo>
                  <a:pt x="1558" y="1242"/>
                </a:lnTo>
                <a:lnTo>
                  <a:pt x="1545" y="1246"/>
                </a:lnTo>
                <a:lnTo>
                  <a:pt x="1531" y="1252"/>
                </a:lnTo>
                <a:lnTo>
                  <a:pt x="1520" y="1259"/>
                </a:lnTo>
                <a:lnTo>
                  <a:pt x="1507" y="1269"/>
                </a:lnTo>
                <a:lnTo>
                  <a:pt x="1497" y="1279"/>
                </a:lnTo>
                <a:lnTo>
                  <a:pt x="1487" y="1290"/>
                </a:lnTo>
                <a:lnTo>
                  <a:pt x="1487" y="1290"/>
                </a:lnTo>
                <a:lnTo>
                  <a:pt x="1458" y="1329"/>
                </a:lnTo>
                <a:lnTo>
                  <a:pt x="1427" y="1366"/>
                </a:lnTo>
                <a:lnTo>
                  <a:pt x="1394" y="1400"/>
                </a:lnTo>
                <a:lnTo>
                  <a:pt x="1359" y="1433"/>
                </a:lnTo>
                <a:lnTo>
                  <a:pt x="1322" y="1464"/>
                </a:lnTo>
                <a:lnTo>
                  <a:pt x="1283" y="1493"/>
                </a:lnTo>
                <a:lnTo>
                  <a:pt x="1243" y="1518"/>
                </a:lnTo>
                <a:lnTo>
                  <a:pt x="1200" y="1542"/>
                </a:lnTo>
                <a:lnTo>
                  <a:pt x="1158" y="1564"/>
                </a:lnTo>
                <a:lnTo>
                  <a:pt x="1112" y="1582"/>
                </a:lnTo>
                <a:lnTo>
                  <a:pt x="1066" y="1598"/>
                </a:lnTo>
                <a:lnTo>
                  <a:pt x="1018" y="1612"/>
                </a:lnTo>
                <a:lnTo>
                  <a:pt x="969" y="1622"/>
                </a:lnTo>
                <a:lnTo>
                  <a:pt x="920" y="1631"/>
                </a:lnTo>
                <a:lnTo>
                  <a:pt x="870" y="1635"/>
                </a:lnTo>
                <a:lnTo>
                  <a:pt x="818" y="1637"/>
                </a:lnTo>
                <a:lnTo>
                  <a:pt x="818" y="1637"/>
                </a:lnTo>
                <a:lnTo>
                  <a:pt x="776" y="1635"/>
                </a:lnTo>
                <a:lnTo>
                  <a:pt x="734" y="1632"/>
                </a:lnTo>
                <a:lnTo>
                  <a:pt x="694" y="1627"/>
                </a:lnTo>
                <a:lnTo>
                  <a:pt x="653" y="1619"/>
                </a:lnTo>
                <a:lnTo>
                  <a:pt x="613" y="1611"/>
                </a:lnTo>
                <a:lnTo>
                  <a:pt x="575" y="1599"/>
                </a:lnTo>
                <a:lnTo>
                  <a:pt x="536" y="1587"/>
                </a:lnTo>
                <a:lnTo>
                  <a:pt x="499" y="1571"/>
                </a:lnTo>
                <a:lnTo>
                  <a:pt x="463" y="1554"/>
                </a:lnTo>
                <a:lnTo>
                  <a:pt x="428" y="1537"/>
                </a:lnTo>
                <a:lnTo>
                  <a:pt x="393" y="1517"/>
                </a:lnTo>
                <a:lnTo>
                  <a:pt x="359" y="1494"/>
                </a:lnTo>
                <a:lnTo>
                  <a:pt x="328" y="1471"/>
                </a:lnTo>
                <a:lnTo>
                  <a:pt x="297" y="1447"/>
                </a:lnTo>
                <a:lnTo>
                  <a:pt x="267" y="1421"/>
                </a:lnTo>
                <a:lnTo>
                  <a:pt x="238" y="1393"/>
                </a:lnTo>
                <a:lnTo>
                  <a:pt x="211" y="1364"/>
                </a:lnTo>
                <a:lnTo>
                  <a:pt x="185" y="1334"/>
                </a:lnTo>
                <a:lnTo>
                  <a:pt x="161" y="1303"/>
                </a:lnTo>
                <a:lnTo>
                  <a:pt x="138" y="1270"/>
                </a:lnTo>
                <a:lnTo>
                  <a:pt x="117" y="1237"/>
                </a:lnTo>
                <a:lnTo>
                  <a:pt x="97" y="1203"/>
                </a:lnTo>
                <a:lnTo>
                  <a:pt x="78" y="1168"/>
                </a:lnTo>
                <a:lnTo>
                  <a:pt x="63" y="1130"/>
                </a:lnTo>
                <a:lnTo>
                  <a:pt x="48" y="1093"/>
                </a:lnTo>
                <a:lnTo>
                  <a:pt x="36" y="1055"/>
                </a:lnTo>
                <a:lnTo>
                  <a:pt x="24" y="1016"/>
                </a:lnTo>
                <a:lnTo>
                  <a:pt x="16" y="976"/>
                </a:lnTo>
                <a:lnTo>
                  <a:pt x="9" y="935"/>
                </a:lnTo>
                <a:lnTo>
                  <a:pt x="3" y="895"/>
                </a:lnTo>
                <a:lnTo>
                  <a:pt x="0" y="852"/>
                </a:lnTo>
                <a:lnTo>
                  <a:pt x="0" y="811"/>
                </a:lnTo>
                <a:lnTo>
                  <a:pt x="0" y="811"/>
                </a:lnTo>
                <a:lnTo>
                  <a:pt x="1" y="770"/>
                </a:lnTo>
                <a:lnTo>
                  <a:pt x="4" y="728"/>
                </a:lnTo>
                <a:lnTo>
                  <a:pt x="10" y="687"/>
                </a:lnTo>
                <a:lnTo>
                  <a:pt x="17" y="647"/>
                </a:lnTo>
                <a:lnTo>
                  <a:pt x="27" y="607"/>
                </a:lnTo>
                <a:lnTo>
                  <a:pt x="38" y="569"/>
                </a:lnTo>
                <a:lnTo>
                  <a:pt x="51" y="532"/>
                </a:lnTo>
                <a:lnTo>
                  <a:pt x="66" y="495"/>
                </a:lnTo>
                <a:lnTo>
                  <a:pt x="83" y="459"/>
                </a:lnTo>
                <a:lnTo>
                  <a:pt x="101" y="423"/>
                </a:lnTo>
                <a:lnTo>
                  <a:pt x="121" y="391"/>
                </a:lnTo>
                <a:lnTo>
                  <a:pt x="143" y="356"/>
                </a:lnTo>
                <a:lnTo>
                  <a:pt x="165" y="325"/>
                </a:lnTo>
                <a:lnTo>
                  <a:pt x="190" y="295"/>
                </a:lnTo>
                <a:lnTo>
                  <a:pt x="215" y="265"/>
                </a:lnTo>
                <a:lnTo>
                  <a:pt x="242" y="237"/>
                </a:lnTo>
                <a:lnTo>
                  <a:pt x="271" y="209"/>
                </a:lnTo>
                <a:lnTo>
                  <a:pt x="299" y="185"/>
                </a:lnTo>
                <a:lnTo>
                  <a:pt x="331" y="161"/>
                </a:lnTo>
                <a:lnTo>
                  <a:pt x="362" y="138"/>
                </a:lnTo>
                <a:lnTo>
                  <a:pt x="396" y="117"/>
                </a:lnTo>
                <a:lnTo>
                  <a:pt x="431" y="97"/>
                </a:lnTo>
                <a:lnTo>
                  <a:pt x="465" y="80"/>
                </a:lnTo>
                <a:lnTo>
                  <a:pt x="502" y="63"/>
                </a:lnTo>
                <a:lnTo>
                  <a:pt x="539" y="48"/>
                </a:lnTo>
                <a:lnTo>
                  <a:pt x="576" y="36"/>
                </a:lnTo>
                <a:lnTo>
                  <a:pt x="614" y="26"/>
                </a:lnTo>
                <a:lnTo>
                  <a:pt x="654" y="16"/>
                </a:lnTo>
                <a:lnTo>
                  <a:pt x="694" y="8"/>
                </a:lnTo>
                <a:lnTo>
                  <a:pt x="736" y="4"/>
                </a:lnTo>
                <a:lnTo>
                  <a:pt x="777" y="1"/>
                </a:lnTo>
                <a:lnTo>
                  <a:pt x="818" y="0"/>
                </a:lnTo>
                <a:lnTo>
                  <a:pt x="818" y="0"/>
                </a:lnTo>
                <a:lnTo>
                  <a:pt x="870" y="1"/>
                </a:lnTo>
                <a:lnTo>
                  <a:pt x="921" y="6"/>
                </a:lnTo>
                <a:lnTo>
                  <a:pt x="971" y="14"/>
                </a:lnTo>
                <a:lnTo>
                  <a:pt x="1019" y="24"/>
                </a:lnTo>
                <a:lnTo>
                  <a:pt x="1066" y="38"/>
                </a:lnTo>
                <a:lnTo>
                  <a:pt x="1112" y="54"/>
                </a:lnTo>
                <a:lnTo>
                  <a:pt x="1158" y="73"/>
                </a:lnTo>
                <a:lnTo>
                  <a:pt x="1202" y="94"/>
                </a:lnTo>
                <a:lnTo>
                  <a:pt x="1243" y="118"/>
                </a:lnTo>
                <a:lnTo>
                  <a:pt x="1285" y="145"/>
                </a:lnTo>
                <a:lnTo>
                  <a:pt x="1323" y="174"/>
                </a:lnTo>
                <a:lnTo>
                  <a:pt x="1360" y="204"/>
                </a:lnTo>
                <a:lnTo>
                  <a:pt x="1394" y="237"/>
                </a:lnTo>
                <a:lnTo>
                  <a:pt x="1429" y="272"/>
                </a:lnTo>
                <a:lnTo>
                  <a:pt x="1458" y="309"/>
                </a:lnTo>
                <a:lnTo>
                  <a:pt x="1488" y="348"/>
                </a:lnTo>
                <a:lnTo>
                  <a:pt x="1488" y="348"/>
                </a:lnTo>
                <a:lnTo>
                  <a:pt x="1497" y="359"/>
                </a:lnTo>
                <a:lnTo>
                  <a:pt x="1508" y="369"/>
                </a:lnTo>
                <a:lnTo>
                  <a:pt x="1520" y="379"/>
                </a:lnTo>
                <a:lnTo>
                  <a:pt x="1533" y="386"/>
                </a:lnTo>
                <a:lnTo>
                  <a:pt x="1545" y="392"/>
                </a:lnTo>
                <a:lnTo>
                  <a:pt x="1560" y="395"/>
                </a:lnTo>
                <a:lnTo>
                  <a:pt x="1573" y="398"/>
                </a:lnTo>
                <a:lnTo>
                  <a:pt x="1587" y="399"/>
                </a:lnTo>
                <a:lnTo>
                  <a:pt x="1601" y="398"/>
                </a:lnTo>
                <a:lnTo>
                  <a:pt x="1615" y="395"/>
                </a:lnTo>
                <a:lnTo>
                  <a:pt x="1628" y="392"/>
                </a:lnTo>
                <a:lnTo>
                  <a:pt x="1642" y="386"/>
                </a:lnTo>
                <a:lnTo>
                  <a:pt x="1654" y="379"/>
                </a:lnTo>
                <a:lnTo>
                  <a:pt x="1667" y="369"/>
                </a:lnTo>
                <a:lnTo>
                  <a:pt x="1677" y="359"/>
                </a:lnTo>
                <a:lnTo>
                  <a:pt x="1687" y="348"/>
                </a:lnTo>
                <a:lnTo>
                  <a:pt x="1687" y="348"/>
                </a:lnTo>
                <a:lnTo>
                  <a:pt x="1715" y="309"/>
                </a:lnTo>
                <a:lnTo>
                  <a:pt x="1746" y="272"/>
                </a:lnTo>
                <a:lnTo>
                  <a:pt x="1779" y="238"/>
                </a:lnTo>
                <a:lnTo>
                  <a:pt x="1815" y="205"/>
                </a:lnTo>
                <a:lnTo>
                  <a:pt x="1852" y="174"/>
                </a:lnTo>
                <a:lnTo>
                  <a:pt x="1890" y="145"/>
                </a:lnTo>
                <a:lnTo>
                  <a:pt x="1930" y="120"/>
                </a:lnTo>
                <a:lnTo>
                  <a:pt x="1973" y="95"/>
                </a:lnTo>
                <a:lnTo>
                  <a:pt x="2016" y="74"/>
                </a:lnTo>
                <a:lnTo>
                  <a:pt x="2062" y="56"/>
                </a:lnTo>
                <a:lnTo>
                  <a:pt x="2107" y="38"/>
                </a:lnTo>
                <a:lnTo>
                  <a:pt x="2156" y="26"/>
                </a:lnTo>
                <a:lnTo>
                  <a:pt x="2204" y="14"/>
                </a:lnTo>
                <a:lnTo>
                  <a:pt x="2254" y="7"/>
                </a:lnTo>
                <a:lnTo>
                  <a:pt x="2304" y="1"/>
                </a:lnTo>
                <a:lnTo>
                  <a:pt x="2355" y="0"/>
                </a:lnTo>
                <a:lnTo>
                  <a:pt x="2355" y="0"/>
                </a:lnTo>
                <a:lnTo>
                  <a:pt x="2407" y="1"/>
                </a:lnTo>
                <a:lnTo>
                  <a:pt x="2458" y="7"/>
                </a:lnTo>
                <a:lnTo>
                  <a:pt x="2508" y="14"/>
                </a:lnTo>
                <a:lnTo>
                  <a:pt x="2556" y="26"/>
                </a:lnTo>
                <a:lnTo>
                  <a:pt x="2603" y="38"/>
                </a:lnTo>
                <a:lnTo>
                  <a:pt x="2650" y="56"/>
                </a:lnTo>
                <a:lnTo>
                  <a:pt x="2695" y="74"/>
                </a:lnTo>
                <a:lnTo>
                  <a:pt x="2739" y="95"/>
                </a:lnTo>
                <a:lnTo>
                  <a:pt x="2780" y="120"/>
                </a:lnTo>
                <a:lnTo>
                  <a:pt x="2822" y="145"/>
                </a:lnTo>
                <a:lnTo>
                  <a:pt x="2860" y="174"/>
                </a:lnTo>
                <a:lnTo>
                  <a:pt x="2897" y="205"/>
                </a:lnTo>
                <a:lnTo>
                  <a:pt x="2931" y="238"/>
                </a:lnTo>
                <a:lnTo>
                  <a:pt x="2966" y="272"/>
                </a:lnTo>
                <a:lnTo>
                  <a:pt x="2997" y="309"/>
                </a:lnTo>
                <a:lnTo>
                  <a:pt x="3025" y="348"/>
                </a:lnTo>
                <a:lnTo>
                  <a:pt x="3025" y="348"/>
                </a:lnTo>
                <a:lnTo>
                  <a:pt x="3035" y="359"/>
                </a:lnTo>
                <a:lnTo>
                  <a:pt x="3045" y="371"/>
                </a:lnTo>
                <a:lnTo>
                  <a:pt x="3057" y="379"/>
                </a:lnTo>
                <a:lnTo>
                  <a:pt x="3070" y="386"/>
                </a:lnTo>
                <a:lnTo>
                  <a:pt x="3082" y="392"/>
                </a:lnTo>
                <a:lnTo>
                  <a:pt x="3097" y="396"/>
                </a:lnTo>
                <a:lnTo>
                  <a:pt x="3111" y="398"/>
                </a:lnTo>
                <a:lnTo>
                  <a:pt x="3124" y="399"/>
                </a:lnTo>
                <a:lnTo>
                  <a:pt x="3138" y="398"/>
                </a:lnTo>
                <a:lnTo>
                  <a:pt x="3152" y="396"/>
                </a:lnTo>
                <a:lnTo>
                  <a:pt x="3167" y="392"/>
                </a:lnTo>
                <a:lnTo>
                  <a:pt x="3179" y="386"/>
                </a:lnTo>
                <a:lnTo>
                  <a:pt x="3192" y="379"/>
                </a:lnTo>
                <a:lnTo>
                  <a:pt x="3204" y="371"/>
                </a:lnTo>
                <a:lnTo>
                  <a:pt x="3214" y="359"/>
                </a:lnTo>
                <a:lnTo>
                  <a:pt x="3224" y="348"/>
                </a:lnTo>
                <a:lnTo>
                  <a:pt x="3224" y="348"/>
                </a:lnTo>
                <a:lnTo>
                  <a:pt x="3252" y="309"/>
                </a:lnTo>
                <a:lnTo>
                  <a:pt x="3283" y="272"/>
                </a:lnTo>
                <a:lnTo>
                  <a:pt x="3316" y="238"/>
                </a:lnTo>
                <a:lnTo>
                  <a:pt x="3352" y="205"/>
                </a:lnTo>
                <a:lnTo>
                  <a:pt x="3389" y="174"/>
                </a:lnTo>
                <a:lnTo>
                  <a:pt x="3427" y="145"/>
                </a:lnTo>
                <a:lnTo>
                  <a:pt x="3469" y="120"/>
                </a:lnTo>
                <a:lnTo>
                  <a:pt x="3510" y="95"/>
                </a:lnTo>
                <a:lnTo>
                  <a:pt x="3554" y="74"/>
                </a:lnTo>
                <a:lnTo>
                  <a:pt x="3599" y="56"/>
                </a:lnTo>
                <a:lnTo>
                  <a:pt x="3646" y="38"/>
                </a:lnTo>
                <a:lnTo>
                  <a:pt x="3693" y="26"/>
                </a:lnTo>
                <a:lnTo>
                  <a:pt x="3741" y="14"/>
                </a:lnTo>
                <a:lnTo>
                  <a:pt x="3791" y="7"/>
                </a:lnTo>
                <a:lnTo>
                  <a:pt x="3841" y="1"/>
                </a:lnTo>
                <a:lnTo>
                  <a:pt x="3894" y="0"/>
                </a:lnTo>
                <a:lnTo>
                  <a:pt x="3894" y="0"/>
                </a:lnTo>
                <a:lnTo>
                  <a:pt x="3935" y="1"/>
                </a:lnTo>
                <a:lnTo>
                  <a:pt x="3976" y="4"/>
                </a:lnTo>
                <a:lnTo>
                  <a:pt x="4018" y="10"/>
                </a:lnTo>
                <a:lnTo>
                  <a:pt x="4058" y="17"/>
                </a:lnTo>
                <a:lnTo>
                  <a:pt x="4096" y="26"/>
                </a:lnTo>
                <a:lnTo>
                  <a:pt x="4135" y="37"/>
                </a:lnTo>
                <a:lnTo>
                  <a:pt x="4173" y="50"/>
                </a:lnTo>
                <a:lnTo>
                  <a:pt x="4210" y="64"/>
                </a:lnTo>
                <a:lnTo>
                  <a:pt x="4246" y="80"/>
                </a:lnTo>
                <a:lnTo>
                  <a:pt x="4281" y="98"/>
                </a:lnTo>
                <a:lnTo>
                  <a:pt x="4316" y="118"/>
                </a:lnTo>
                <a:lnTo>
                  <a:pt x="4348" y="138"/>
                </a:lnTo>
                <a:lnTo>
                  <a:pt x="4381" y="161"/>
                </a:lnTo>
                <a:lnTo>
                  <a:pt x="4411" y="185"/>
                </a:lnTo>
                <a:lnTo>
                  <a:pt x="4441" y="211"/>
                </a:lnTo>
                <a:lnTo>
                  <a:pt x="4470" y="238"/>
                </a:lnTo>
                <a:lnTo>
                  <a:pt x="4497" y="267"/>
                </a:lnTo>
                <a:lnTo>
                  <a:pt x="4522" y="295"/>
                </a:lnTo>
                <a:lnTo>
                  <a:pt x="4547" y="326"/>
                </a:lnTo>
                <a:lnTo>
                  <a:pt x="4569" y="358"/>
                </a:lnTo>
                <a:lnTo>
                  <a:pt x="4591" y="391"/>
                </a:lnTo>
                <a:lnTo>
                  <a:pt x="4611" y="425"/>
                </a:lnTo>
                <a:lnTo>
                  <a:pt x="4629" y="459"/>
                </a:lnTo>
                <a:lnTo>
                  <a:pt x="4645" y="496"/>
                </a:lnTo>
                <a:lnTo>
                  <a:pt x="4661" y="532"/>
                </a:lnTo>
                <a:lnTo>
                  <a:pt x="4674" y="570"/>
                </a:lnTo>
                <a:lnTo>
                  <a:pt x="4685" y="609"/>
                </a:lnTo>
                <a:lnTo>
                  <a:pt x="4694" y="647"/>
                </a:lnTo>
                <a:lnTo>
                  <a:pt x="4701" y="689"/>
                </a:lnTo>
                <a:lnTo>
                  <a:pt x="4706" y="728"/>
                </a:lnTo>
                <a:lnTo>
                  <a:pt x="4711" y="770"/>
                </a:lnTo>
                <a:lnTo>
                  <a:pt x="4712" y="811"/>
                </a:lnTo>
                <a:lnTo>
                  <a:pt x="4712" y="811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64511071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Picture 30">
            <a:extLst>
              <a:ext uri="{FF2B5EF4-FFF2-40B4-BE49-F238E27FC236}">
                <a16:creationId xmlns:a16="http://schemas.microsoft.com/office/drawing/2014/main" xmlns="" id="{D0950954-5774-4A2D-AB79-A8B6CED5103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8751" r="18749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2" name="Rectangle 31">
            <a:extLst>
              <a:ext uri="{FF2B5EF4-FFF2-40B4-BE49-F238E27FC236}">
                <a16:creationId xmlns:a16="http://schemas.microsoft.com/office/drawing/2014/main" xmlns="" id="{70E9DDC9-9D5F-4261-B6D4-717307E283B2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rgbClr val="C00000">
                  <a:alpha val="50000"/>
                </a:srgbClr>
              </a:gs>
              <a:gs pos="100000">
                <a:schemeClr val="tx1">
                  <a:lumMod val="95000"/>
                  <a:lumOff val="5000"/>
                  <a:alpha val="85000"/>
                </a:schemeClr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grpSp>
        <p:nvGrpSpPr>
          <p:cNvPr id="27" name="Group 26">
            <a:extLst>
              <a:ext uri="{FF2B5EF4-FFF2-40B4-BE49-F238E27FC236}">
                <a16:creationId xmlns:a16="http://schemas.microsoft.com/office/drawing/2014/main" xmlns="" id="{8C0F045C-8B9B-4B92-8B03-813232F53BA2}"/>
              </a:ext>
            </a:extLst>
          </p:cNvPr>
          <p:cNvGrpSpPr/>
          <p:nvPr/>
        </p:nvGrpSpPr>
        <p:grpSpPr>
          <a:xfrm flipH="1">
            <a:off x="0" y="6680"/>
            <a:ext cx="12186059" cy="6851320"/>
            <a:chOff x="2600" y="3340"/>
            <a:chExt cx="12186059" cy="6851320"/>
          </a:xfrm>
          <a:solidFill>
            <a:srgbClr val="1C1C1C">
              <a:alpha val="46000"/>
            </a:srgbClr>
          </a:solidFill>
        </p:grpSpPr>
        <p:sp>
          <p:nvSpPr>
            <p:cNvPr id="25" name="Freeform 5">
              <a:extLst>
                <a:ext uri="{FF2B5EF4-FFF2-40B4-BE49-F238E27FC236}">
                  <a16:creationId xmlns:a16="http://schemas.microsoft.com/office/drawing/2014/main" xmlns="" id="{172F3081-C0BC-4A49-B3D1-DDC543135377}"/>
                </a:ext>
              </a:extLst>
            </p:cNvPr>
            <p:cNvSpPr>
              <a:spLocks/>
            </p:cNvSpPr>
            <p:nvPr/>
          </p:nvSpPr>
          <p:spPr bwMode="auto">
            <a:xfrm>
              <a:off x="2600" y="1650196"/>
              <a:ext cx="2124543" cy="5204464"/>
            </a:xfrm>
            <a:custGeom>
              <a:avLst/>
              <a:gdLst>
                <a:gd name="T0" fmla="*/ 0 w 1909"/>
                <a:gd name="T1" fmla="*/ 0 h 4673"/>
                <a:gd name="T2" fmla="*/ 24 w 1909"/>
                <a:gd name="T3" fmla="*/ 49 h 4673"/>
                <a:gd name="T4" fmla="*/ 77 w 1909"/>
                <a:gd name="T5" fmla="*/ 144 h 4673"/>
                <a:gd name="T6" fmla="*/ 135 w 1909"/>
                <a:gd name="T7" fmla="*/ 236 h 4673"/>
                <a:gd name="T8" fmla="*/ 198 w 1909"/>
                <a:gd name="T9" fmla="*/ 324 h 4673"/>
                <a:gd name="T10" fmla="*/ 268 w 1909"/>
                <a:gd name="T11" fmla="*/ 408 h 4673"/>
                <a:gd name="T12" fmla="*/ 341 w 1909"/>
                <a:gd name="T13" fmla="*/ 488 h 4673"/>
                <a:gd name="T14" fmla="*/ 419 w 1909"/>
                <a:gd name="T15" fmla="*/ 564 h 4673"/>
                <a:gd name="T16" fmla="*/ 503 w 1909"/>
                <a:gd name="T17" fmla="*/ 633 h 4673"/>
                <a:gd name="T18" fmla="*/ 546 w 1909"/>
                <a:gd name="T19" fmla="*/ 668 h 4673"/>
                <a:gd name="T20" fmla="*/ 604 w 1909"/>
                <a:gd name="T21" fmla="*/ 720 h 4673"/>
                <a:gd name="T22" fmla="*/ 653 w 1909"/>
                <a:gd name="T23" fmla="*/ 780 h 4673"/>
                <a:gd name="T24" fmla="*/ 691 w 1909"/>
                <a:gd name="T25" fmla="*/ 846 h 4673"/>
                <a:gd name="T26" fmla="*/ 717 w 1909"/>
                <a:gd name="T27" fmla="*/ 917 h 4673"/>
                <a:gd name="T28" fmla="*/ 733 w 1909"/>
                <a:gd name="T29" fmla="*/ 991 h 4673"/>
                <a:gd name="T30" fmla="*/ 736 w 1909"/>
                <a:gd name="T31" fmla="*/ 1068 h 4673"/>
                <a:gd name="T32" fmla="*/ 726 w 1909"/>
                <a:gd name="T33" fmla="*/ 1144 h 4673"/>
                <a:gd name="T34" fmla="*/ 703 w 1909"/>
                <a:gd name="T35" fmla="*/ 1220 h 4673"/>
                <a:gd name="T36" fmla="*/ 670 w 1909"/>
                <a:gd name="T37" fmla="*/ 1308 h 4673"/>
                <a:gd name="T38" fmla="*/ 613 w 1909"/>
                <a:gd name="T39" fmla="*/ 1486 h 4673"/>
                <a:gd name="T40" fmla="*/ 569 w 1909"/>
                <a:gd name="T41" fmla="*/ 1669 h 4673"/>
                <a:gd name="T42" fmla="*/ 536 w 1909"/>
                <a:gd name="T43" fmla="*/ 1854 h 4673"/>
                <a:gd name="T44" fmla="*/ 516 w 1909"/>
                <a:gd name="T45" fmla="*/ 2040 h 4673"/>
                <a:gd name="T46" fmla="*/ 509 w 1909"/>
                <a:gd name="T47" fmla="*/ 2228 h 4673"/>
                <a:gd name="T48" fmla="*/ 513 w 1909"/>
                <a:gd name="T49" fmla="*/ 2415 h 4673"/>
                <a:gd name="T50" fmla="*/ 532 w 1909"/>
                <a:gd name="T51" fmla="*/ 2603 h 4673"/>
                <a:gd name="T52" fmla="*/ 544 w 1909"/>
                <a:gd name="T53" fmla="*/ 2697 h 4673"/>
                <a:gd name="T54" fmla="*/ 574 w 1909"/>
                <a:gd name="T55" fmla="*/ 2851 h 4673"/>
                <a:gd name="T56" fmla="*/ 613 w 1909"/>
                <a:gd name="T57" fmla="*/ 3004 h 4673"/>
                <a:gd name="T58" fmla="*/ 659 w 1909"/>
                <a:gd name="T59" fmla="*/ 3152 h 4673"/>
                <a:gd name="T60" fmla="*/ 713 w 1909"/>
                <a:gd name="T61" fmla="*/ 3297 h 4673"/>
                <a:gd name="T62" fmla="*/ 774 w 1909"/>
                <a:gd name="T63" fmla="*/ 3438 h 4673"/>
                <a:gd name="T64" fmla="*/ 842 w 1909"/>
                <a:gd name="T65" fmla="*/ 3575 h 4673"/>
                <a:gd name="T66" fmla="*/ 919 w 1909"/>
                <a:gd name="T67" fmla="*/ 3709 h 4673"/>
                <a:gd name="T68" fmla="*/ 1004 w 1909"/>
                <a:gd name="T69" fmla="*/ 3838 h 4673"/>
                <a:gd name="T70" fmla="*/ 1093 w 1909"/>
                <a:gd name="T71" fmla="*/ 3962 h 4673"/>
                <a:gd name="T72" fmla="*/ 1192 w 1909"/>
                <a:gd name="T73" fmla="*/ 4080 h 4673"/>
                <a:gd name="T74" fmla="*/ 1296 w 1909"/>
                <a:gd name="T75" fmla="*/ 4194 h 4673"/>
                <a:gd name="T76" fmla="*/ 1406 w 1909"/>
                <a:gd name="T77" fmla="*/ 4303 h 4673"/>
                <a:gd name="T78" fmla="*/ 1523 w 1909"/>
                <a:gd name="T79" fmla="*/ 4404 h 4673"/>
                <a:gd name="T80" fmla="*/ 1645 w 1909"/>
                <a:gd name="T81" fmla="*/ 4501 h 4673"/>
                <a:gd name="T82" fmla="*/ 1775 w 1909"/>
                <a:gd name="T83" fmla="*/ 4591 h 4673"/>
                <a:gd name="T84" fmla="*/ 1909 w 1909"/>
                <a:gd name="T85" fmla="*/ 4673 h 46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909" h="4673">
                  <a:moveTo>
                    <a:pt x="0" y="4673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24" y="49"/>
                  </a:lnTo>
                  <a:lnTo>
                    <a:pt x="50" y="97"/>
                  </a:lnTo>
                  <a:lnTo>
                    <a:pt x="77" y="144"/>
                  </a:lnTo>
                  <a:lnTo>
                    <a:pt x="105" y="190"/>
                  </a:lnTo>
                  <a:lnTo>
                    <a:pt x="135" y="236"/>
                  </a:lnTo>
                  <a:lnTo>
                    <a:pt x="167" y="280"/>
                  </a:lnTo>
                  <a:lnTo>
                    <a:pt x="198" y="324"/>
                  </a:lnTo>
                  <a:lnTo>
                    <a:pt x="232" y="367"/>
                  </a:lnTo>
                  <a:lnTo>
                    <a:pt x="268" y="408"/>
                  </a:lnTo>
                  <a:lnTo>
                    <a:pt x="304" y="448"/>
                  </a:lnTo>
                  <a:lnTo>
                    <a:pt x="341" y="488"/>
                  </a:lnTo>
                  <a:lnTo>
                    <a:pt x="381" y="526"/>
                  </a:lnTo>
                  <a:lnTo>
                    <a:pt x="419" y="564"/>
                  </a:lnTo>
                  <a:lnTo>
                    <a:pt x="460" y="599"/>
                  </a:lnTo>
                  <a:lnTo>
                    <a:pt x="503" y="633"/>
                  </a:lnTo>
                  <a:lnTo>
                    <a:pt x="546" y="668"/>
                  </a:lnTo>
                  <a:lnTo>
                    <a:pt x="546" y="668"/>
                  </a:lnTo>
                  <a:lnTo>
                    <a:pt x="576" y="692"/>
                  </a:lnTo>
                  <a:lnTo>
                    <a:pt x="604" y="720"/>
                  </a:lnTo>
                  <a:lnTo>
                    <a:pt x="630" y="749"/>
                  </a:lnTo>
                  <a:lnTo>
                    <a:pt x="653" y="780"/>
                  </a:lnTo>
                  <a:lnTo>
                    <a:pt x="673" y="813"/>
                  </a:lnTo>
                  <a:lnTo>
                    <a:pt x="691" y="846"/>
                  </a:lnTo>
                  <a:lnTo>
                    <a:pt x="706" y="882"/>
                  </a:lnTo>
                  <a:lnTo>
                    <a:pt x="717" y="917"/>
                  </a:lnTo>
                  <a:lnTo>
                    <a:pt x="727" y="954"/>
                  </a:lnTo>
                  <a:lnTo>
                    <a:pt x="733" y="991"/>
                  </a:lnTo>
                  <a:lnTo>
                    <a:pt x="736" y="1030"/>
                  </a:lnTo>
                  <a:lnTo>
                    <a:pt x="736" y="1068"/>
                  </a:lnTo>
                  <a:lnTo>
                    <a:pt x="731" y="1107"/>
                  </a:lnTo>
                  <a:lnTo>
                    <a:pt x="726" y="1144"/>
                  </a:lnTo>
                  <a:lnTo>
                    <a:pt x="716" y="1182"/>
                  </a:lnTo>
                  <a:lnTo>
                    <a:pt x="703" y="1220"/>
                  </a:lnTo>
                  <a:lnTo>
                    <a:pt x="703" y="1220"/>
                  </a:lnTo>
                  <a:lnTo>
                    <a:pt x="670" y="1308"/>
                  </a:lnTo>
                  <a:lnTo>
                    <a:pt x="640" y="1396"/>
                  </a:lnTo>
                  <a:lnTo>
                    <a:pt x="613" y="1486"/>
                  </a:lnTo>
                  <a:lnTo>
                    <a:pt x="589" y="1577"/>
                  </a:lnTo>
                  <a:lnTo>
                    <a:pt x="569" y="1669"/>
                  </a:lnTo>
                  <a:lnTo>
                    <a:pt x="550" y="1761"/>
                  </a:lnTo>
                  <a:lnTo>
                    <a:pt x="536" y="1854"/>
                  </a:lnTo>
                  <a:lnTo>
                    <a:pt x="525" y="1947"/>
                  </a:lnTo>
                  <a:lnTo>
                    <a:pt x="516" y="2040"/>
                  </a:lnTo>
                  <a:lnTo>
                    <a:pt x="510" y="2134"/>
                  </a:lnTo>
                  <a:lnTo>
                    <a:pt x="509" y="2228"/>
                  </a:lnTo>
                  <a:lnTo>
                    <a:pt x="509" y="2322"/>
                  </a:lnTo>
                  <a:lnTo>
                    <a:pt x="513" y="2415"/>
                  </a:lnTo>
                  <a:lnTo>
                    <a:pt x="520" y="2509"/>
                  </a:lnTo>
                  <a:lnTo>
                    <a:pt x="532" y="2603"/>
                  </a:lnTo>
                  <a:lnTo>
                    <a:pt x="544" y="2697"/>
                  </a:lnTo>
                  <a:lnTo>
                    <a:pt x="544" y="2697"/>
                  </a:lnTo>
                  <a:lnTo>
                    <a:pt x="559" y="2774"/>
                  </a:lnTo>
                  <a:lnTo>
                    <a:pt x="574" y="2851"/>
                  </a:lnTo>
                  <a:lnTo>
                    <a:pt x="593" y="2928"/>
                  </a:lnTo>
                  <a:lnTo>
                    <a:pt x="613" y="3004"/>
                  </a:lnTo>
                  <a:lnTo>
                    <a:pt x="634" y="3078"/>
                  </a:lnTo>
                  <a:lnTo>
                    <a:pt x="659" y="3152"/>
                  </a:lnTo>
                  <a:lnTo>
                    <a:pt x="684" y="3225"/>
                  </a:lnTo>
                  <a:lnTo>
                    <a:pt x="713" y="3297"/>
                  </a:lnTo>
                  <a:lnTo>
                    <a:pt x="743" y="3369"/>
                  </a:lnTo>
                  <a:lnTo>
                    <a:pt x="774" y="3438"/>
                  </a:lnTo>
                  <a:lnTo>
                    <a:pt x="807" y="3507"/>
                  </a:lnTo>
                  <a:lnTo>
                    <a:pt x="842" y="3575"/>
                  </a:lnTo>
                  <a:lnTo>
                    <a:pt x="881" y="3642"/>
                  </a:lnTo>
                  <a:lnTo>
                    <a:pt x="919" y="3709"/>
                  </a:lnTo>
                  <a:lnTo>
                    <a:pt x="961" y="3774"/>
                  </a:lnTo>
                  <a:lnTo>
                    <a:pt x="1004" y="3838"/>
                  </a:lnTo>
                  <a:lnTo>
                    <a:pt x="1048" y="3901"/>
                  </a:lnTo>
                  <a:lnTo>
                    <a:pt x="1093" y="3962"/>
                  </a:lnTo>
                  <a:lnTo>
                    <a:pt x="1142" y="4022"/>
                  </a:lnTo>
                  <a:lnTo>
                    <a:pt x="1192" y="4080"/>
                  </a:lnTo>
                  <a:lnTo>
                    <a:pt x="1243" y="4139"/>
                  </a:lnTo>
                  <a:lnTo>
                    <a:pt x="1296" y="4194"/>
                  </a:lnTo>
                  <a:lnTo>
                    <a:pt x="1350" y="4248"/>
                  </a:lnTo>
                  <a:lnTo>
                    <a:pt x="1406" y="4303"/>
                  </a:lnTo>
                  <a:lnTo>
                    <a:pt x="1464" y="4354"/>
                  </a:lnTo>
                  <a:lnTo>
                    <a:pt x="1523" y="4404"/>
                  </a:lnTo>
                  <a:lnTo>
                    <a:pt x="1584" y="4454"/>
                  </a:lnTo>
                  <a:lnTo>
                    <a:pt x="1645" y="4501"/>
                  </a:lnTo>
                  <a:lnTo>
                    <a:pt x="1709" y="4547"/>
                  </a:lnTo>
                  <a:lnTo>
                    <a:pt x="1775" y="4591"/>
                  </a:lnTo>
                  <a:lnTo>
                    <a:pt x="1840" y="4632"/>
                  </a:lnTo>
                  <a:lnTo>
                    <a:pt x="1909" y="4673"/>
                  </a:lnTo>
                  <a:lnTo>
                    <a:pt x="0" y="4673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ID">
                <a:solidFill>
                  <a:schemeClr val="lt1"/>
                </a:solidFill>
              </a:endParaRPr>
            </a:p>
          </p:txBody>
        </p:sp>
        <p:sp>
          <p:nvSpPr>
            <p:cNvPr id="26" name="Freeform 9">
              <a:extLst>
                <a:ext uri="{FF2B5EF4-FFF2-40B4-BE49-F238E27FC236}">
                  <a16:creationId xmlns:a16="http://schemas.microsoft.com/office/drawing/2014/main" xmlns="" id="{9586AA2E-6C01-4274-8839-10B2EDB6977C}"/>
                </a:ext>
              </a:extLst>
            </p:cNvPr>
            <p:cNvSpPr>
              <a:spLocks/>
            </p:cNvSpPr>
            <p:nvPr/>
          </p:nvSpPr>
          <p:spPr bwMode="auto">
            <a:xfrm>
              <a:off x="3680465" y="3340"/>
              <a:ext cx="8508194" cy="6851319"/>
            </a:xfrm>
            <a:custGeom>
              <a:avLst/>
              <a:gdLst>
                <a:gd name="T0" fmla="*/ 1546 w 7641"/>
                <a:gd name="T1" fmla="*/ 6077 h 6154"/>
                <a:gd name="T2" fmla="*/ 1782 w 7641"/>
                <a:gd name="T3" fmla="*/ 5903 h 6154"/>
                <a:gd name="T4" fmla="*/ 1999 w 7641"/>
                <a:gd name="T5" fmla="*/ 5707 h 6154"/>
                <a:gd name="T6" fmla="*/ 2196 w 7641"/>
                <a:gd name="T7" fmla="*/ 5486 h 6154"/>
                <a:gd name="T8" fmla="*/ 2303 w 7641"/>
                <a:gd name="T9" fmla="*/ 5344 h 6154"/>
                <a:gd name="T10" fmla="*/ 2384 w 7641"/>
                <a:gd name="T11" fmla="*/ 5267 h 6154"/>
                <a:gd name="T12" fmla="*/ 2481 w 7641"/>
                <a:gd name="T13" fmla="*/ 5210 h 6154"/>
                <a:gd name="T14" fmla="*/ 2589 w 7641"/>
                <a:gd name="T15" fmla="*/ 5178 h 6154"/>
                <a:gd name="T16" fmla="*/ 2675 w 7641"/>
                <a:gd name="T17" fmla="*/ 5170 h 6154"/>
                <a:gd name="T18" fmla="*/ 2815 w 7641"/>
                <a:gd name="T19" fmla="*/ 5192 h 6154"/>
                <a:gd name="T20" fmla="*/ 2940 w 7641"/>
                <a:gd name="T21" fmla="*/ 5253 h 6154"/>
                <a:gd name="T22" fmla="*/ 3059 w 7641"/>
                <a:gd name="T23" fmla="*/ 5324 h 6154"/>
                <a:gd name="T24" fmla="*/ 3224 w 7641"/>
                <a:gd name="T25" fmla="*/ 5399 h 6154"/>
                <a:gd name="T26" fmla="*/ 3399 w 7641"/>
                <a:gd name="T27" fmla="*/ 5447 h 6154"/>
                <a:gd name="T28" fmla="*/ 3579 w 7641"/>
                <a:gd name="T29" fmla="*/ 5467 h 6154"/>
                <a:gd name="T30" fmla="*/ 3736 w 7641"/>
                <a:gd name="T31" fmla="*/ 5463 h 6154"/>
                <a:gd name="T32" fmla="*/ 3904 w 7641"/>
                <a:gd name="T33" fmla="*/ 5436 h 6154"/>
                <a:gd name="T34" fmla="*/ 4126 w 7641"/>
                <a:gd name="T35" fmla="*/ 5357 h 6154"/>
                <a:gd name="T36" fmla="*/ 4327 w 7641"/>
                <a:gd name="T37" fmla="*/ 5238 h 6154"/>
                <a:gd name="T38" fmla="*/ 4500 w 7641"/>
                <a:gd name="T39" fmla="*/ 5083 h 6154"/>
                <a:gd name="T40" fmla="*/ 4640 w 7641"/>
                <a:gd name="T41" fmla="*/ 4900 h 6154"/>
                <a:gd name="T42" fmla="*/ 4745 w 7641"/>
                <a:gd name="T43" fmla="*/ 4694 h 6154"/>
                <a:gd name="T44" fmla="*/ 4809 w 7641"/>
                <a:gd name="T45" fmla="*/ 4470 h 6154"/>
                <a:gd name="T46" fmla="*/ 4829 w 7641"/>
                <a:gd name="T47" fmla="*/ 4236 h 6154"/>
                <a:gd name="T48" fmla="*/ 4812 w 7641"/>
                <a:gd name="T49" fmla="*/ 4058 h 6154"/>
                <a:gd name="T50" fmla="*/ 4757 w 7641"/>
                <a:gd name="T51" fmla="*/ 3850 h 6154"/>
                <a:gd name="T52" fmla="*/ 4667 w 7641"/>
                <a:gd name="T53" fmla="*/ 3659 h 6154"/>
                <a:gd name="T54" fmla="*/ 4547 w 7641"/>
                <a:gd name="T55" fmla="*/ 3489 h 6154"/>
                <a:gd name="T56" fmla="*/ 4402 w 7641"/>
                <a:gd name="T57" fmla="*/ 3344 h 6154"/>
                <a:gd name="T58" fmla="*/ 4233 w 7641"/>
                <a:gd name="T59" fmla="*/ 3224 h 6154"/>
                <a:gd name="T60" fmla="*/ 4047 w 7641"/>
                <a:gd name="T61" fmla="*/ 3135 h 6154"/>
                <a:gd name="T62" fmla="*/ 3843 w 7641"/>
                <a:gd name="T63" fmla="*/ 3080 h 6154"/>
                <a:gd name="T64" fmla="*/ 3629 w 7641"/>
                <a:gd name="T65" fmla="*/ 3061 h 6154"/>
                <a:gd name="T66" fmla="*/ 3473 w 7641"/>
                <a:gd name="T67" fmla="*/ 3071 h 6154"/>
                <a:gd name="T68" fmla="*/ 3334 w 7641"/>
                <a:gd name="T69" fmla="*/ 3101 h 6154"/>
                <a:gd name="T70" fmla="*/ 3205 w 7641"/>
                <a:gd name="T71" fmla="*/ 3150 h 6154"/>
                <a:gd name="T72" fmla="*/ 3128 w 7641"/>
                <a:gd name="T73" fmla="*/ 3170 h 6154"/>
                <a:gd name="T74" fmla="*/ 3068 w 7641"/>
                <a:gd name="T75" fmla="*/ 3174 h 6154"/>
                <a:gd name="T76" fmla="*/ 2950 w 7641"/>
                <a:gd name="T77" fmla="*/ 3155 h 6154"/>
                <a:gd name="T78" fmla="*/ 2845 w 7641"/>
                <a:gd name="T79" fmla="*/ 3106 h 6154"/>
                <a:gd name="T80" fmla="*/ 2758 w 7641"/>
                <a:gd name="T81" fmla="*/ 3026 h 6154"/>
                <a:gd name="T82" fmla="*/ 2698 w 7641"/>
                <a:gd name="T83" fmla="*/ 2922 h 6154"/>
                <a:gd name="T84" fmla="*/ 2659 w 7641"/>
                <a:gd name="T85" fmla="*/ 2805 h 6154"/>
                <a:gd name="T86" fmla="*/ 2508 w 7641"/>
                <a:gd name="T87" fmla="*/ 2450 h 6154"/>
                <a:gd name="T88" fmla="*/ 2313 w 7641"/>
                <a:gd name="T89" fmla="*/ 2123 h 6154"/>
                <a:gd name="T90" fmla="*/ 2078 w 7641"/>
                <a:gd name="T91" fmla="*/ 1828 h 6154"/>
                <a:gd name="T92" fmla="*/ 1805 w 7641"/>
                <a:gd name="T93" fmla="*/ 1568 h 6154"/>
                <a:gd name="T94" fmla="*/ 1500 w 7641"/>
                <a:gd name="T95" fmla="*/ 1349 h 6154"/>
                <a:gd name="T96" fmla="*/ 1165 w 7641"/>
                <a:gd name="T97" fmla="*/ 1170 h 6154"/>
                <a:gd name="T98" fmla="*/ 806 w 7641"/>
                <a:gd name="T99" fmla="*/ 1036 h 6154"/>
                <a:gd name="T100" fmla="*/ 522 w 7641"/>
                <a:gd name="T101" fmla="*/ 969 h 6154"/>
                <a:gd name="T102" fmla="*/ 375 w 7641"/>
                <a:gd name="T103" fmla="*/ 915 h 6154"/>
                <a:gd name="T104" fmla="*/ 257 w 7641"/>
                <a:gd name="T105" fmla="*/ 821 h 6154"/>
                <a:gd name="T106" fmla="*/ 173 w 7641"/>
                <a:gd name="T107" fmla="*/ 694 h 6154"/>
                <a:gd name="T108" fmla="*/ 134 w 7641"/>
                <a:gd name="T109" fmla="*/ 544 h 6154"/>
                <a:gd name="T110" fmla="*/ 114 w 7641"/>
                <a:gd name="T111" fmla="*/ 393 h 6154"/>
                <a:gd name="T112" fmla="*/ 69 w 7641"/>
                <a:gd name="T113" fmla="*/ 194 h 6154"/>
                <a:gd name="T114" fmla="*/ 0 w 7641"/>
                <a:gd name="T115" fmla="*/ 0 h 6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7641" h="6154">
                  <a:moveTo>
                    <a:pt x="1419" y="6154"/>
                  </a:moveTo>
                  <a:lnTo>
                    <a:pt x="1419" y="6154"/>
                  </a:lnTo>
                  <a:lnTo>
                    <a:pt x="1483" y="6116"/>
                  </a:lnTo>
                  <a:lnTo>
                    <a:pt x="1546" y="6077"/>
                  </a:lnTo>
                  <a:lnTo>
                    <a:pt x="1606" y="6036"/>
                  </a:lnTo>
                  <a:lnTo>
                    <a:pt x="1667" y="5993"/>
                  </a:lnTo>
                  <a:lnTo>
                    <a:pt x="1725" y="5949"/>
                  </a:lnTo>
                  <a:lnTo>
                    <a:pt x="1782" y="5903"/>
                  </a:lnTo>
                  <a:lnTo>
                    <a:pt x="1838" y="5856"/>
                  </a:lnTo>
                  <a:lnTo>
                    <a:pt x="1894" y="5808"/>
                  </a:lnTo>
                  <a:lnTo>
                    <a:pt x="1948" y="5758"/>
                  </a:lnTo>
                  <a:lnTo>
                    <a:pt x="1999" y="5707"/>
                  </a:lnTo>
                  <a:lnTo>
                    <a:pt x="2051" y="5652"/>
                  </a:lnTo>
                  <a:lnTo>
                    <a:pt x="2100" y="5598"/>
                  </a:lnTo>
                  <a:lnTo>
                    <a:pt x="2149" y="5543"/>
                  </a:lnTo>
                  <a:lnTo>
                    <a:pt x="2196" y="5486"/>
                  </a:lnTo>
                  <a:lnTo>
                    <a:pt x="2242" y="5427"/>
                  </a:lnTo>
                  <a:lnTo>
                    <a:pt x="2286" y="5367"/>
                  </a:lnTo>
                  <a:lnTo>
                    <a:pt x="2286" y="5367"/>
                  </a:lnTo>
                  <a:lnTo>
                    <a:pt x="2303" y="5344"/>
                  </a:lnTo>
                  <a:lnTo>
                    <a:pt x="2321" y="5323"/>
                  </a:lnTo>
                  <a:lnTo>
                    <a:pt x="2341" y="5303"/>
                  </a:lnTo>
                  <a:lnTo>
                    <a:pt x="2363" y="5285"/>
                  </a:lnTo>
                  <a:lnTo>
                    <a:pt x="2384" y="5267"/>
                  </a:lnTo>
                  <a:lnTo>
                    <a:pt x="2407" y="5250"/>
                  </a:lnTo>
                  <a:lnTo>
                    <a:pt x="2431" y="5236"/>
                  </a:lnTo>
                  <a:lnTo>
                    <a:pt x="2455" y="5222"/>
                  </a:lnTo>
                  <a:lnTo>
                    <a:pt x="2481" y="5210"/>
                  </a:lnTo>
                  <a:lnTo>
                    <a:pt x="2507" y="5200"/>
                  </a:lnTo>
                  <a:lnTo>
                    <a:pt x="2534" y="5190"/>
                  </a:lnTo>
                  <a:lnTo>
                    <a:pt x="2561" y="5183"/>
                  </a:lnTo>
                  <a:lnTo>
                    <a:pt x="2589" y="5178"/>
                  </a:lnTo>
                  <a:lnTo>
                    <a:pt x="2617" y="5173"/>
                  </a:lnTo>
                  <a:lnTo>
                    <a:pt x="2646" y="5170"/>
                  </a:lnTo>
                  <a:lnTo>
                    <a:pt x="2675" y="5170"/>
                  </a:lnTo>
                  <a:lnTo>
                    <a:pt x="2675" y="5170"/>
                  </a:lnTo>
                  <a:lnTo>
                    <a:pt x="2711" y="5172"/>
                  </a:lnTo>
                  <a:lnTo>
                    <a:pt x="2746" y="5175"/>
                  </a:lnTo>
                  <a:lnTo>
                    <a:pt x="2780" y="5182"/>
                  </a:lnTo>
                  <a:lnTo>
                    <a:pt x="2815" y="5192"/>
                  </a:lnTo>
                  <a:lnTo>
                    <a:pt x="2848" y="5203"/>
                  </a:lnTo>
                  <a:lnTo>
                    <a:pt x="2879" y="5218"/>
                  </a:lnTo>
                  <a:lnTo>
                    <a:pt x="2910" y="5233"/>
                  </a:lnTo>
                  <a:lnTo>
                    <a:pt x="2940" y="5253"/>
                  </a:lnTo>
                  <a:lnTo>
                    <a:pt x="2940" y="5253"/>
                  </a:lnTo>
                  <a:lnTo>
                    <a:pt x="2979" y="5279"/>
                  </a:lnTo>
                  <a:lnTo>
                    <a:pt x="3019" y="5303"/>
                  </a:lnTo>
                  <a:lnTo>
                    <a:pt x="3059" y="5324"/>
                  </a:lnTo>
                  <a:lnTo>
                    <a:pt x="3098" y="5346"/>
                  </a:lnTo>
                  <a:lnTo>
                    <a:pt x="3140" y="5366"/>
                  </a:lnTo>
                  <a:lnTo>
                    <a:pt x="3181" y="5383"/>
                  </a:lnTo>
                  <a:lnTo>
                    <a:pt x="3224" y="5399"/>
                  </a:lnTo>
                  <a:lnTo>
                    <a:pt x="3267" y="5413"/>
                  </a:lnTo>
                  <a:lnTo>
                    <a:pt x="3311" y="5426"/>
                  </a:lnTo>
                  <a:lnTo>
                    <a:pt x="3354" y="5437"/>
                  </a:lnTo>
                  <a:lnTo>
                    <a:pt x="3399" y="5447"/>
                  </a:lnTo>
                  <a:lnTo>
                    <a:pt x="3443" y="5454"/>
                  </a:lnTo>
                  <a:lnTo>
                    <a:pt x="3489" y="5460"/>
                  </a:lnTo>
                  <a:lnTo>
                    <a:pt x="3533" y="5464"/>
                  </a:lnTo>
                  <a:lnTo>
                    <a:pt x="3579" y="5467"/>
                  </a:lnTo>
                  <a:lnTo>
                    <a:pt x="3626" y="5469"/>
                  </a:lnTo>
                  <a:lnTo>
                    <a:pt x="3626" y="5469"/>
                  </a:lnTo>
                  <a:lnTo>
                    <a:pt x="3680" y="5467"/>
                  </a:lnTo>
                  <a:lnTo>
                    <a:pt x="3736" y="5463"/>
                  </a:lnTo>
                  <a:lnTo>
                    <a:pt x="3790" y="5457"/>
                  </a:lnTo>
                  <a:lnTo>
                    <a:pt x="3844" y="5449"/>
                  </a:lnTo>
                  <a:lnTo>
                    <a:pt x="3844" y="5449"/>
                  </a:lnTo>
                  <a:lnTo>
                    <a:pt x="3904" y="5436"/>
                  </a:lnTo>
                  <a:lnTo>
                    <a:pt x="3961" y="5420"/>
                  </a:lnTo>
                  <a:lnTo>
                    <a:pt x="4018" y="5402"/>
                  </a:lnTo>
                  <a:lnTo>
                    <a:pt x="4074" y="5382"/>
                  </a:lnTo>
                  <a:lnTo>
                    <a:pt x="4126" y="5357"/>
                  </a:lnTo>
                  <a:lnTo>
                    <a:pt x="4179" y="5332"/>
                  </a:lnTo>
                  <a:lnTo>
                    <a:pt x="4230" y="5302"/>
                  </a:lnTo>
                  <a:lnTo>
                    <a:pt x="4279" y="5272"/>
                  </a:lnTo>
                  <a:lnTo>
                    <a:pt x="4327" y="5238"/>
                  </a:lnTo>
                  <a:lnTo>
                    <a:pt x="4373" y="5202"/>
                  </a:lnTo>
                  <a:lnTo>
                    <a:pt x="4417" y="5165"/>
                  </a:lnTo>
                  <a:lnTo>
                    <a:pt x="4459" y="5125"/>
                  </a:lnTo>
                  <a:lnTo>
                    <a:pt x="4500" y="5083"/>
                  </a:lnTo>
                  <a:lnTo>
                    <a:pt x="4537" y="5039"/>
                  </a:lnTo>
                  <a:lnTo>
                    <a:pt x="4574" y="4995"/>
                  </a:lnTo>
                  <a:lnTo>
                    <a:pt x="4608" y="4948"/>
                  </a:lnTo>
                  <a:lnTo>
                    <a:pt x="4640" y="4900"/>
                  </a:lnTo>
                  <a:lnTo>
                    <a:pt x="4670" y="4850"/>
                  </a:lnTo>
                  <a:lnTo>
                    <a:pt x="4697" y="4800"/>
                  </a:lnTo>
                  <a:lnTo>
                    <a:pt x="4722" y="4747"/>
                  </a:lnTo>
                  <a:lnTo>
                    <a:pt x="4745" y="4694"/>
                  </a:lnTo>
                  <a:lnTo>
                    <a:pt x="4765" y="4639"/>
                  </a:lnTo>
                  <a:lnTo>
                    <a:pt x="4782" y="4584"/>
                  </a:lnTo>
                  <a:lnTo>
                    <a:pt x="4796" y="4527"/>
                  </a:lnTo>
                  <a:lnTo>
                    <a:pt x="4809" y="4470"/>
                  </a:lnTo>
                  <a:lnTo>
                    <a:pt x="4818" y="4413"/>
                  </a:lnTo>
                  <a:lnTo>
                    <a:pt x="4825" y="4355"/>
                  </a:lnTo>
                  <a:lnTo>
                    <a:pt x="4828" y="4296"/>
                  </a:lnTo>
                  <a:lnTo>
                    <a:pt x="4829" y="4236"/>
                  </a:lnTo>
                  <a:lnTo>
                    <a:pt x="4826" y="4178"/>
                  </a:lnTo>
                  <a:lnTo>
                    <a:pt x="4821" y="4118"/>
                  </a:lnTo>
                  <a:lnTo>
                    <a:pt x="4812" y="4058"/>
                  </a:lnTo>
                  <a:lnTo>
                    <a:pt x="4812" y="4058"/>
                  </a:lnTo>
                  <a:lnTo>
                    <a:pt x="4801" y="4004"/>
                  </a:lnTo>
                  <a:lnTo>
                    <a:pt x="4788" y="3953"/>
                  </a:lnTo>
                  <a:lnTo>
                    <a:pt x="4774" y="3900"/>
                  </a:lnTo>
                  <a:lnTo>
                    <a:pt x="4757" y="3850"/>
                  </a:lnTo>
                  <a:lnTo>
                    <a:pt x="4737" y="3800"/>
                  </a:lnTo>
                  <a:lnTo>
                    <a:pt x="4715" y="3752"/>
                  </a:lnTo>
                  <a:lnTo>
                    <a:pt x="4692" y="3704"/>
                  </a:lnTo>
                  <a:lnTo>
                    <a:pt x="4667" y="3659"/>
                  </a:lnTo>
                  <a:lnTo>
                    <a:pt x="4640" y="3615"/>
                  </a:lnTo>
                  <a:lnTo>
                    <a:pt x="4611" y="3570"/>
                  </a:lnTo>
                  <a:lnTo>
                    <a:pt x="4580" y="3529"/>
                  </a:lnTo>
                  <a:lnTo>
                    <a:pt x="4547" y="3489"/>
                  </a:lnTo>
                  <a:lnTo>
                    <a:pt x="4514" y="3451"/>
                  </a:lnTo>
                  <a:lnTo>
                    <a:pt x="4477" y="3412"/>
                  </a:lnTo>
                  <a:lnTo>
                    <a:pt x="4440" y="3376"/>
                  </a:lnTo>
                  <a:lnTo>
                    <a:pt x="4402" y="3344"/>
                  </a:lnTo>
                  <a:lnTo>
                    <a:pt x="4362" y="3311"/>
                  </a:lnTo>
                  <a:lnTo>
                    <a:pt x="4320" y="3280"/>
                  </a:lnTo>
                  <a:lnTo>
                    <a:pt x="4278" y="3251"/>
                  </a:lnTo>
                  <a:lnTo>
                    <a:pt x="4233" y="3224"/>
                  </a:lnTo>
                  <a:lnTo>
                    <a:pt x="4188" y="3200"/>
                  </a:lnTo>
                  <a:lnTo>
                    <a:pt x="4142" y="3177"/>
                  </a:lnTo>
                  <a:lnTo>
                    <a:pt x="4095" y="3155"/>
                  </a:lnTo>
                  <a:lnTo>
                    <a:pt x="4047" y="3135"/>
                  </a:lnTo>
                  <a:lnTo>
                    <a:pt x="3997" y="3118"/>
                  </a:lnTo>
                  <a:lnTo>
                    <a:pt x="3947" y="3104"/>
                  </a:lnTo>
                  <a:lnTo>
                    <a:pt x="3895" y="3091"/>
                  </a:lnTo>
                  <a:lnTo>
                    <a:pt x="3843" y="3080"/>
                  </a:lnTo>
                  <a:lnTo>
                    <a:pt x="3790" y="3073"/>
                  </a:lnTo>
                  <a:lnTo>
                    <a:pt x="3737" y="3066"/>
                  </a:lnTo>
                  <a:lnTo>
                    <a:pt x="3683" y="3063"/>
                  </a:lnTo>
                  <a:lnTo>
                    <a:pt x="3629" y="3061"/>
                  </a:lnTo>
                  <a:lnTo>
                    <a:pt x="3629" y="3061"/>
                  </a:lnTo>
                  <a:lnTo>
                    <a:pt x="3577" y="3063"/>
                  </a:lnTo>
                  <a:lnTo>
                    <a:pt x="3525" y="3066"/>
                  </a:lnTo>
                  <a:lnTo>
                    <a:pt x="3473" y="3071"/>
                  </a:lnTo>
                  <a:lnTo>
                    <a:pt x="3422" y="3078"/>
                  </a:lnTo>
                  <a:lnTo>
                    <a:pt x="3422" y="3078"/>
                  </a:lnTo>
                  <a:lnTo>
                    <a:pt x="3381" y="3088"/>
                  </a:lnTo>
                  <a:lnTo>
                    <a:pt x="3334" y="3101"/>
                  </a:lnTo>
                  <a:lnTo>
                    <a:pt x="3281" y="3120"/>
                  </a:lnTo>
                  <a:lnTo>
                    <a:pt x="3224" y="3143"/>
                  </a:lnTo>
                  <a:lnTo>
                    <a:pt x="3224" y="3143"/>
                  </a:lnTo>
                  <a:lnTo>
                    <a:pt x="3205" y="3150"/>
                  </a:lnTo>
                  <a:lnTo>
                    <a:pt x="3187" y="3155"/>
                  </a:lnTo>
                  <a:lnTo>
                    <a:pt x="3167" y="3161"/>
                  </a:lnTo>
                  <a:lnTo>
                    <a:pt x="3148" y="3165"/>
                  </a:lnTo>
                  <a:lnTo>
                    <a:pt x="3128" y="3170"/>
                  </a:lnTo>
                  <a:lnTo>
                    <a:pt x="3108" y="3171"/>
                  </a:lnTo>
                  <a:lnTo>
                    <a:pt x="3088" y="3173"/>
                  </a:lnTo>
                  <a:lnTo>
                    <a:pt x="3068" y="3174"/>
                  </a:lnTo>
                  <a:lnTo>
                    <a:pt x="3068" y="3174"/>
                  </a:lnTo>
                  <a:lnTo>
                    <a:pt x="3039" y="3173"/>
                  </a:lnTo>
                  <a:lnTo>
                    <a:pt x="3009" y="3168"/>
                  </a:lnTo>
                  <a:lnTo>
                    <a:pt x="2979" y="3164"/>
                  </a:lnTo>
                  <a:lnTo>
                    <a:pt x="2950" y="3155"/>
                  </a:lnTo>
                  <a:lnTo>
                    <a:pt x="2922" y="3145"/>
                  </a:lnTo>
                  <a:lnTo>
                    <a:pt x="2895" y="3134"/>
                  </a:lnTo>
                  <a:lnTo>
                    <a:pt x="2869" y="3121"/>
                  </a:lnTo>
                  <a:lnTo>
                    <a:pt x="2845" y="3106"/>
                  </a:lnTo>
                  <a:lnTo>
                    <a:pt x="2820" y="3088"/>
                  </a:lnTo>
                  <a:lnTo>
                    <a:pt x="2799" y="3068"/>
                  </a:lnTo>
                  <a:lnTo>
                    <a:pt x="2778" y="3048"/>
                  </a:lnTo>
                  <a:lnTo>
                    <a:pt x="2758" y="3026"/>
                  </a:lnTo>
                  <a:lnTo>
                    <a:pt x="2741" y="3001"/>
                  </a:lnTo>
                  <a:lnTo>
                    <a:pt x="2725" y="2977"/>
                  </a:lnTo>
                  <a:lnTo>
                    <a:pt x="2711" y="2950"/>
                  </a:lnTo>
                  <a:lnTo>
                    <a:pt x="2698" y="2922"/>
                  </a:lnTo>
                  <a:lnTo>
                    <a:pt x="2698" y="2922"/>
                  </a:lnTo>
                  <a:lnTo>
                    <a:pt x="2689" y="2897"/>
                  </a:lnTo>
                  <a:lnTo>
                    <a:pt x="2689" y="2897"/>
                  </a:lnTo>
                  <a:lnTo>
                    <a:pt x="2659" y="2805"/>
                  </a:lnTo>
                  <a:lnTo>
                    <a:pt x="2625" y="2713"/>
                  </a:lnTo>
                  <a:lnTo>
                    <a:pt x="2589" y="2624"/>
                  </a:lnTo>
                  <a:lnTo>
                    <a:pt x="2550" y="2535"/>
                  </a:lnTo>
                  <a:lnTo>
                    <a:pt x="2508" y="2450"/>
                  </a:lnTo>
                  <a:lnTo>
                    <a:pt x="2464" y="2365"/>
                  </a:lnTo>
                  <a:lnTo>
                    <a:pt x="2416" y="2283"/>
                  </a:lnTo>
                  <a:lnTo>
                    <a:pt x="2366" y="2201"/>
                  </a:lnTo>
                  <a:lnTo>
                    <a:pt x="2313" y="2123"/>
                  </a:lnTo>
                  <a:lnTo>
                    <a:pt x="2257" y="2046"/>
                  </a:lnTo>
                  <a:lnTo>
                    <a:pt x="2200" y="1972"/>
                  </a:lnTo>
                  <a:lnTo>
                    <a:pt x="2139" y="1899"/>
                  </a:lnTo>
                  <a:lnTo>
                    <a:pt x="2078" y="1828"/>
                  </a:lnTo>
                  <a:lnTo>
                    <a:pt x="2012" y="1759"/>
                  </a:lnTo>
                  <a:lnTo>
                    <a:pt x="1945" y="1694"/>
                  </a:lnTo>
                  <a:lnTo>
                    <a:pt x="1877" y="1630"/>
                  </a:lnTo>
                  <a:lnTo>
                    <a:pt x="1805" y="1568"/>
                  </a:lnTo>
                  <a:lnTo>
                    <a:pt x="1731" y="1510"/>
                  </a:lnTo>
                  <a:lnTo>
                    <a:pt x="1656" y="1454"/>
                  </a:lnTo>
                  <a:lnTo>
                    <a:pt x="1579" y="1400"/>
                  </a:lnTo>
                  <a:lnTo>
                    <a:pt x="1500" y="1349"/>
                  </a:lnTo>
                  <a:lnTo>
                    <a:pt x="1419" y="1300"/>
                  </a:lnTo>
                  <a:lnTo>
                    <a:pt x="1336" y="1253"/>
                  </a:lnTo>
                  <a:lnTo>
                    <a:pt x="1251" y="1210"/>
                  </a:lnTo>
                  <a:lnTo>
                    <a:pt x="1165" y="1170"/>
                  </a:lnTo>
                  <a:lnTo>
                    <a:pt x="1078" y="1132"/>
                  </a:lnTo>
                  <a:lnTo>
                    <a:pt x="988" y="1098"/>
                  </a:lnTo>
                  <a:lnTo>
                    <a:pt x="897" y="1065"/>
                  </a:lnTo>
                  <a:lnTo>
                    <a:pt x="806" y="1036"/>
                  </a:lnTo>
                  <a:lnTo>
                    <a:pt x="712" y="1011"/>
                  </a:lnTo>
                  <a:lnTo>
                    <a:pt x="618" y="988"/>
                  </a:lnTo>
                  <a:lnTo>
                    <a:pt x="522" y="969"/>
                  </a:lnTo>
                  <a:lnTo>
                    <a:pt x="522" y="969"/>
                  </a:lnTo>
                  <a:lnTo>
                    <a:pt x="484" y="959"/>
                  </a:lnTo>
                  <a:lnTo>
                    <a:pt x="445" y="948"/>
                  </a:lnTo>
                  <a:lnTo>
                    <a:pt x="409" y="934"/>
                  </a:lnTo>
                  <a:lnTo>
                    <a:pt x="375" y="915"/>
                  </a:lnTo>
                  <a:lnTo>
                    <a:pt x="342" y="895"/>
                  </a:lnTo>
                  <a:lnTo>
                    <a:pt x="313" y="872"/>
                  </a:lnTo>
                  <a:lnTo>
                    <a:pt x="283" y="848"/>
                  </a:lnTo>
                  <a:lnTo>
                    <a:pt x="257" y="821"/>
                  </a:lnTo>
                  <a:lnTo>
                    <a:pt x="231" y="792"/>
                  </a:lnTo>
                  <a:lnTo>
                    <a:pt x="210" y="761"/>
                  </a:lnTo>
                  <a:lnTo>
                    <a:pt x="190" y="728"/>
                  </a:lnTo>
                  <a:lnTo>
                    <a:pt x="173" y="694"/>
                  </a:lnTo>
                  <a:lnTo>
                    <a:pt x="159" y="658"/>
                  </a:lnTo>
                  <a:lnTo>
                    <a:pt x="147" y="621"/>
                  </a:lnTo>
                  <a:lnTo>
                    <a:pt x="139" y="584"/>
                  </a:lnTo>
                  <a:lnTo>
                    <a:pt x="134" y="544"/>
                  </a:lnTo>
                  <a:lnTo>
                    <a:pt x="134" y="544"/>
                  </a:lnTo>
                  <a:lnTo>
                    <a:pt x="126" y="469"/>
                  </a:lnTo>
                  <a:lnTo>
                    <a:pt x="114" y="393"/>
                  </a:lnTo>
                  <a:lnTo>
                    <a:pt x="114" y="393"/>
                  </a:lnTo>
                  <a:lnTo>
                    <a:pt x="104" y="343"/>
                  </a:lnTo>
                  <a:lnTo>
                    <a:pt x="94" y="292"/>
                  </a:lnTo>
                  <a:lnTo>
                    <a:pt x="82" y="242"/>
                  </a:lnTo>
                  <a:lnTo>
                    <a:pt x="69" y="194"/>
                  </a:lnTo>
                  <a:lnTo>
                    <a:pt x="53" y="144"/>
                  </a:lnTo>
                  <a:lnTo>
                    <a:pt x="36" y="95"/>
                  </a:lnTo>
                  <a:lnTo>
                    <a:pt x="19" y="47"/>
                  </a:lnTo>
                  <a:lnTo>
                    <a:pt x="0" y="0"/>
                  </a:lnTo>
                  <a:lnTo>
                    <a:pt x="7641" y="0"/>
                  </a:lnTo>
                  <a:lnTo>
                    <a:pt x="7641" y="6154"/>
                  </a:lnTo>
                  <a:lnTo>
                    <a:pt x="1419" y="6154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ID">
                <a:solidFill>
                  <a:schemeClr val="lt1"/>
                </a:solidFill>
              </a:endParaRPr>
            </a:p>
          </p:txBody>
        </p:sp>
      </p:grpSp>
      <p:sp>
        <p:nvSpPr>
          <p:cNvPr id="33" name="TextBox 32">
            <a:extLst>
              <a:ext uri="{FF2B5EF4-FFF2-40B4-BE49-F238E27FC236}">
                <a16:creationId xmlns:a16="http://schemas.microsoft.com/office/drawing/2014/main" xmlns="" id="{F6DE5EF5-3943-4EFD-B6DC-04F87986E7BF}"/>
              </a:ext>
            </a:extLst>
          </p:cNvPr>
          <p:cNvSpPr txBox="1"/>
          <p:nvPr/>
        </p:nvSpPr>
        <p:spPr>
          <a:xfrm>
            <a:off x="927100" y="2767280"/>
            <a:ext cx="793115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0" b="1" dirty="0">
                <a:solidFill>
                  <a:schemeClr val="accent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THANK</a:t>
            </a:r>
            <a:r>
              <a:rPr lang="en-US" sz="8000" dirty="0">
                <a:solidFill>
                  <a:schemeClr val="accent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YOU</a:t>
            </a:r>
            <a:endParaRPr lang="en-ID" sz="8000" dirty="0">
              <a:solidFill>
                <a:schemeClr val="accent4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xmlns="" id="{26E60267-4174-4E3B-BC89-BC56C7C23FC8}"/>
              </a:ext>
            </a:extLst>
          </p:cNvPr>
          <p:cNvSpPr/>
          <p:nvPr/>
        </p:nvSpPr>
        <p:spPr>
          <a:xfrm>
            <a:off x="1520824" y="4330697"/>
            <a:ext cx="2162175" cy="2215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90000"/>
              </a:lnSpc>
            </a:pPr>
            <a:r>
              <a:rPr lang="da-DK" sz="1600" b="1" dirty="0" smtClean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Allfreestore</a:t>
            </a:r>
            <a:endParaRPr lang="en-US" sz="160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grpSp>
        <p:nvGrpSpPr>
          <p:cNvPr id="61" name="Group 60">
            <a:extLst>
              <a:ext uri="{FF2B5EF4-FFF2-40B4-BE49-F238E27FC236}">
                <a16:creationId xmlns:a16="http://schemas.microsoft.com/office/drawing/2014/main" xmlns="" id="{83BF4FA0-4539-403C-9C6F-D6064879EE5D}"/>
              </a:ext>
            </a:extLst>
          </p:cNvPr>
          <p:cNvGrpSpPr/>
          <p:nvPr/>
        </p:nvGrpSpPr>
        <p:grpSpPr>
          <a:xfrm>
            <a:off x="1003300" y="4324150"/>
            <a:ext cx="274502" cy="274501"/>
            <a:chOff x="15415419" y="5091113"/>
            <a:chExt cx="442913" cy="442912"/>
          </a:xfrm>
          <a:solidFill>
            <a:srgbClr val="FFC000"/>
          </a:solidFill>
        </p:grpSpPr>
        <p:sp>
          <p:nvSpPr>
            <p:cNvPr id="58" name="Freeform 24">
              <a:extLst>
                <a:ext uri="{FF2B5EF4-FFF2-40B4-BE49-F238E27FC236}">
                  <a16:creationId xmlns:a16="http://schemas.microsoft.com/office/drawing/2014/main" xmlns="" id="{5EE10019-4F8B-4587-A09F-CB8FF89FA89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5415419" y="5091113"/>
              <a:ext cx="442913" cy="442912"/>
            </a:xfrm>
            <a:custGeom>
              <a:avLst/>
              <a:gdLst>
                <a:gd name="T0" fmla="*/ 277 w 2232"/>
                <a:gd name="T1" fmla="*/ 3 h 2232"/>
                <a:gd name="T2" fmla="*/ 185 w 2232"/>
                <a:gd name="T3" fmla="*/ 33 h 2232"/>
                <a:gd name="T4" fmla="*/ 107 w 2232"/>
                <a:gd name="T5" fmla="*/ 85 h 2232"/>
                <a:gd name="T6" fmla="*/ 47 w 2232"/>
                <a:gd name="T7" fmla="*/ 158 h 2232"/>
                <a:gd name="T8" fmla="*/ 10 w 2232"/>
                <a:gd name="T9" fmla="*/ 245 h 2232"/>
                <a:gd name="T10" fmla="*/ 0 w 2232"/>
                <a:gd name="T11" fmla="*/ 1905 h 2232"/>
                <a:gd name="T12" fmla="*/ 10 w 2232"/>
                <a:gd name="T13" fmla="*/ 1987 h 2232"/>
                <a:gd name="T14" fmla="*/ 47 w 2232"/>
                <a:gd name="T15" fmla="*/ 2074 h 2232"/>
                <a:gd name="T16" fmla="*/ 107 w 2232"/>
                <a:gd name="T17" fmla="*/ 2147 h 2232"/>
                <a:gd name="T18" fmla="*/ 185 w 2232"/>
                <a:gd name="T19" fmla="*/ 2199 h 2232"/>
                <a:gd name="T20" fmla="*/ 277 w 2232"/>
                <a:gd name="T21" fmla="*/ 2229 h 2232"/>
                <a:gd name="T22" fmla="*/ 1921 w 2232"/>
                <a:gd name="T23" fmla="*/ 2232 h 2232"/>
                <a:gd name="T24" fmla="*/ 2017 w 2232"/>
                <a:gd name="T25" fmla="*/ 2212 h 2232"/>
                <a:gd name="T26" fmla="*/ 2100 w 2232"/>
                <a:gd name="T27" fmla="*/ 2167 h 2232"/>
                <a:gd name="T28" fmla="*/ 2167 w 2232"/>
                <a:gd name="T29" fmla="*/ 2100 h 2232"/>
                <a:gd name="T30" fmla="*/ 2212 w 2232"/>
                <a:gd name="T31" fmla="*/ 2017 h 2232"/>
                <a:gd name="T32" fmla="*/ 2232 w 2232"/>
                <a:gd name="T33" fmla="*/ 1921 h 2232"/>
                <a:gd name="T34" fmla="*/ 2229 w 2232"/>
                <a:gd name="T35" fmla="*/ 277 h 2232"/>
                <a:gd name="T36" fmla="*/ 2199 w 2232"/>
                <a:gd name="T37" fmla="*/ 185 h 2232"/>
                <a:gd name="T38" fmla="*/ 2147 w 2232"/>
                <a:gd name="T39" fmla="*/ 107 h 2232"/>
                <a:gd name="T40" fmla="*/ 2074 w 2232"/>
                <a:gd name="T41" fmla="*/ 47 h 2232"/>
                <a:gd name="T42" fmla="*/ 1987 w 2232"/>
                <a:gd name="T43" fmla="*/ 10 h 2232"/>
                <a:gd name="T44" fmla="*/ 1905 w 2232"/>
                <a:gd name="T45" fmla="*/ 0 h 2232"/>
                <a:gd name="T46" fmla="*/ 1002 w 2232"/>
                <a:gd name="T47" fmla="*/ 1688 h 2232"/>
                <a:gd name="T48" fmla="*/ 840 w 2232"/>
                <a:gd name="T49" fmla="*/ 1629 h 2232"/>
                <a:gd name="T50" fmla="*/ 704 w 2232"/>
                <a:gd name="T51" fmla="*/ 1528 h 2232"/>
                <a:gd name="T52" fmla="*/ 603 w 2232"/>
                <a:gd name="T53" fmla="*/ 1392 h 2232"/>
                <a:gd name="T54" fmla="*/ 544 w 2232"/>
                <a:gd name="T55" fmla="*/ 1230 h 2232"/>
                <a:gd name="T56" fmla="*/ 533 w 2232"/>
                <a:gd name="T57" fmla="*/ 1081 h 2232"/>
                <a:gd name="T58" fmla="*/ 568 w 2232"/>
                <a:gd name="T59" fmla="*/ 910 h 2232"/>
                <a:gd name="T60" fmla="*/ 648 w 2232"/>
                <a:gd name="T61" fmla="*/ 760 h 2232"/>
                <a:gd name="T62" fmla="*/ 768 w 2232"/>
                <a:gd name="T63" fmla="*/ 640 h 2232"/>
                <a:gd name="T64" fmla="*/ 919 w 2232"/>
                <a:gd name="T65" fmla="*/ 559 h 2232"/>
                <a:gd name="T66" fmla="*/ 1090 w 2232"/>
                <a:gd name="T67" fmla="*/ 524 h 2232"/>
                <a:gd name="T68" fmla="*/ 1239 w 2232"/>
                <a:gd name="T69" fmla="*/ 535 h 2232"/>
                <a:gd name="T70" fmla="*/ 1400 w 2232"/>
                <a:gd name="T71" fmla="*/ 594 h 2232"/>
                <a:gd name="T72" fmla="*/ 1537 w 2232"/>
                <a:gd name="T73" fmla="*/ 695 h 2232"/>
                <a:gd name="T74" fmla="*/ 1638 w 2232"/>
                <a:gd name="T75" fmla="*/ 832 h 2232"/>
                <a:gd name="T76" fmla="*/ 1697 w 2232"/>
                <a:gd name="T77" fmla="*/ 993 h 2232"/>
                <a:gd name="T78" fmla="*/ 1708 w 2232"/>
                <a:gd name="T79" fmla="*/ 1142 h 2232"/>
                <a:gd name="T80" fmla="*/ 1673 w 2232"/>
                <a:gd name="T81" fmla="*/ 1313 h 2232"/>
                <a:gd name="T82" fmla="*/ 1592 w 2232"/>
                <a:gd name="T83" fmla="*/ 1464 h 2232"/>
                <a:gd name="T84" fmla="*/ 1472 w 2232"/>
                <a:gd name="T85" fmla="*/ 1584 h 2232"/>
                <a:gd name="T86" fmla="*/ 1322 w 2232"/>
                <a:gd name="T87" fmla="*/ 1664 h 2232"/>
                <a:gd name="T88" fmla="*/ 1151 w 2232"/>
                <a:gd name="T89" fmla="*/ 1699 h 2232"/>
                <a:gd name="T90" fmla="*/ 1735 w 2232"/>
                <a:gd name="T91" fmla="*/ 650 h 2232"/>
                <a:gd name="T92" fmla="*/ 1636 w 2232"/>
                <a:gd name="T93" fmla="*/ 596 h 2232"/>
                <a:gd name="T94" fmla="*/ 1582 w 2232"/>
                <a:gd name="T95" fmla="*/ 497 h 2232"/>
                <a:gd name="T96" fmla="*/ 1587 w 2232"/>
                <a:gd name="T97" fmla="*/ 400 h 2232"/>
                <a:gd name="T98" fmla="*/ 1650 w 2232"/>
                <a:gd name="T99" fmla="*/ 306 h 2232"/>
                <a:gd name="T100" fmla="*/ 1755 w 2232"/>
                <a:gd name="T101" fmla="*/ 263 h 2232"/>
                <a:gd name="T102" fmla="*/ 1851 w 2232"/>
                <a:gd name="T103" fmla="*/ 277 h 2232"/>
                <a:gd name="T104" fmla="*/ 1937 w 2232"/>
                <a:gd name="T105" fmla="*/ 348 h 2232"/>
                <a:gd name="T106" fmla="*/ 1970 w 2232"/>
                <a:gd name="T107" fmla="*/ 458 h 2232"/>
                <a:gd name="T108" fmla="*/ 1946 w 2232"/>
                <a:gd name="T109" fmla="*/ 551 h 2232"/>
                <a:gd name="T110" fmla="*/ 1868 w 2232"/>
                <a:gd name="T111" fmla="*/ 630 h 2232"/>
                <a:gd name="T112" fmla="*/ 1774 w 2232"/>
                <a:gd name="T113" fmla="*/ 654 h 2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232" h="2232">
                  <a:moveTo>
                    <a:pt x="1905" y="0"/>
                  </a:moveTo>
                  <a:lnTo>
                    <a:pt x="327" y="0"/>
                  </a:lnTo>
                  <a:lnTo>
                    <a:pt x="327" y="0"/>
                  </a:lnTo>
                  <a:lnTo>
                    <a:pt x="311" y="0"/>
                  </a:lnTo>
                  <a:lnTo>
                    <a:pt x="293" y="2"/>
                  </a:lnTo>
                  <a:lnTo>
                    <a:pt x="277" y="3"/>
                  </a:lnTo>
                  <a:lnTo>
                    <a:pt x="262" y="7"/>
                  </a:lnTo>
                  <a:lnTo>
                    <a:pt x="245" y="10"/>
                  </a:lnTo>
                  <a:lnTo>
                    <a:pt x="230" y="15"/>
                  </a:lnTo>
                  <a:lnTo>
                    <a:pt x="215" y="20"/>
                  </a:lnTo>
                  <a:lnTo>
                    <a:pt x="199" y="26"/>
                  </a:lnTo>
                  <a:lnTo>
                    <a:pt x="185" y="33"/>
                  </a:lnTo>
                  <a:lnTo>
                    <a:pt x="171" y="39"/>
                  </a:lnTo>
                  <a:lnTo>
                    <a:pt x="158" y="47"/>
                  </a:lnTo>
                  <a:lnTo>
                    <a:pt x="144" y="56"/>
                  </a:lnTo>
                  <a:lnTo>
                    <a:pt x="132" y="65"/>
                  </a:lnTo>
                  <a:lnTo>
                    <a:pt x="119" y="75"/>
                  </a:lnTo>
                  <a:lnTo>
                    <a:pt x="107" y="85"/>
                  </a:lnTo>
                  <a:lnTo>
                    <a:pt x="96" y="96"/>
                  </a:lnTo>
                  <a:lnTo>
                    <a:pt x="85" y="107"/>
                  </a:lnTo>
                  <a:lnTo>
                    <a:pt x="75" y="119"/>
                  </a:lnTo>
                  <a:lnTo>
                    <a:pt x="65" y="132"/>
                  </a:lnTo>
                  <a:lnTo>
                    <a:pt x="56" y="144"/>
                  </a:lnTo>
                  <a:lnTo>
                    <a:pt x="47" y="158"/>
                  </a:lnTo>
                  <a:lnTo>
                    <a:pt x="39" y="171"/>
                  </a:lnTo>
                  <a:lnTo>
                    <a:pt x="33" y="185"/>
                  </a:lnTo>
                  <a:lnTo>
                    <a:pt x="26" y="199"/>
                  </a:lnTo>
                  <a:lnTo>
                    <a:pt x="20" y="215"/>
                  </a:lnTo>
                  <a:lnTo>
                    <a:pt x="15" y="230"/>
                  </a:lnTo>
                  <a:lnTo>
                    <a:pt x="10" y="245"/>
                  </a:lnTo>
                  <a:lnTo>
                    <a:pt x="7" y="262"/>
                  </a:lnTo>
                  <a:lnTo>
                    <a:pt x="3" y="277"/>
                  </a:lnTo>
                  <a:lnTo>
                    <a:pt x="2" y="293"/>
                  </a:lnTo>
                  <a:lnTo>
                    <a:pt x="0" y="311"/>
                  </a:lnTo>
                  <a:lnTo>
                    <a:pt x="0" y="327"/>
                  </a:lnTo>
                  <a:lnTo>
                    <a:pt x="0" y="1905"/>
                  </a:lnTo>
                  <a:lnTo>
                    <a:pt x="0" y="1905"/>
                  </a:lnTo>
                  <a:lnTo>
                    <a:pt x="0" y="1921"/>
                  </a:lnTo>
                  <a:lnTo>
                    <a:pt x="2" y="1939"/>
                  </a:lnTo>
                  <a:lnTo>
                    <a:pt x="3" y="1955"/>
                  </a:lnTo>
                  <a:lnTo>
                    <a:pt x="7" y="1970"/>
                  </a:lnTo>
                  <a:lnTo>
                    <a:pt x="10" y="1987"/>
                  </a:lnTo>
                  <a:lnTo>
                    <a:pt x="15" y="2002"/>
                  </a:lnTo>
                  <a:lnTo>
                    <a:pt x="20" y="2017"/>
                  </a:lnTo>
                  <a:lnTo>
                    <a:pt x="26" y="2033"/>
                  </a:lnTo>
                  <a:lnTo>
                    <a:pt x="33" y="2047"/>
                  </a:lnTo>
                  <a:lnTo>
                    <a:pt x="39" y="2061"/>
                  </a:lnTo>
                  <a:lnTo>
                    <a:pt x="47" y="2074"/>
                  </a:lnTo>
                  <a:lnTo>
                    <a:pt x="56" y="2088"/>
                  </a:lnTo>
                  <a:lnTo>
                    <a:pt x="65" y="2100"/>
                  </a:lnTo>
                  <a:lnTo>
                    <a:pt x="75" y="2113"/>
                  </a:lnTo>
                  <a:lnTo>
                    <a:pt x="85" y="2125"/>
                  </a:lnTo>
                  <a:lnTo>
                    <a:pt x="96" y="2136"/>
                  </a:lnTo>
                  <a:lnTo>
                    <a:pt x="107" y="2147"/>
                  </a:lnTo>
                  <a:lnTo>
                    <a:pt x="119" y="2157"/>
                  </a:lnTo>
                  <a:lnTo>
                    <a:pt x="132" y="2167"/>
                  </a:lnTo>
                  <a:lnTo>
                    <a:pt x="144" y="2176"/>
                  </a:lnTo>
                  <a:lnTo>
                    <a:pt x="158" y="2185"/>
                  </a:lnTo>
                  <a:lnTo>
                    <a:pt x="171" y="2193"/>
                  </a:lnTo>
                  <a:lnTo>
                    <a:pt x="185" y="2199"/>
                  </a:lnTo>
                  <a:lnTo>
                    <a:pt x="199" y="2206"/>
                  </a:lnTo>
                  <a:lnTo>
                    <a:pt x="215" y="2212"/>
                  </a:lnTo>
                  <a:lnTo>
                    <a:pt x="230" y="2217"/>
                  </a:lnTo>
                  <a:lnTo>
                    <a:pt x="245" y="2222"/>
                  </a:lnTo>
                  <a:lnTo>
                    <a:pt x="262" y="2225"/>
                  </a:lnTo>
                  <a:lnTo>
                    <a:pt x="277" y="2229"/>
                  </a:lnTo>
                  <a:lnTo>
                    <a:pt x="293" y="2230"/>
                  </a:lnTo>
                  <a:lnTo>
                    <a:pt x="311" y="2232"/>
                  </a:lnTo>
                  <a:lnTo>
                    <a:pt x="327" y="2232"/>
                  </a:lnTo>
                  <a:lnTo>
                    <a:pt x="1905" y="2232"/>
                  </a:lnTo>
                  <a:lnTo>
                    <a:pt x="1905" y="2232"/>
                  </a:lnTo>
                  <a:lnTo>
                    <a:pt x="1921" y="2232"/>
                  </a:lnTo>
                  <a:lnTo>
                    <a:pt x="1939" y="2230"/>
                  </a:lnTo>
                  <a:lnTo>
                    <a:pt x="1955" y="2229"/>
                  </a:lnTo>
                  <a:lnTo>
                    <a:pt x="1970" y="2225"/>
                  </a:lnTo>
                  <a:lnTo>
                    <a:pt x="1987" y="2222"/>
                  </a:lnTo>
                  <a:lnTo>
                    <a:pt x="2002" y="2217"/>
                  </a:lnTo>
                  <a:lnTo>
                    <a:pt x="2017" y="2212"/>
                  </a:lnTo>
                  <a:lnTo>
                    <a:pt x="2033" y="2206"/>
                  </a:lnTo>
                  <a:lnTo>
                    <a:pt x="2047" y="2199"/>
                  </a:lnTo>
                  <a:lnTo>
                    <a:pt x="2061" y="2193"/>
                  </a:lnTo>
                  <a:lnTo>
                    <a:pt x="2074" y="2185"/>
                  </a:lnTo>
                  <a:lnTo>
                    <a:pt x="2088" y="2176"/>
                  </a:lnTo>
                  <a:lnTo>
                    <a:pt x="2100" y="2167"/>
                  </a:lnTo>
                  <a:lnTo>
                    <a:pt x="2113" y="2157"/>
                  </a:lnTo>
                  <a:lnTo>
                    <a:pt x="2125" y="2147"/>
                  </a:lnTo>
                  <a:lnTo>
                    <a:pt x="2136" y="2136"/>
                  </a:lnTo>
                  <a:lnTo>
                    <a:pt x="2147" y="2125"/>
                  </a:lnTo>
                  <a:lnTo>
                    <a:pt x="2157" y="2113"/>
                  </a:lnTo>
                  <a:lnTo>
                    <a:pt x="2167" y="2100"/>
                  </a:lnTo>
                  <a:lnTo>
                    <a:pt x="2176" y="2088"/>
                  </a:lnTo>
                  <a:lnTo>
                    <a:pt x="2185" y="2074"/>
                  </a:lnTo>
                  <a:lnTo>
                    <a:pt x="2193" y="2061"/>
                  </a:lnTo>
                  <a:lnTo>
                    <a:pt x="2199" y="2047"/>
                  </a:lnTo>
                  <a:lnTo>
                    <a:pt x="2206" y="2033"/>
                  </a:lnTo>
                  <a:lnTo>
                    <a:pt x="2212" y="2017"/>
                  </a:lnTo>
                  <a:lnTo>
                    <a:pt x="2217" y="2002"/>
                  </a:lnTo>
                  <a:lnTo>
                    <a:pt x="2222" y="1987"/>
                  </a:lnTo>
                  <a:lnTo>
                    <a:pt x="2225" y="1970"/>
                  </a:lnTo>
                  <a:lnTo>
                    <a:pt x="2229" y="1955"/>
                  </a:lnTo>
                  <a:lnTo>
                    <a:pt x="2230" y="1939"/>
                  </a:lnTo>
                  <a:lnTo>
                    <a:pt x="2232" y="1921"/>
                  </a:lnTo>
                  <a:lnTo>
                    <a:pt x="2232" y="1905"/>
                  </a:lnTo>
                  <a:lnTo>
                    <a:pt x="2232" y="327"/>
                  </a:lnTo>
                  <a:lnTo>
                    <a:pt x="2232" y="327"/>
                  </a:lnTo>
                  <a:lnTo>
                    <a:pt x="2232" y="311"/>
                  </a:lnTo>
                  <a:lnTo>
                    <a:pt x="2230" y="293"/>
                  </a:lnTo>
                  <a:lnTo>
                    <a:pt x="2229" y="277"/>
                  </a:lnTo>
                  <a:lnTo>
                    <a:pt x="2225" y="262"/>
                  </a:lnTo>
                  <a:lnTo>
                    <a:pt x="2222" y="245"/>
                  </a:lnTo>
                  <a:lnTo>
                    <a:pt x="2217" y="230"/>
                  </a:lnTo>
                  <a:lnTo>
                    <a:pt x="2212" y="215"/>
                  </a:lnTo>
                  <a:lnTo>
                    <a:pt x="2206" y="199"/>
                  </a:lnTo>
                  <a:lnTo>
                    <a:pt x="2199" y="185"/>
                  </a:lnTo>
                  <a:lnTo>
                    <a:pt x="2193" y="171"/>
                  </a:lnTo>
                  <a:lnTo>
                    <a:pt x="2185" y="158"/>
                  </a:lnTo>
                  <a:lnTo>
                    <a:pt x="2176" y="144"/>
                  </a:lnTo>
                  <a:lnTo>
                    <a:pt x="2167" y="132"/>
                  </a:lnTo>
                  <a:lnTo>
                    <a:pt x="2157" y="119"/>
                  </a:lnTo>
                  <a:lnTo>
                    <a:pt x="2147" y="107"/>
                  </a:lnTo>
                  <a:lnTo>
                    <a:pt x="2136" y="96"/>
                  </a:lnTo>
                  <a:lnTo>
                    <a:pt x="2125" y="85"/>
                  </a:lnTo>
                  <a:lnTo>
                    <a:pt x="2113" y="75"/>
                  </a:lnTo>
                  <a:lnTo>
                    <a:pt x="2100" y="65"/>
                  </a:lnTo>
                  <a:lnTo>
                    <a:pt x="2088" y="56"/>
                  </a:lnTo>
                  <a:lnTo>
                    <a:pt x="2074" y="47"/>
                  </a:lnTo>
                  <a:lnTo>
                    <a:pt x="2061" y="39"/>
                  </a:lnTo>
                  <a:lnTo>
                    <a:pt x="2047" y="33"/>
                  </a:lnTo>
                  <a:lnTo>
                    <a:pt x="2033" y="26"/>
                  </a:lnTo>
                  <a:lnTo>
                    <a:pt x="2017" y="20"/>
                  </a:lnTo>
                  <a:lnTo>
                    <a:pt x="2002" y="15"/>
                  </a:lnTo>
                  <a:lnTo>
                    <a:pt x="1987" y="10"/>
                  </a:lnTo>
                  <a:lnTo>
                    <a:pt x="1970" y="7"/>
                  </a:lnTo>
                  <a:lnTo>
                    <a:pt x="1955" y="3"/>
                  </a:lnTo>
                  <a:lnTo>
                    <a:pt x="1939" y="2"/>
                  </a:lnTo>
                  <a:lnTo>
                    <a:pt x="1921" y="0"/>
                  </a:lnTo>
                  <a:lnTo>
                    <a:pt x="1905" y="0"/>
                  </a:lnTo>
                  <a:lnTo>
                    <a:pt x="1905" y="0"/>
                  </a:lnTo>
                  <a:close/>
                  <a:moveTo>
                    <a:pt x="1120" y="1700"/>
                  </a:moveTo>
                  <a:lnTo>
                    <a:pt x="1120" y="1700"/>
                  </a:lnTo>
                  <a:lnTo>
                    <a:pt x="1090" y="1699"/>
                  </a:lnTo>
                  <a:lnTo>
                    <a:pt x="1060" y="1697"/>
                  </a:lnTo>
                  <a:lnTo>
                    <a:pt x="1031" y="1694"/>
                  </a:lnTo>
                  <a:lnTo>
                    <a:pt x="1002" y="1688"/>
                  </a:lnTo>
                  <a:lnTo>
                    <a:pt x="973" y="1682"/>
                  </a:lnTo>
                  <a:lnTo>
                    <a:pt x="946" y="1674"/>
                  </a:lnTo>
                  <a:lnTo>
                    <a:pt x="919" y="1664"/>
                  </a:lnTo>
                  <a:lnTo>
                    <a:pt x="891" y="1653"/>
                  </a:lnTo>
                  <a:lnTo>
                    <a:pt x="865" y="1642"/>
                  </a:lnTo>
                  <a:lnTo>
                    <a:pt x="840" y="1629"/>
                  </a:lnTo>
                  <a:lnTo>
                    <a:pt x="815" y="1615"/>
                  </a:lnTo>
                  <a:lnTo>
                    <a:pt x="791" y="1600"/>
                  </a:lnTo>
                  <a:lnTo>
                    <a:pt x="768" y="1584"/>
                  </a:lnTo>
                  <a:lnTo>
                    <a:pt x="747" y="1566"/>
                  </a:lnTo>
                  <a:lnTo>
                    <a:pt x="725" y="1548"/>
                  </a:lnTo>
                  <a:lnTo>
                    <a:pt x="704" y="1528"/>
                  </a:lnTo>
                  <a:lnTo>
                    <a:pt x="684" y="1507"/>
                  </a:lnTo>
                  <a:lnTo>
                    <a:pt x="666" y="1485"/>
                  </a:lnTo>
                  <a:lnTo>
                    <a:pt x="648" y="1464"/>
                  </a:lnTo>
                  <a:lnTo>
                    <a:pt x="632" y="1441"/>
                  </a:lnTo>
                  <a:lnTo>
                    <a:pt x="617" y="1417"/>
                  </a:lnTo>
                  <a:lnTo>
                    <a:pt x="603" y="1392"/>
                  </a:lnTo>
                  <a:lnTo>
                    <a:pt x="590" y="1367"/>
                  </a:lnTo>
                  <a:lnTo>
                    <a:pt x="579" y="1341"/>
                  </a:lnTo>
                  <a:lnTo>
                    <a:pt x="568" y="1313"/>
                  </a:lnTo>
                  <a:lnTo>
                    <a:pt x="558" y="1286"/>
                  </a:lnTo>
                  <a:lnTo>
                    <a:pt x="550" y="1259"/>
                  </a:lnTo>
                  <a:lnTo>
                    <a:pt x="544" y="1230"/>
                  </a:lnTo>
                  <a:lnTo>
                    <a:pt x="538" y="1201"/>
                  </a:lnTo>
                  <a:lnTo>
                    <a:pt x="535" y="1172"/>
                  </a:lnTo>
                  <a:lnTo>
                    <a:pt x="533" y="1142"/>
                  </a:lnTo>
                  <a:lnTo>
                    <a:pt x="532" y="1112"/>
                  </a:lnTo>
                  <a:lnTo>
                    <a:pt x="532" y="1112"/>
                  </a:lnTo>
                  <a:lnTo>
                    <a:pt x="533" y="1081"/>
                  </a:lnTo>
                  <a:lnTo>
                    <a:pt x="535" y="1052"/>
                  </a:lnTo>
                  <a:lnTo>
                    <a:pt x="538" y="1022"/>
                  </a:lnTo>
                  <a:lnTo>
                    <a:pt x="544" y="993"/>
                  </a:lnTo>
                  <a:lnTo>
                    <a:pt x="550" y="965"/>
                  </a:lnTo>
                  <a:lnTo>
                    <a:pt x="558" y="937"/>
                  </a:lnTo>
                  <a:lnTo>
                    <a:pt x="568" y="910"/>
                  </a:lnTo>
                  <a:lnTo>
                    <a:pt x="579" y="883"/>
                  </a:lnTo>
                  <a:lnTo>
                    <a:pt x="590" y="857"/>
                  </a:lnTo>
                  <a:lnTo>
                    <a:pt x="603" y="832"/>
                  </a:lnTo>
                  <a:lnTo>
                    <a:pt x="617" y="806"/>
                  </a:lnTo>
                  <a:lnTo>
                    <a:pt x="632" y="783"/>
                  </a:lnTo>
                  <a:lnTo>
                    <a:pt x="648" y="760"/>
                  </a:lnTo>
                  <a:lnTo>
                    <a:pt x="666" y="738"/>
                  </a:lnTo>
                  <a:lnTo>
                    <a:pt x="684" y="716"/>
                  </a:lnTo>
                  <a:lnTo>
                    <a:pt x="704" y="695"/>
                  </a:lnTo>
                  <a:lnTo>
                    <a:pt x="725" y="676"/>
                  </a:lnTo>
                  <a:lnTo>
                    <a:pt x="747" y="657"/>
                  </a:lnTo>
                  <a:lnTo>
                    <a:pt x="768" y="640"/>
                  </a:lnTo>
                  <a:lnTo>
                    <a:pt x="791" y="623"/>
                  </a:lnTo>
                  <a:lnTo>
                    <a:pt x="815" y="608"/>
                  </a:lnTo>
                  <a:lnTo>
                    <a:pt x="840" y="594"/>
                  </a:lnTo>
                  <a:lnTo>
                    <a:pt x="865" y="581"/>
                  </a:lnTo>
                  <a:lnTo>
                    <a:pt x="891" y="570"/>
                  </a:lnTo>
                  <a:lnTo>
                    <a:pt x="919" y="559"/>
                  </a:lnTo>
                  <a:lnTo>
                    <a:pt x="946" y="549"/>
                  </a:lnTo>
                  <a:lnTo>
                    <a:pt x="973" y="542"/>
                  </a:lnTo>
                  <a:lnTo>
                    <a:pt x="1002" y="535"/>
                  </a:lnTo>
                  <a:lnTo>
                    <a:pt x="1031" y="530"/>
                  </a:lnTo>
                  <a:lnTo>
                    <a:pt x="1060" y="526"/>
                  </a:lnTo>
                  <a:lnTo>
                    <a:pt x="1090" y="524"/>
                  </a:lnTo>
                  <a:lnTo>
                    <a:pt x="1120" y="523"/>
                  </a:lnTo>
                  <a:lnTo>
                    <a:pt x="1120" y="523"/>
                  </a:lnTo>
                  <a:lnTo>
                    <a:pt x="1151" y="524"/>
                  </a:lnTo>
                  <a:lnTo>
                    <a:pt x="1180" y="526"/>
                  </a:lnTo>
                  <a:lnTo>
                    <a:pt x="1210" y="530"/>
                  </a:lnTo>
                  <a:lnTo>
                    <a:pt x="1239" y="535"/>
                  </a:lnTo>
                  <a:lnTo>
                    <a:pt x="1267" y="542"/>
                  </a:lnTo>
                  <a:lnTo>
                    <a:pt x="1295" y="549"/>
                  </a:lnTo>
                  <a:lnTo>
                    <a:pt x="1322" y="559"/>
                  </a:lnTo>
                  <a:lnTo>
                    <a:pt x="1349" y="570"/>
                  </a:lnTo>
                  <a:lnTo>
                    <a:pt x="1375" y="581"/>
                  </a:lnTo>
                  <a:lnTo>
                    <a:pt x="1400" y="594"/>
                  </a:lnTo>
                  <a:lnTo>
                    <a:pt x="1426" y="608"/>
                  </a:lnTo>
                  <a:lnTo>
                    <a:pt x="1449" y="623"/>
                  </a:lnTo>
                  <a:lnTo>
                    <a:pt x="1472" y="640"/>
                  </a:lnTo>
                  <a:lnTo>
                    <a:pt x="1494" y="657"/>
                  </a:lnTo>
                  <a:lnTo>
                    <a:pt x="1516" y="676"/>
                  </a:lnTo>
                  <a:lnTo>
                    <a:pt x="1537" y="695"/>
                  </a:lnTo>
                  <a:lnTo>
                    <a:pt x="1556" y="716"/>
                  </a:lnTo>
                  <a:lnTo>
                    <a:pt x="1575" y="738"/>
                  </a:lnTo>
                  <a:lnTo>
                    <a:pt x="1592" y="760"/>
                  </a:lnTo>
                  <a:lnTo>
                    <a:pt x="1609" y="783"/>
                  </a:lnTo>
                  <a:lnTo>
                    <a:pt x="1624" y="806"/>
                  </a:lnTo>
                  <a:lnTo>
                    <a:pt x="1638" y="832"/>
                  </a:lnTo>
                  <a:lnTo>
                    <a:pt x="1651" y="857"/>
                  </a:lnTo>
                  <a:lnTo>
                    <a:pt x="1662" y="883"/>
                  </a:lnTo>
                  <a:lnTo>
                    <a:pt x="1673" y="910"/>
                  </a:lnTo>
                  <a:lnTo>
                    <a:pt x="1683" y="937"/>
                  </a:lnTo>
                  <a:lnTo>
                    <a:pt x="1690" y="965"/>
                  </a:lnTo>
                  <a:lnTo>
                    <a:pt x="1697" y="993"/>
                  </a:lnTo>
                  <a:lnTo>
                    <a:pt x="1702" y="1022"/>
                  </a:lnTo>
                  <a:lnTo>
                    <a:pt x="1706" y="1052"/>
                  </a:lnTo>
                  <a:lnTo>
                    <a:pt x="1708" y="1081"/>
                  </a:lnTo>
                  <a:lnTo>
                    <a:pt x="1709" y="1112"/>
                  </a:lnTo>
                  <a:lnTo>
                    <a:pt x="1709" y="1112"/>
                  </a:lnTo>
                  <a:lnTo>
                    <a:pt x="1708" y="1142"/>
                  </a:lnTo>
                  <a:lnTo>
                    <a:pt x="1706" y="1172"/>
                  </a:lnTo>
                  <a:lnTo>
                    <a:pt x="1702" y="1201"/>
                  </a:lnTo>
                  <a:lnTo>
                    <a:pt x="1697" y="1230"/>
                  </a:lnTo>
                  <a:lnTo>
                    <a:pt x="1690" y="1259"/>
                  </a:lnTo>
                  <a:lnTo>
                    <a:pt x="1683" y="1286"/>
                  </a:lnTo>
                  <a:lnTo>
                    <a:pt x="1673" y="1313"/>
                  </a:lnTo>
                  <a:lnTo>
                    <a:pt x="1662" y="1341"/>
                  </a:lnTo>
                  <a:lnTo>
                    <a:pt x="1651" y="1367"/>
                  </a:lnTo>
                  <a:lnTo>
                    <a:pt x="1638" y="1392"/>
                  </a:lnTo>
                  <a:lnTo>
                    <a:pt x="1624" y="1417"/>
                  </a:lnTo>
                  <a:lnTo>
                    <a:pt x="1609" y="1441"/>
                  </a:lnTo>
                  <a:lnTo>
                    <a:pt x="1592" y="1464"/>
                  </a:lnTo>
                  <a:lnTo>
                    <a:pt x="1575" y="1485"/>
                  </a:lnTo>
                  <a:lnTo>
                    <a:pt x="1556" y="1507"/>
                  </a:lnTo>
                  <a:lnTo>
                    <a:pt x="1537" y="1528"/>
                  </a:lnTo>
                  <a:lnTo>
                    <a:pt x="1516" y="1548"/>
                  </a:lnTo>
                  <a:lnTo>
                    <a:pt x="1494" y="1566"/>
                  </a:lnTo>
                  <a:lnTo>
                    <a:pt x="1472" y="1584"/>
                  </a:lnTo>
                  <a:lnTo>
                    <a:pt x="1449" y="1600"/>
                  </a:lnTo>
                  <a:lnTo>
                    <a:pt x="1426" y="1615"/>
                  </a:lnTo>
                  <a:lnTo>
                    <a:pt x="1400" y="1629"/>
                  </a:lnTo>
                  <a:lnTo>
                    <a:pt x="1375" y="1642"/>
                  </a:lnTo>
                  <a:lnTo>
                    <a:pt x="1349" y="1653"/>
                  </a:lnTo>
                  <a:lnTo>
                    <a:pt x="1322" y="1664"/>
                  </a:lnTo>
                  <a:lnTo>
                    <a:pt x="1295" y="1674"/>
                  </a:lnTo>
                  <a:lnTo>
                    <a:pt x="1267" y="1682"/>
                  </a:lnTo>
                  <a:lnTo>
                    <a:pt x="1239" y="1688"/>
                  </a:lnTo>
                  <a:lnTo>
                    <a:pt x="1210" y="1694"/>
                  </a:lnTo>
                  <a:lnTo>
                    <a:pt x="1180" y="1697"/>
                  </a:lnTo>
                  <a:lnTo>
                    <a:pt x="1151" y="1699"/>
                  </a:lnTo>
                  <a:lnTo>
                    <a:pt x="1120" y="1700"/>
                  </a:lnTo>
                  <a:lnTo>
                    <a:pt x="1120" y="1700"/>
                  </a:lnTo>
                  <a:close/>
                  <a:moveTo>
                    <a:pt x="1774" y="654"/>
                  </a:moveTo>
                  <a:lnTo>
                    <a:pt x="1774" y="654"/>
                  </a:lnTo>
                  <a:lnTo>
                    <a:pt x="1755" y="653"/>
                  </a:lnTo>
                  <a:lnTo>
                    <a:pt x="1735" y="650"/>
                  </a:lnTo>
                  <a:lnTo>
                    <a:pt x="1717" y="645"/>
                  </a:lnTo>
                  <a:lnTo>
                    <a:pt x="1698" y="639"/>
                  </a:lnTo>
                  <a:lnTo>
                    <a:pt x="1681" y="630"/>
                  </a:lnTo>
                  <a:lnTo>
                    <a:pt x="1664" y="620"/>
                  </a:lnTo>
                  <a:lnTo>
                    <a:pt x="1650" y="609"/>
                  </a:lnTo>
                  <a:lnTo>
                    <a:pt x="1636" y="596"/>
                  </a:lnTo>
                  <a:lnTo>
                    <a:pt x="1623" y="582"/>
                  </a:lnTo>
                  <a:lnTo>
                    <a:pt x="1612" y="568"/>
                  </a:lnTo>
                  <a:lnTo>
                    <a:pt x="1602" y="551"/>
                  </a:lnTo>
                  <a:lnTo>
                    <a:pt x="1593" y="534"/>
                  </a:lnTo>
                  <a:lnTo>
                    <a:pt x="1587" y="515"/>
                  </a:lnTo>
                  <a:lnTo>
                    <a:pt x="1582" y="497"/>
                  </a:lnTo>
                  <a:lnTo>
                    <a:pt x="1579" y="477"/>
                  </a:lnTo>
                  <a:lnTo>
                    <a:pt x="1578" y="458"/>
                  </a:lnTo>
                  <a:lnTo>
                    <a:pt x="1578" y="458"/>
                  </a:lnTo>
                  <a:lnTo>
                    <a:pt x="1579" y="438"/>
                  </a:lnTo>
                  <a:lnTo>
                    <a:pt x="1582" y="419"/>
                  </a:lnTo>
                  <a:lnTo>
                    <a:pt x="1587" y="400"/>
                  </a:lnTo>
                  <a:lnTo>
                    <a:pt x="1593" y="381"/>
                  </a:lnTo>
                  <a:lnTo>
                    <a:pt x="1602" y="364"/>
                  </a:lnTo>
                  <a:lnTo>
                    <a:pt x="1612" y="348"/>
                  </a:lnTo>
                  <a:lnTo>
                    <a:pt x="1623" y="333"/>
                  </a:lnTo>
                  <a:lnTo>
                    <a:pt x="1636" y="319"/>
                  </a:lnTo>
                  <a:lnTo>
                    <a:pt x="1650" y="306"/>
                  </a:lnTo>
                  <a:lnTo>
                    <a:pt x="1664" y="295"/>
                  </a:lnTo>
                  <a:lnTo>
                    <a:pt x="1681" y="286"/>
                  </a:lnTo>
                  <a:lnTo>
                    <a:pt x="1698" y="277"/>
                  </a:lnTo>
                  <a:lnTo>
                    <a:pt x="1717" y="270"/>
                  </a:lnTo>
                  <a:lnTo>
                    <a:pt x="1735" y="266"/>
                  </a:lnTo>
                  <a:lnTo>
                    <a:pt x="1755" y="263"/>
                  </a:lnTo>
                  <a:lnTo>
                    <a:pt x="1774" y="262"/>
                  </a:lnTo>
                  <a:lnTo>
                    <a:pt x="1774" y="262"/>
                  </a:lnTo>
                  <a:lnTo>
                    <a:pt x="1794" y="263"/>
                  </a:lnTo>
                  <a:lnTo>
                    <a:pt x="1814" y="266"/>
                  </a:lnTo>
                  <a:lnTo>
                    <a:pt x="1832" y="270"/>
                  </a:lnTo>
                  <a:lnTo>
                    <a:pt x="1851" y="277"/>
                  </a:lnTo>
                  <a:lnTo>
                    <a:pt x="1868" y="286"/>
                  </a:lnTo>
                  <a:lnTo>
                    <a:pt x="1884" y="295"/>
                  </a:lnTo>
                  <a:lnTo>
                    <a:pt x="1899" y="306"/>
                  </a:lnTo>
                  <a:lnTo>
                    <a:pt x="1913" y="319"/>
                  </a:lnTo>
                  <a:lnTo>
                    <a:pt x="1926" y="333"/>
                  </a:lnTo>
                  <a:lnTo>
                    <a:pt x="1937" y="348"/>
                  </a:lnTo>
                  <a:lnTo>
                    <a:pt x="1946" y="364"/>
                  </a:lnTo>
                  <a:lnTo>
                    <a:pt x="1955" y="381"/>
                  </a:lnTo>
                  <a:lnTo>
                    <a:pt x="1962" y="400"/>
                  </a:lnTo>
                  <a:lnTo>
                    <a:pt x="1966" y="419"/>
                  </a:lnTo>
                  <a:lnTo>
                    <a:pt x="1969" y="438"/>
                  </a:lnTo>
                  <a:lnTo>
                    <a:pt x="1970" y="458"/>
                  </a:lnTo>
                  <a:lnTo>
                    <a:pt x="1970" y="458"/>
                  </a:lnTo>
                  <a:lnTo>
                    <a:pt x="1969" y="477"/>
                  </a:lnTo>
                  <a:lnTo>
                    <a:pt x="1966" y="497"/>
                  </a:lnTo>
                  <a:lnTo>
                    <a:pt x="1962" y="515"/>
                  </a:lnTo>
                  <a:lnTo>
                    <a:pt x="1955" y="534"/>
                  </a:lnTo>
                  <a:lnTo>
                    <a:pt x="1946" y="551"/>
                  </a:lnTo>
                  <a:lnTo>
                    <a:pt x="1937" y="568"/>
                  </a:lnTo>
                  <a:lnTo>
                    <a:pt x="1926" y="582"/>
                  </a:lnTo>
                  <a:lnTo>
                    <a:pt x="1913" y="596"/>
                  </a:lnTo>
                  <a:lnTo>
                    <a:pt x="1899" y="609"/>
                  </a:lnTo>
                  <a:lnTo>
                    <a:pt x="1884" y="620"/>
                  </a:lnTo>
                  <a:lnTo>
                    <a:pt x="1868" y="630"/>
                  </a:lnTo>
                  <a:lnTo>
                    <a:pt x="1851" y="639"/>
                  </a:lnTo>
                  <a:lnTo>
                    <a:pt x="1832" y="645"/>
                  </a:lnTo>
                  <a:lnTo>
                    <a:pt x="1814" y="650"/>
                  </a:lnTo>
                  <a:lnTo>
                    <a:pt x="1794" y="653"/>
                  </a:lnTo>
                  <a:lnTo>
                    <a:pt x="1774" y="654"/>
                  </a:lnTo>
                  <a:lnTo>
                    <a:pt x="1774" y="65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59" name="Freeform 25">
              <a:extLst>
                <a:ext uri="{FF2B5EF4-FFF2-40B4-BE49-F238E27FC236}">
                  <a16:creationId xmlns:a16="http://schemas.microsoft.com/office/drawing/2014/main" xmlns="" id="{A75954A8-108D-4B8D-B3D8-10546EAF4FA8}"/>
                </a:ext>
              </a:extLst>
            </p:cNvPr>
            <p:cNvSpPr>
              <a:spLocks/>
            </p:cNvSpPr>
            <p:nvPr/>
          </p:nvSpPr>
          <p:spPr bwMode="auto">
            <a:xfrm>
              <a:off x="15755144" y="5168900"/>
              <a:ext cx="25400" cy="25400"/>
            </a:xfrm>
            <a:custGeom>
              <a:avLst/>
              <a:gdLst>
                <a:gd name="T0" fmla="*/ 65 w 131"/>
                <a:gd name="T1" fmla="*/ 0 h 131"/>
                <a:gd name="T2" fmla="*/ 65 w 131"/>
                <a:gd name="T3" fmla="*/ 0 h 131"/>
                <a:gd name="T4" fmla="*/ 59 w 131"/>
                <a:gd name="T5" fmla="*/ 0 h 131"/>
                <a:gd name="T6" fmla="*/ 52 w 131"/>
                <a:gd name="T7" fmla="*/ 1 h 131"/>
                <a:gd name="T8" fmla="*/ 40 w 131"/>
                <a:gd name="T9" fmla="*/ 6 h 131"/>
                <a:gd name="T10" fmla="*/ 28 w 131"/>
                <a:gd name="T11" fmla="*/ 11 h 131"/>
                <a:gd name="T12" fmla="*/ 19 w 131"/>
                <a:gd name="T13" fmla="*/ 20 h 131"/>
                <a:gd name="T14" fmla="*/ 11 w 131"/>
                <a:gd name="T15" fmla="*/ 29 h 131"/>
                <a:gd name="T16" fmla="*/ 5 w 131"/>
                <a:gd name="T17" fmla="*/ 41 h 131"/>
                <a:gd name="T18" fmla="*/ 1 w 131"/>
                <a:gd name="T19" fmla="*/ 53 h 131"/>
                <a:gd name="T20" fmla="*/ 0 w 131"/>
                <a:gd name="T21" fmla="*/ 59 h 131"/>
                <a:gd name="T22" fmla="*/ 0 w 131"/>
                <a:gd name="T23" fmla="*/ 66 h 131"/>
                <a:gd name="T24" fmla="*/ 0 w 131"/>
                <a:gd name="T25" fmla="*/ 66 h 131"/>
                <a:gd name="T26" fmla="*/ 0 w 131"/>
                <a:gd name="T27" fmla="*/ 72 h 131"/>
                <a:gd name="T28" fmla="*/ 1 w 131"/>
                <a:gd name="T29" fmla="*/ 79 h 131"/>
                <a:gd name="T30" fmla="*/ 5 w 131"/>
                <a:gd name="T31" fmla="*/ 91 h 131"/>
                <a:gd name="T32" fmla="*/ 11 w 131"/>
                <a:gd name="T33" fmla="*/ 103 h 131"/>
                <a:gd name="T34" fmla="*/ 19 w 131"/>
                <a:gd name="T35" fmla="*/ 112 h 131"/>
                <a:gd name="T36" fmla="*/ 28 w 131"/>
                <a:gd name="T37" fmla="*/ 120 h 131"/>
                <a:gd name="T38" fmla="*/ 40 w 131"/>
                <a:gd name="T39" fmla="*/ 126 h 131"/>
                <a:gd name="T40" fmla="*/ 52 w 131"/>
                <a:gd name="T41" fmla="*/ 130 h 131"/>
                <a:gd name="T42" fmla="*/ 59 w 131"/>
                <a:gd name="T43" fmla="*/ 131 h 131"/>
                <a:gd name="T44" fmla="*/ 65 w 131"/>
                <a:gd name="T45" fmla="*/ 131 h 131"/>
                <a:gd name="T46" fmla="*/ 65 w 131"/>
                <a:gd name="T47" fmla="*/ 131 h 131"/>
                <a:gd name="T48" fmla="*/ 72 w 131"/>
                <a:gd name="T49" fmla="*/ 131 h 131"/>
                <a:gd name="T50" fmla="*/ 78 w 131"/>
                <a:gd name="T51" fmla="*/ 130 h 131"/>
                <a:gd name="T52" fmla="*/ 90 w 131"/>
                <a:gd name="T53" fmla="*/ 126 h 131"/>
                <a:gd name="T54" fmla="*/ 102 w 131"/>
                <a:gd name="T55" fmla="*/ 120 h 131"/>
                <a:gd name="T56" fmla="*/ 111 w 131"/>
                <a:gd name="T57" fmla="*/ 112 h 131"/>
                <a:gd name="T58" fmla="*/ 120 w 131"/>
                <a:gd name="T59" fmla="*/ 103 h 131"/>
                <a:gd name="T60" fmla="*/ 125 w 131"/>
                <a:gd name="T61" fmla="*/ 91 h 131"/>
                <a:gd name="T62" fmla="*/ 130 w 131"/>
                <a:gd name="T63" fmla="*/ 79 h 131"/>
                <a:gd name="T64" fmla="*/ 131 w 131"/>
                <a:gd name="T65" fmla="*/ 72 h 131"/>
                <a:gd name="T66" fmla="*/ 131 w 131"/>
                <a:gd name="T67" fmla="*/ 66 h 131"/>
                <a:gd name="T68" fmla="*/ 131 w 131"/>
                <a:gd name="T69" fmla="*/ 66 h 131"/>
                <a:gd name="T70" fmla="*/ 131 w 131"/>
                <a:gd name="T71" fmla="*/ 59 h 131"/>
                <a:gd name="T72" fmla="*/ 130 w 131"/>
                <a:gd name="T73" fmla="*/ 53 h 131"/>
                <a:gd name="T74" fmla="*/ 125 w 131"/>
                <a:gd name="T75" fmla="*/ 41 h 131"/>
                <a:gd name="T76" fmla="*/ 120 w 131"/>
                <a:gd name="T77" fmla="*/ 29 h 131"/>
                <a:gd name="T78" fmla="*/ 111 w 131"/>
                <a:gd name="T79" fmla="*/ 20 h 131"/>
                <a:gd name="T80" fmla="*/ 102 w 131"/>
                <a:gd name="T81" fmla="*/ 11 h 131"/>
                <a:gd name="T82" fmla="*/ 90 w 131"/>
                <a:gd name="T83" fmla="*/ 6 h 131"/>
                <a:gd name="T84" fmla="*/ 78 w 131"/>
                <a:gd name="T85" fmla="*/ 1 h 131"/>
                <a:gd name="T86" fmla="*/ 72 w 131"/>
                <a:gd name="T87" fmla="*/ 0 h 131"/>
                <a:gd name="T88" fmla="*/ 65 w 131"/>
                <a:gd name="T89" fmla="*/ 0 h 131"/>
                <a:gd name="T90" fmla="*/ 65 w 131"/>
                <a:gd name="T91" fmla="*/ 0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31" h="131">
                  <a:moveTo>
                    <a:pt x="65" y="0"/>
                  </a:moveTo>
                  <a:lnTo>
                    <a:pt x="65" y="0"/>
                  </a:lnTo>
                  <a:lnTo>
                    <a:pt x="59" y="0"/>
                  </a:lnTo>
                  <a:lnTo>
                    <a:pt x="52" y="1"/>
                  </a:lnTo>
                  <a:lnTo>
                    <a:pt x="40" y="6"/>
                  </a:lnTo>
                  <a:lnTo>
                    <a:pt x="28" y="11"/>
                  </a:lnTo>
                  <a:lnTo>
                    <a:pt x="19" y="20"/>
                  </a:lnTo>
                  <a:lnTo>
                    <a:pt x="11" y="29"/>
                  </a:lnTo>
                  <a:lnTo>
                    <a:pt x="5" y="41"/>
                  </a:lnTo>
                  <a:lnTo>
                    <a:pt x="1" y="53"/>
                  </a:lnTo>
                  <a:lnTo>
                    <a:pt x="0" y="59"/>
                  </a:lnTo>
                  <a:lnTo>
                    <a:pt x="0" y="66"/>
                  </a:lnTo>
                  <a:lnTo>
                    <a:pt x="0" y="66"/>
                  </a:lnTo>
                  <a:lnTo>
                    <a:pt x="0" y="72"/>
                  </a:lnTo>
                  <a:lnTo>
                    <a:pt x="1" y="79"/>
                  </a:lnTo>
                  <a:lnTo>
                    <a:pt x="5" y="91"/>
                  </a:lnTo>
                  <a:lnTo>
                    <a:pt x="11" y="103"/>
                  </a:lnTo>
                  <a:lnTo>
                    <a:pt x="19" y="112"/>
                  </a:lnTo>
                  <a:lnTo>
                    <a:pt x="28" y="120"/>
                  </a:lnTo>
                  <a:lnTo>
                    <a:pt x="40" y="126"/>
                  </a:lnTo>
                  <a:lnTo>
                    <a:pt x="52" y="130"/>
                  </a:lnTo>
                  <a:lnTo>
                    <a:pt x="59" y="131"/>
                  </a:lnTo>
                  <a:lnTo>
                    <a:pt x="65" y="131"/>
                  </a:lnTo>
                  <a:lnTo>
                    <a:pt x="65" y="131"/>
                  </a:lnTo>
                  <a:lnTo>
                    <a:pt x="72" y="131"/>
                  </a:lnTo>
                  <a:lnTo>
                    <a:pt x="78" y="130"/>
                  </a:lnTo>
                  <a:lnTo>
                    <a:pt x="90" y="126"/>
                  </a:lnTo>
                  <a:lnTo>
                    <a:pt x="102" y="120"/>
                  </a:lnTo>
                  <a:lnTo>
                    <a:pt x="111" y="112"/>
                  </a:lnTo>
                  <a:lnTo>
                    <a:pt x="120" y="103"/>
                  </a:lnTo>
                  <a:lnTo>
                    <a:pt x="125" y="91"/>
                  </a:lnTo>
                  <a:lnTo>
                    <a:pt x="130" y="79"/>
                  </a:lnTo>
                  <a:lnTo>
                    <a:pt x="131" y="72"/>
                  </a:lnTo>
                  <a:lnTo>
                    <a:pt x="131" y="66"/>
                  </a:lnTo>
                  <a:lnTo>
                    <a:pt x="131" y="66"/>
                  </a:lnTo>
                  <a:lnTo>
                    <a:pt x="131" y="59"/>
                  </a:lnTo>
                  <a:lnTo>
                    <a:pt x="130" y="53"/>
                  </a:lnTo>
                  <a:lnTo>
                    <a:pt x="125" y="41"/>
                  </a:lnTo>
                  <a:lnTo>
                    <a:pt x="120" y="29"/>
                  </a:lnTo>
                  <a:lnTo>
                    <a:pt x="111" y="20"/>
                  </a:lnTo>
                  <a:lnTo>
                    <a:pt x="102" y="11"/>
                  </a:lnTo>
                  <a:lnTo>
                    <a:pt x="90" y="6"/>
                  </a:lnTo>
                  <a:lnTo>
                    <a:pt x="78" y="1"/>
                  </a:lnTo>
                  <a:lnTo>
                    <a:pt x="72" y="0"/>
                  </a:lnTo>
                  <a:lnTo>
                    <a:pt x="65" y="0"/>
                  </a:lnTo>
                  <a:lnTo>
                    <a:pt x="6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60" name="Freeform 26">
              <a:extLst>
                <a:ext uri="{FF2B5EF4-FFF2-40B4-BE49-F238E27FC236}">
                  <a16:creationId xmlns:a16="http://schemas.microsoft.com/office/drawing/2014/main" xmlns="" id="{E9F98E14-CECA-4D76-822E-D96546491990}"/>
                </a:ext>
              </a:extLst>
            </p:cNvPr>
            <p:cNvSpPr>
              <a:spLocks/>
            </p:cNvSpPr>
            <p:nvPr/>
          </p:nvSpPr>
          <p:spPr bwMode="auto">
            <a:xfrm>
              <a:off x="15547182" y="5221288"/>
              <a:ext cx="180975" cy="180975"/>
            </a:xfrm>
            <a:custGeom>
              <a:avLst/>
              <a:gdLst>
                <a:gd name="T0" fmla="*/ 433 w 915"/>
                <a:gd name="T1" fmla="*/ 1 h 915"/>
                <a:gd name="T2" fmla="*/ 365 w 915"/>
                <a:gd name="T3" fmla="*/ 10 h 915"/>
                <a:gd name="T4" fmla="*/ 300 w 915"/>
                <a:gd name="T5" fmla="*/ 28 h 915"/>
                <a:gd name="T6" fmla="*/ 239 w 915"/>
                <a:gd name="T7" fmla="*/ 55 h 915"/>
                <a:gd name="T8" fmla="*/ 184 w 915"/>
                <a:gd name="T9" fmla="*/ 91 h 915"/>
                <a:gd name="T10" fmla="*/ 134 w 915"/>
                <a:gd name="T11" fmla="*/ 134 h 915"/>
                <a:gd name="T12" fmla="*/ 91 w 915"/>
                <a:gd name="T13" fmla="*/ 184 h 915"/>
                <a:gd name="T14" fmla="*/ 55 w 915"/>
                <a:gd name="T15" fmla="*/ 240 h 915"/>
                <a:gd name="T16" fmla="*/ 28 w 915"/>
                <a:gd name="T17" fmla="*/ 301 h 915"/>
                <a:gd name="T18" fmla="*/ 9 w 915"/>
                <a:gd name="T19" fmla="*/ 365 h 915"/>
                <a:gd name="T20" fmla="*/ 1 w 915"/>
                <a:gd name="T21" fmla="*/ 434 h 915"/>
                <a:gd name="T22" fmla="*/ 1 w 915"/>
                <a:gd name="T23" fmla="*/ 482 h 915"/>
                <a:gd name="T24" fmla="*/ 9 w 915"/>
                <a:gd name="T25" fmla="*/ 550 h 915"/>
                <a:gd name="T26" fmla="*/ 28 w 915"/>
                <a:gd name="T27" fmla="*/ 615 h 915"/>
                <a:gd name="T28" fmla="*/ 55 w 915"/>
                <a:gd name="T29" fmla="*/ 676 h 915"/>
                <a:gd name="T30" fmla="*/ 91 w 915"/>
                <a:gd name="T31" fmla="*/ 731 h 915"/>
                <a:gd name="T32" fmla="*/ 134 w 915"/>
                <a:gd name="T33" fmla="*/ 781 h 915"/>
                <a:gd name="T34" fmla="*/ 184 w 915"/>
                <a:gd name="T35" fmla="*/ 824 h 915"/>
                <a:gd name="T36" fmla="*/ 239 w 915"/>
                <a:gd name="T37" fmla="*/ 860 h 915"/>
                <a:gd name="T38" fmla="*/ 300 w 915"/>
                <a:gd name="T39" fmla="*/ 887 h 915"/>
                <a:gd name="T40" fmla="*/ 365 w 915"/>
                <a:gd name="T41" fmla="*/ 906 h 915"/>
                <a:gd name="T42" fmla="*/ 433 w 915"/>
                <a:gd name="T43" fmla="*/ 914 h 915"/>
                <a:gd name="T44" fmla="*/ 481 w 915"/>
                <a:gd name="T45" fmla="*/ 914 h 915"/>
                <a:gd name="T46" fmla="*/ 550 w 915"/>
                <a:gd name="T47" fmla="*/ 906 h 915"/>
                <a:gd name="T48" fmla="*/ 614 w 915"/>
                <a:gd name="T49" fmla="*/ 887 h 915"/>
                <a:gd name="T50" fmla="*/ 675 w 915"/>
                <a:gd name="T51" fmla="*/ 860 h 915"/>
                <a:gd name="T52" fmla="*/ 731 w 915"/>
                <a:gd name="T53" fmla="*/ 824 h 915"/>
                <a:gd name="T54" fmla="*/ 781 w 915"/>
                <a:gd name="T55" fmla="*/ 781 h 915"/>
                <a:gd name="T56" fmla="*/ 824 w 915"/>
                <a:gd name="T57" fmla="*/ 731 h 915"/>
                <a:gd name="T58" fmla="*/ 860 w 915"/>
                <a:gd name="T59" fmla="*/ 676 h 915"/>
                <a:gd name="T60" fmla="*/ 887 w 915"/>
                <a:gd name="T61" fmla="*/ 615 h 915"/>
                <a:gd name="T62" fmla="*/ 905 w 915"/>
                <a:gd name="T63" fmla="*/ 550 h 915"/>
                <a:gd name="T64" fmla="*/ 914 w 915"/>
                <a:gd name="T65" fmla="*/ 482 h 915"/>
                <a:gd name="T66" fmla="*/ 914 w 915"/>
                <a:gd name="T67" fmla="*/ 434 h 915"/>
                <a:gd name="T68" fmla="*/ 905 w 915"/>
                <a:gd name="T69" fmla="*/ 365 h 915"/>
                <a:gd name="T70" fmla="*/ 887 w 915"/>
                <a:gd name="T71" fmla="*/ 301 h 915"/>
                <a:gd name="T72" fmla="*/ 860 w 915"/>
                <a:gd name="T73" fmla="*/ 240 h 915"/>
                <a:gd name="T74" fmla="*/ 824 w 915"/>
                <a:gd name="T75" fmla="*/ 184 h 915"/>
                <a:gd name="T76" fmla="*/ 781 w 915"/>
                <a:gd name="T77" fmla="*/ 134 h 915"/>
                <a:gd name="T78" fmla="*/ 731 w 915"/>
                <a:gd name="T79" fmla="*/ 91 h 915"/>
                <a:gd name="T80" fmla="*/ 675 w 915"/>
                <a:gd name="T81" fmla="*/ 55 h 915"/>
                <a:gd name="T82" fmla="*/ 614 w 915"/>
                <a:gd name="T83" fmla="*/ 28 h 915"/>
                <a:gd name="T84" fmla="*/ 550 w 915"/>
                <a:gd name="T85" fmla="*/ 10 h 915"/>
                <a:gd name="T86" fmla="*/ 481 w 915"/>
                <a:gd name="T87" fmla="*/ 1 h 9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915" h="915">
                  <a:moveTo>
                    <a:pt x="457" y="0"/>
                  </a:moveTo>
                  <a:lnTo>
                    <a:pt x="457" y="0"/>
                  </a:lnTo>
                  <a:lnTo>
                    <a:pt x="433" y="1"/>
                  </a:lnTo>
                  <a:lnTo>
                    <a:pt x="410" y="2"/>
                  </a:lnTo>
                  <a:lnTo>
                    <a:pt x="388" y="5"/>
                  </a:lnTo>
                  <a:lnTo>
                    <a:pt x="365" y="10"/>
                  </a:lnTo>
                  <a:lnTo>
                    <a:pt x="343" y="14"/>
                  </a:lnTo>
                  <a:lnTo>
                    <a:pt x="321" y="21"/>
                  </a:lnTo>
                  <a:lnTo>
                    <a:pt x="300" y="28"/>
                  </a:lnTo>
                  <a:lnTo>
                    <a:pt x="280" y="36"/>
                  </a:lnTo>
                  <a:lnTo>
                    <a:pt x="259" y="45"/>
                  </a:lnTo>
                  <a:lnTo>
                    <a:pt x="239" y="55"/>
                  </a:lnTo>
                  <a:lnTo>
                    <a:pt x="220" y="66"/>
                  </a:lnTo>
                  <a:lnTo>
                    <a:pt x="201" y="78"/>
                  </a:lnTo>
                  <a:lnTo>
                    <a:pt x="184" y="91"/>
                  </a:lnTo>
                  <a:lnTo>
                    <a:pt x="166" y="105"/>
                  </a:lnTo>
                  <a:lnTo>
                    <a:pt x="150" y="119"/>
                  </a:lnTo>
                  <a:lnTo>
                    <a:pt x="134" y="134"/>
                  </a:lnTo>
                  <a:lnTo>
                    <a:pt x="118" y="150"/>
                  </a:lnTo>
                  <a:lnTo>
                    <a:pt x="104" y="167"/>
                  </a:lnTo>
                  <a:lnTo>
                    <a:pt x="91" y="184"/>
                  </a:lnTo>
                  <a:lnTo>
                    <a:pt x="78" y="202"/>
                  </a:lnTo>
                  <a:lnTo>
                    <a:pt x="66" y="220"/>
                  </a:lnTo>
                  <a:lnTo>
                    <a:pt x="55" y="240"/>
                  </a:lnTo>
                  <a:lnTo>
                    <a:pt x="44" y="259"/>
                  </a:lnTo>
                  <a:lnTo>
                    <a:pt x="36" y="280"/>
                  </a:lnTo>
                  <a:lnTo>
                    <a:pt x="28" y="301"/>
                  </a:lnTo>
                  <a:lnTo>
                    <a:pt x="20" y="321"/>
                  </a:lnTo>
                  <a:lnTo>
                    <a:pt x="14" y="343"/>
                  </a:lnTo>
                  <a:lnTo>
                    <a:pt x="9" y="365"/>
                  </a:lnTo>
                  <a:lnTo>
                    <a:pt x="5" y="388"/>
                  </a:lnTo>
                  <a:lnTo>
                    <a:pt x="2" y="411"/>
                  </a:lnTo>
                  <a:lnTo>
                    <a:pt x="1" y="434"/>
                  </a:lnTo>
                  <a:lnTo>
                    <a:pt x="0" y="458"/>
                  </a:lnTo>
                  <a:lnTo>
                    <a:pt x="0" y="458"/>
                  </a:lnTo>
                  <a:lnTo>
                    <a:pt x="1" y="482"/>
                  </a:lnTo>
                  <a:lnTo>
                    <a:pt x="2" y="505"/>
                  </a:lnTo>
                  <a:lnTo>
                    <a:pt x="5" y="527"/>
                  </a:lnTo>
                  <a:lnTo>
                    <a:pt x="9" y="550"/>
                  </a:lnTo>
                  <a:lnTo>
                    <a:pt x="14" y="572"/>
                  </a:lnTo>
                  <a:lnTo>
                    <a:pt x="20" y="594"/>
                  </a:lnTo>
                  <a:lnTo>
                    <a:pt x="28" y="615"/>
                  </a:lnTo>
                  <a:lnTo>
                    <a:pt x="36" y="635"/>
                  </a:lnTo>
                  <a:lnTo>
                    <a:pt x="44" y="656"/>
                  </a:lnTo>
                  <a:lnTo>
                    <a:pt x="55" y="676"/>
                  </a:lnTo>
                  <a:lnTo>
                    <a:pt x="66" y="695"/>
                  </a:lnTo>
                  <a:lnTo>
                    <a:pt x="78" y="714"/>
                  </a:lnTo>
                  <a:lnTo>
                    <a:pt x="91" y="731"/>
                  </a:lnTo>
                  <a:lnTo>
                    <a:pt x="104" y="749"/>
                  </a:lnTo>
                  <a:lnTo>
                    <a:pt x="118" y="765"/>
                  </a:lnTo>
                  <a:lnTo>
                    <a:pt x="134" y="781"/>
                  </a:lnTo>
                  <a:lnTo>
                    <a:pt x="150" y="797"/>
                  </a:lnTo>
                  <a:lnTo>
                    <a:pt x="166" y="811"/>
                  </a:lnTo>
                  <a:lnTo>
                    <a:pt x="184" y="824"/>
                  </a:lnTo>
                  <a:lnTo>
                    <a:pt x="201" y="837"/>
                  </a:lnTo>
                  <a:lnTo>
                    <a:pt x="220" y="849"/>
                  </a:lnTo>
                  <a:lnTo>
                    <a:pt x="239" y="860"/>
                  </a:lnTo>
                  <a:lnTo>
                    <a:pt x="259" y="871"/>
                  </a:lnTo>
                  <a:lnTo>
                    <a:pt x="280" y="879"/>
                  </a:lnTo>
                  <a:lnTo>
                    <a:pt x="300" y="887"/>
                  </a:lnTo>
                  <a:lnTo>
                    <a:pt x="321" y="895"/>
                  </a:lnTo>
                  <a:lnTo>
                    <a:pt x="343" y="901"/>
                  </a:lnTo>
                  <a:lnTo>
                    <a:pt x="365" y="906"/>
                  </a:lnTo>
                  <a:lnTo>
                    <a:pt x="388" y="910"/>
                  </a:lnTo>
                  <a:lnTo>
                    <a:pt x="410" y="913"/>
                  </a:lnTo>
                  <a:lnTo>
                    <a:pt x="433" y="914"/>
                  </a:lnTo>
                  <a:lnTo>
                    <a:pt x="457" y="915"/>
                  </a:lnTo>
                  <a:lnTo>
                    <a:pt x="457" y="915"/>
                  </a:lnTo>
                  <a:lnTo>
                    <a:pt x="481" y="914"/>
                  </a:lnTo>
                  <a:lnTo>
                    <a:pt x="504" y="913"/>
                  </a:lnTo>
                  <a:lnTo>
                    <a:pt x="527" y="910"/>
                  </a:lnTo>
                  <a:lnTo>
                    <a:pt x="550" y="906"/>
                  </a:lnTo>
                  <a:lnTo>
                    <a:pt x="572" y="901"/>
                  </a:lnTo>
                  <a:lnTo>
                    <a:pt x="594" y="895"/>
                  </a:lnTo>
                  <a:lnTo>
                    <a:pt x="614" y="887"/>
                  </a:lnTo>
                  <a:lnTo>
                    <a:pt x="635" y="879"/>
                  </a:lnTo>
                  <a:lnTo>
                    <a:pt x="656" y="871"/>
                  </a:lnTo>
                  <a:lnTo>
                    <a:pt x="675" y="860"/>
                  </a:lnTo>
                  <a:lnTo>
                    <a:pt x="695" y="849"/>
                  </a:lnTo>
                  <a:lnTo>
                    <a:pt x="713" y="837"/>
                  </a:lnTo>
                  <a:lnTo>
                    <a:pt x="731" y="824"/>
                  </a:lnTo>
                  <a:lnTo>
                    <a:pt x="748" y="811"/>
                  </a:lnTo>
                  <a:lnTo>
                    <a:pt x="765" y="797"/>
                  </a:lnTo>
                  <a:lnTo>
                    <a:pt x="781" y="781"/>
                  </a:lnTo>
                  <a:lnTo>
                    <a:pt x="796" y="765"/>
                  </a:lnTo>
                  <a:lnTo>
                    <a:pt x="810" y="749"/>
                  </a:lnTo>
                  <a:lnTo>
                    <a:pt x="824" y="731"/>
                  </a:lnTo>
                  <a:lnTo>
                    <a:pt x="837" y="714"/>
                  </a:lnTo>
                  <a:lnTo>
                    <a:pt x="849" y="695"/>
                  </a:lnTo>
                  <a:lnTo>
                    <a:pt x="860" y="676"/>
                  </a:lnTo>
                  <a:lnTo>
                    <a:pt x="870" y="656"/>
                  </a:lnTo>
                  <a:lnTo>
                    <a:pt x="879" y="635"/>
                  </a:lnTo>
                  <a:lnTo>
                    <a:pt x="887" y="615"/>
                  </a:lnTo>
                  <a:lnTo>
                    <a:pt x="894" y="594"/>
                  </a:lnTo>
                  <a:lnTo>
                    <a:pt x="901" y="572"/>
                  </a:lnTo>
                  <a:lnTo>
                    <a:pt x="905" y="550"/>
                  </a:lnTo>
                  <a:lnTo>
                    <a:pt x="910" y="527"/>
                  </a:lnTo>
                  <a:lnTo>
                    <a:pt x="913" y="505"/>
                  </a:lnTo>
                  <a:lnTo>
                    <a:pt x="914" y="482"/>
                  </a:lnTo>
                  <a:lnTo>
                    <a:pt x="915" y="458"/>
                  </a:lnTo>
                  <a:lnTo>
                    <a:pt x="915" y="458"/>
                  </a:lnTo>
                  <a:lnTo>
                    <a:pt x="914" y="434"/>
                  </a:lnTo>
                  <a:lnTo>
                    <a:pt x="913" y="411"/>
                  </a:lnTo>
                  <a:lnTo>
                    <a:pt x="910" y="388"/>
                  </a:lnTo>
                  <a:lnTo>
                    <a:pt x="905" y="365"/>
                  </a:lnTo>
                  <a:lnTo>
                    <a:pt x="901" y="343"/>
                  </a:lnTo>
                  <a:lnTo>
                    <a:pt x="894" y="321"/>
                  </a:lnTo>
                  <a:lnTo>
                    <a:pt x="887" y="301"/>
                  </a:lnTo>
                  <a:lnTo>
                    <a:pt x="879" y="280"/>
                  </a:lnTo>
                  <a:lnTo>
                    <a:pt x="870" y="259"/>
                  </a:lnTo>
                  <a:lnTo>
                    <a:pt x="860" y="240"/>
                  </a:lnTo>
                  <a:lnTo>
                    <a:pt x="849" y="220"/>
                  </a:lnTo>
                  <a:lnTo>
                    <a:pt x="837" y="202"/>
                  </a:lnTo>
                  <a:lnTo>
                    <a:pt x="824" y="184"/>
                  </a:lnTo>
                  <a:lnTo>
                    <a:pt x="810" y="167"/>
                  </a:lnTo>
                  <a:lnTo>
                    <a:pt x="796" y="150"/>
                  </a:lnTo>
                  <a:lnTo>
                    <a:pt x="781" y="134"/>
                  </a:lnTo>
                  <a:lnTo>
                    <a:pt x="765" y="119"/>
                  </a:lnTo>
                  <a:lnTo>
                    <a:pt x="748" y="105"/>
                  </a:lnTo>
                  <a:lnTo>
                    <a:pt x="731" y="91"/>
                  </a:lnTo>
                  <a:lnTo>
                    <a:pt x="713" y="78"/>
                  </a:lnTo>
                  <a:lnTo>
                    <a:pt x="695" y="66"/>
                  </a:lnTo>
                  <a:lnTo>
                    <a:pt x="675" y="55"/>
                  </a:lnTo>
                  <a:lnTo>
                    <a:pt x="656" y="45"/>
                  </a:lnTo>
                  <a:lnTo>
                    <a:pt x="635" y="36"/>
                  </a:lnTo>
                  <a:lnTo>
                    <a:pt x="614" y="28"/>
                  </a:lnTo>
                  <a:lnTo>
                    <a:pt x="594" y="21"/>
                  </a:lnTo>
                  <a:lnTo>
                    <a:pt x="572" y="14"/>
                  </a:lnTo>
                  <a:lnTo>
                    <a:pt x="550" y="10"/>
                  </a:lnTo>
                  <a:lnTo>
                    <a:pt x="527" y="5"/>
                  </a:lnTo>
                  <a:lnTo>
                    <a:pt x="504" y="2"/>
                  </a:lnTo>
                  <a:lnTo>
                    <a:pt x="481" y="1"/>
                  </a:lnTo>
                  <a:lnTo>
                    <a:pt x="457" y="0"/>
                  </a:lnTo>
                  <a:lnTo>
                    <a:pt x="45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</p:grpSp>
      <p:sp>
        <p:nvSpPr>
          <p:cNvPr id="65" name="Freeform 30">
            <a:extLst>
              <a:ext uri="{FF2B5EF4-FFF2-40B4-BE49-F238E27FC236}">
                <a16:creationId xmlns:a16="http://schemas.microsoft.com/office/drawing/2014/main" xmlns="" id="{00A5D565-ADC0-47C7-9827-91FC5E97CB33}"/>
              </a:ext>
            </a:extLst>
          </p:cNvPr>
          <p:cNvSpPr>
            <a:spLocks/>
          </p:cNvSpPr>
          <p:nvPr/>
        </p:nvSpPr>
        <p:spPr bwMode="auto">
          <a:xfrm>
            <a:off x="1003300" y="4871090"/>
            <a:ext cx="274501" cy="273518"/>
          </a:xfrm>
          <a:custGeom>
            <a:avLst/>
            <a:gdLst>
              <a:gd name="T0" fmla="*/ 327 w 2232"/>
              <a:gd name="T1" fmla="*/ 0 h 2224"/>
              <a:gd name="T2" fmla="*/ 277 w 2232"/>
              <a:gd name="T3" fmla="*/ 3 h 2224"/>
              <a:gd name="T4" fmla="*/ 230 w 2232"/>
              <a:gd name="T5" fmla="*/ 15 h 2224"/>
              <a:gd name="T6" fmla="*/ 185 w 2232"/>
              <a:gd name="T7" fmla="*/ 33 h 2224"/>
              <a:gd name="T8" fmla="*/ 144 w 2232"/>
              <a:gd name="T9" fmla="*/ 55 h 2224"/>
              <a:gd name="T10" fmla="*/ 107 w 2232"/>
              <a:gd name="T11" fmla="*/ 85 h 2224"/>
              <a:gd name="T12" fmla="*/ 75 w 2232"/>
              <a:gd name="T13" fmla="*/ 118 h 2224"/>
              <a:gd name="T14" fmla="*/ 47 w 2232"/>
              <a:gd name="T15" fmla="*/ 157 h 2224"/>
              <a:gd name="T16" fmla="*/ 26 w 2232"/>
              <a:gd name="T17" fmla="*/ 199 h 2224"/>
              <a:gd name="T18" fmla="*/ 10 w 2232"/>
              <a:gd name="T19" fmla="*/ 244 h 2224"/>
              <a:gd name="T20" fmla="*/ 2 w 2232"/>
              <a:gd name="T21" fmla="*/ 292 h 2224"/>
              <a:gd name="T22" fmla="*/ 0 w 2232"/>
              <a:gd name="T23" fmla="*/ 1898 h 2224"/>
              <a:gd name="T24" fmla="*/ 2 w 2232"/>
              <a:gd name="T25" fmla="*/ 1932 h 2224"/>
              <a:gd name="T26" fmla="*/ 10 w 2232"/>
              <a:gd name="T27" fmla="*/ 1980 h 2224"/>
              <a:gd name="T28" fmla="*/ 26 w 2232"/>
              <a:gd name="T29" fmla="*/ 2025 h 2224"/>
              <a:gd name="T30" fmla="*/ 47 w 2232"/>
              <a:gd name="T31" fmla="*/ 2067 h 2224"/>
              <a:gd name="T32" fmla="*/ 75 w 2232"/>
              <a:gd name="T33" fmla="*/ 2106 h 2224"/>
              <a:gd name="T34" fmla="*/ 107 w 2232"/>
              <a:gd name="T35" fmla="*/ 2139 h 2224"/>
              <a:gd name="T36" fmla="*/ 144 w 2232"/>
              <a:gd name="T37" fmla="*/ 2169 h 2224"/>
              <a:gd name="T38" fmla="*/ 185 w 2232"/>
              <a:gd name="T39" fmla="*/ 2191 h 2224"/>
              <a:gd name="T40" fmla="*/ 230 w 2232"/>
              <a:gd name="T41" fmla="*/ 2209 h 2224"/>
              <a:gd name="T42" fmla="*/ 277 w 2232"/>
              <a:gd name="T43" fmla="*/ 2221 h 2224"/>
              <a:gd name="T44" fmla="*/ 327 w 2232"/>
              <a:gd name="T45" fmla="*/ 2224 h 2224"/>
              <a:gd name="T46" fmla="*/ 724 w 2232"/>
              <a:gd name="T47" fmla="*/ 1438 h 2224"/>
              <a:gd name="T48" fmla="*/ 985 w 2232"/>
              <a:gd name="T49" fmla="*/ 782 h 2224"/>
              <a:gd name="T50" fmla="*/ 987 w 2232"/>
              <a:gd name="T51" fmla="*/ 742 h 2224"/>
              <a:gd name="T52" fmla="*/ 997 w 2232"/>
              <a:gd name="T53" fmla="*/ 684 h 2224"/>
              <a:gd name="T54" fmla="*/ 1016 w 2232"/>
              <a:gd name="T55" fmla="*/ 630 h 2224"/>
              <a:gd name="T56" fmla="*/ 1042 w 2232"/>
              <a:gd name="T57" fmla="*/ 579 h 2224"/>
              <a:gd name="T58" fmla="*/ 1075 w 2232"/>
              <a:gd name="T59" fmla="*/ 533 h 2224"/>
              <a:gd name="T60" fmla="*/ 1114 w 2232"/>
              <a:gd name="T61" fmla="*/ 493 h 2224"/>
              <a:gd name="T62" fmla="*/ 1159 w 2232"/>
              <a:gd name="T63" fmla="*/ 458 h 2224"/>
              <a:gd name="T64" fmla="*/ 1208 w 2232"/>
              <a:gd name="T65" fmla="*/ 430 h 2224"/>
              <a:gd name="T66" fmla="*/ 1261 w 2232"/>
              <a:gd name="T67" fmla="*/ 408 h 2224"/>
              <a:gd name="T68" fmla="*/ 1318 w 2232"/>
              <a:gd name="T69" fmla="*/ 395 h 2224"/>
              <a:gd name="T70" fmla="*/ 1378 w 2232"/>
              <a:gd name="T71" fmla="*/ 391 h 2224"/>
              <a:gd name="T72" fmla="*/ 1378 w 2232"/>
              <a:gd name="T73" fmla="*/ 782 h 2224"/>
              <a:gd name="T74" fmla="*/ 1709 w 2232"/>
              <a:gd name="T75" fmla="*/ 1438 h 2224"/>
              <a:gd name="T76" fmla="*/ 1905 w 2232"/>
              <a:gd name="T77" fmla="*/ 2224 h 2224"/>
              <a:gd name="T78" fmla="*/ 1939 w 2232"/>
              <a:gd name="T79" fmla="*/ 2222 h 2224"/>
              <a:gd name="T80" fmla="*/ 1987 w 2232"/>
              <a:gd name="T81" fmla="*/ 2214 h 2224"/>
              <a:gd name="T82" fmla="*/ 2033 w 2232"/>
              <a:gd name="T83" fmla="*/ 2198 h 2224"/>
              <a:gd name="T84" fmla="*/ 2074 w 2232"/>
              <a:gd name="T85" fmla="*/ 2177 h 2224"/>
              <a:gd name="T86" fmla="*/ 2113 w 2232"/>
              <a:gd name="T87" fmla="*/ 2149 h 2224"/>
              <a:gd name="T88" fmla="*/ 2147 w 2232"/>
              <a:gd name="T89" fmla="*/ 2118 h 2224"/>
              <a:gd name="T90" fmla="*/ 2176 w 2232"/>
              <a:gd name="T91" fmla="*/ 2081 h 2224"/>
              <a:gd name="T92" fmla="*/ 2199 w 2232"/>
              <a:gd name="T93" fmla="*/ 2039 h 2224"/>
              <a:gd name="T94" fmla="*/ 2217 w 2232"/>
              <a:gd name="T95" fmla="*/ 1995 h 2224"/>
              <a:gd name="T96" fmla="*/ 2229 w 2232"/>
              <a:gd name="T97" fmla="*/ 1948 h 2224"/>
              <a:gd name="T98" fmla="*/ 2232 w 2232"/>
              <a:gd name="T99" fmla="*/ 1898 h 2224"/>
              <a:gd name="T100" fmla="*/ 2232 w 2232"/>
              <a:gd name="T101" fmla="*/ 309 h 2224"/>
              <a:gd name="T102" fmla="*/ 2225 w 2232"/>
              <a:gd name="T103" fmla="*/ 261 h 2224"/>
              <a:gd name="T104" fmla="*/ 2212 w 2232"/>
              <a:gd name="T105" fmla="*/ 214 h 2224"/>
              <a:gd name="T106" fmla="*/ 2193 w 2232"/>
              <a:gd name="T107" fmla="*/ 170 h 2224"/>
              <a:gd name="T108" fmla="*/ 2167 w 2232"/>
              <a:gd name="T109" fmla="*/ 131 h 2224"/>
              <a:gd name="T110" fmla="*/ 2136 w 2232"/>
              <a:gd name="T111" fmla="*/ 96 h 2224"/>
              <a:gd name="T112" fmla="*/ 2100 w 2232"/>
              <a:gd name="T113" fmla="*/ 65 h 2224"/>
              <a:gd name="T114" fmla="*/ 2061 w 2232"/>
              <a:gd name="T115" fmla="*/ 39 h 2224"/>
              <a:gd name="T116" fmla="*/ 2017 w 2232"/>
              <a:gd name="T117" fmla="*/ 20 h 2224"/>
              <a:gd name="T118" fmla="*/ 1970 w 2232"/>
              <a:gd name="T119" fmla="*/ 7 h 2224"/>
              <a:gd name="T120" fmla="*/ 1921 w 2232"/>
              <a:gd name="T121" fmla="*/ 0 h 22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2232" h="2224">
                <a:moveTo>
                  <a:pt x="1905" y="0"/>
                </a:moveTo>
                <a:lnTo>
                  <a:pt x="327" y="0"/>
                </a:lnTo>
                <a:lnTo>
                  <a:pt x="327" y="0"/>
                </a:lnTo>
                <a:lnTo>
                  <a:pt x="311" y="0"/>
                </a:lnTo>
                <a:lnTo>
                  <a:pt x="293" y="2"/>
                </a:lnTo>
                <a:lnTo>
                  <a:pt x="277" y="3"/>
                </a:lnTo>
                <a:lnTo>
                  <a:pt x="262" y="7"/>
                </a:lnTo>
                <a:lnTo>
                  <a:pt x="245" y="10"/>
                </a:lnTo>
                <a:lnTo>
                  <a:pt x="230" y="15"/>
                </a:lnTo>
                <a:lnTo>
                  <a:pt x="215" y="20"/>
                </a:lnTo>
                <a:lnTo>
                  <a:pt x="199" y="26"/>
                </a:lnTo>
                <a:lnTo>
                  <a:pt x="185" y="33"/>
                </a:lnTo>
                <a:lnTo>
                  <a:pt x="171" y="39"/>
                </a:lnTo>
                <a:lnTo>
                  <a:pt x="158" y="47"/>
                </a:lnTo>
                <a:lnTo>
                  <a:pt x="144" y="55"/>
                </a:lnTo>
                <a:lnTo>
                  <a:pt x="132" y="65"/>
                </a:lnTo>
                <a:lnTo>
                  <a:pt x="119" y="75"/>
                </a:lnTo>
                <a:lnTo>
                  <a:pt x="107" y="85"/>
                </a:lnTo>
                <a:lnTo>
                  <a:pt x="96" y="96"/>
                </a:lnTo>
                <a:lnTo>
                  <a:pt x="85" y="106"/>
                </a:lnTo>
                <a:lnTo>
                  <a:pt x="75" y="118"/>
                </a:lnTo>
                <a:lnTo>
                  <a:pt x="65" y="131"/>
                </a:lnTo>
                <a:lnTo>
                  <a:pt x="56" y="143"/>
                </a:lnTo>
                <a:lnTo>
                  <a:pt x="47" y="157"/>
                </a:lnTo>
                <a:lnTo>
                  <a:pt x="39" y="170"/>
                </a:lnTo>
                <a:lnTo>
                  <a:pt x="33" y="185"/>
                </a:lnTo>
                <a:lnTo>
                  <a:pt x="26" y="199"/>
                </a:lnTo>
                <a:lnTo>
                  <a:pt x="20" y="214"/>
                </a:lnTo>
                <a:lnTo>
                  <a:pt x="15" y="229"/>
                </a:lnTo>
                <a:lnTo>
                  <a:pt x="10" y="244"/>
                </a:lnTo>
                <a:lnTo>
                  <a:pt x="7" y="261"/>
                </a:lnTo>
                <a:lnTo>
                  <a:pt x="3" y="276"/>
                </a:lnTo>
                <a:lnTo>
                  <a:pt x="2" y="292"/>
                </a:lnTo>
                <a:lnTo>
                  <a:pt x="0" y="309"/>
                </a:lnTo>
                <a:lnTo>
                  <a:pt x="0" y="326"/>
                </a:lnTo>
                <a:lnTo>
                  <a:pt x="0" y="1898"/>
                </a:lnTo>
                <a:lnTo>
                  <a:pt x="0" y="1898"/>
                </a:lnTo>
                <a:lnTo>
                  <a:pt x="0" y="1915"/>
                </a:lnTo>
                <a:lnTo>
                  <a:pt x="2" y="1932"/>
                </a:lnTo>
                <a:lnTo>
                  <a:pt x="3" y="1948"/>
                </a:lnTo>
                <a:lnTo>
                  <a:pt x="7" y="1963"/>
                </a:lnTo>
                <a:lnTo>
                  <a:pt x="10" y="1980"/>
                </a:lnTo>
                <a:lnTo>
                  <a:pt x="15" y="1995"/>
                </a:lnTo>
                <a:lnTo>
                  <a:pt x="20" y="2010"/>
                </a:lnTo>
                <a:lnTo>
                  <a:pt x="26" y="2025"/>
                </a:lnTo>
                <a:lnTo>
                  <a:pt x="33" y="2039"/>
                </a:lnTo>
                <a:lnTo>
                  <a:pt x="39" y="2054"/>
                </a:lnTo>
                <a:lnTo>
                  <a:pt x="47" y="2067"/>
                </a:lnTo>
                <a:lnTo>
                  <a:pt x="56" y="2081"/>
                </a:lnTo>
                <a:lnTo>
                  <a:pt x="65" y="2093"/>
                </a:lnTo>
                <a:lnTo>
                  <a:pt x="75" y="2106"/>
                </a:lnTo>
                <a:lnTo>
                  <a:pt x="85" y="2118"/>
                </a:lnTo>
                <a:lnTo>
                  <a:pt x="96" y="2128"/>
                </a:lnTo>
                <a:lnTo>
                  <a:pt x="107" y="2139"/>
                </a:lnTo>
                <a:lnTo>
                  <a:pt x="119" y="2149"/>
                </a:lnTo>
                <a:lnTo>
                  <a:pt x="132" y="2159"/>
                </a:lnTo>
                <a:lnTo>
                  <a:pt x="144" y="2169"/>
                </a:lnTo>
                <a:lnTo>
                  <a:pt x="158" y="2177"/>
                </a:lnTo>
                <a:lnTo>
                  <a:pt x="171" y="2185"/>
                </a:lnTo>
                <a:lnTo>
                  <a:pt x="185" y="2191"/>
                </a:lnTo>
                <a:lnTo>
                  <a:pt x="199" y="2198"/>
                </a:lnTo>
                <a:lnTo>
                  <a:pt x="215" y="2204"/>
                </a:lnTo>
                <a:lnTo>
                  <a:pt x="230" y="2209"/>
                </a:lnTo>
                <a:lnTo>
                  <a:pt x="245" y="2214"/>
                </a:lnTo>
                <a:lnTo>
                  <a:pt x="262" y="2217"/>
                </a:lnTo>
                <a:lnTo>
                  <a:pt x="277" y="2221"/>
                </a:lnTo>
                <a:lnTo>
                  <a:pt x="293" y="2222"/>
                </a:lnTo>
                <a:lnTo>
                  <a:pt x="311" y="2224"/>
                </a:lnTo>
                <a:lnTo>
                  <a:pt x="327" y="2224"/>
                </a:lnTo>
                <a:lnTo>
                  <a:pt x="985" y="2224"/>
                </a:lnTo>
                <a:lnTo>
                  <a:pt x="985" y="1438"/>
                </a:lnTo>
                <a:lnTo>
                  <a:pt x="724" y="1438"/>
                </a:lnTo>
                <a:lnTo>
                  <a:pt x="724" y="1047"/>
                </a:lnTo>
                <a:lnTo>
                  <a:pt x="985" y="1047"/>
                </a:lnTo>
                <a:lnTo>
                  <a:pt x="985" y="782"/>
                </a:lnTo>
                <a:lnTo>
                  <a:pt x="985" y="782"/>
                </a:lnTo>
                <a:lnTo>
                  <a:pt x="985" y="762"/>
                </a:lnTo>
                <a:lnTo>
                  <a:pt x="987" y="742"/>
                </a:lnTo>
                <a:lnTo>
                  <a:pt x="990" y="722"/>
                </a:lnTo>
                <a:lnTo>
                  <a:pt x="993" y="704"/>
                </a:lnTo>
                <a:lnTo>
                  <a:pt x="997" y="684"/>
                </a:lnTo>
                <a:lnTo>
                  <a:pt x="1003" y="666"/>
                </a:lnTo>
                <a:lnTo>
                  <a:pt x="1009" y="647"/>
                </a:lnTo>
                <a:lnTo>
                  <a:pt x="1016" y="630"/>
                </a:lnTo>
                <a:lnTo>
                  <a:pt x="1024" y="612"/>
                </a:lnTo>
                <a:lnTo>
                  <a:pt x="1033" y="596"/>
                </a:lnTo>
                <a:lnTo>
                  <a:pt x="1042" y="579"/>
                </a:lnTo>
                <a:lnTo>
                  <a:pt x="1053" y="564"/>
                </a:lnTo>
                <a:lnTo>
                  <a:pt x="1064" y="548"/>
                </a:lnTo>
                <a:lnTo>
                  <a:pt x="1075" y="533"/>
                </a:lnTo>
                <a:lnTo>
                  <a:pt x="1088" y="519"/>
                </a:lnTo>
                <a:lnTo>
                  <a:pt x="1101" y="506"/>
                </a:lnTo>
                <a:lnTo>
                  <a:pt x="1114" y="493"/>
                </a:lnTo>
                <a:lnTo>
                  <a:pt x="1128" y="480"/>
                </a:lnTo>
                <a:lnTo>
                  <a:pt x="1143" y="469"/>
                </a:lnTo>
                <a:lnTo>
                  <a:pt x="1159" y="458"/>
                </a:lnTo>
                <a:lnTo>
                  <a:pt x="1174" y="447"/>
                </a:lnTo>
                <a:lnTo>
                  <a:pt x="1191" y="439"/>
                </a:lnTo>
                <a:lnTo>
                  <a:pt x="1208" y="430"/>
                </a:lnTo>
                <a:lnTo>
                  <a:pt x="1225" y="421"/>
                </a:lnTo>
                <a:lnTo>
                  <a:pt x="1242" y="415"/>
                </a:lnTo>
                <a:lnTo>
                  <a:pt x="1261" y="408"/>
                </a:lnTo>
                <a:lnTo>
                  <a:pt x="1279" y="403"/>
                </a:lnTo>
                <a:lnTo>
                  <a:pt x="1299" y="399"/>
                </a:lnTo>
                <a:lnTo>
                  <a:pt x="1318" y="395"/>
                </a:lnTo>
                <a:lnTo>
                  <a:pt x="1337" y="393"/>
                </a:lnTo>
                <a:lnTo>
                  <a:pt x="1358" y="391"/>
                </a:lnTo>
                <a:lnTo>
                  <a:pt x="1378" y="391"/>
                </a:lnTo>
                <a:lnTo>
                  <a:pt x="1774" y="391"/>
                </a:lnTo>
                <a:lnTo>
                  <a:pt x="1774" y="782"/>
                </a:lnTo>
                <a:lnTo>
                  <a:pt x="1378" y="782"/>
                </a:lnTo>
                <a:lnTo>
                  <a:pt x="1378" y="1047"/>
                </a:lnTo>
                <a:lnTo>
                  <a:pt x="1774" y="1047"/>
                </a:lnTo>
                <a:lnTo>
                  <a:pt x="1709" y="1438"/>
                </a:lnTo>
                <a:lnTo>
                  <a:pt x="1378" y="1438"/>
                </a:lnTo>
                <a:lnTo>
                  <a:pt x="1378" y="2224"/>
                </a:lnTo>
                <a:lnTo>
                  <a:pt x="1905" y="2224"/>
                </a:lnTo>
                <a:lnTo>
                  <a:pt x="1905" y="2224"/>
                </a:lnTo>
                <a:lnTo>
                  <a:pt x="1921" y="2224"/>
                </a:lnTo>
                <a:lnTo>
                  <a:pt x="1939" y="2222"/>
                </a:lnTo>
                <a:lnTo>
                  <a:pt x="1955" y="2221"/>
                </a:lnTo>
                <a:lnTo>
                  <a:pt x="1970" y="2217"/>
                </a:lnTo>
                <a:lnTo>
                  <a:pt x="1987" y="2214"/>
                </a:lnTo>
                <a:lnTo>
                  <a:pt x="2002" y="2209"/>
                </a:lnTo>
                <a:lnTo>
                  <a:pt x="2017" y="2204"/>
                </a:lnTo>
                <a:lnTo>
                  <a:pt x="2033" y="2198"/>
                </a:lnTo>
                <a:lnTo>
                  <a:pt x="2047" y="2191"/>
                </a:lnTo>
                <a:lnTo>
                  <a:pt x="2061" y="2185"/>
                </a:lnTo>
                <a:lnTo>
                  <a:pt x="2074" y="2177"/>
                </a:lnTo>
                <a:lnTo>
                  <a:pt x="2088" y="2169"/>
                </a:lnTo>
                <a:lnTo>
                  <a:pt x="2100" y="2159"/>
                </a:lnTo>
                <a:lnTo>
                  <a:pt x="2113" y="2149"/>
                </a:lnTo>
                <a:lnTo>
                  <a:pt x="2125" y="2139"/>
                </a:lnTo>
                <a:lnTo>
                  <a:pt x="2136" y="2128"/>
                </a:lnTo>
                <a:lnTo>
                  <a:pt x="2147" y="2118"/>
                </a:lnTo>
                <a:lnTo>
                  <a:pt x="2157" y="2106"/>
                </a:lnTo>
                <a:lnTo>
                  <a:pt x="2167" y="2093"/>
                </a:lnTo>
                <a:lnTo>
                  <a:pt x="2176" y="2081"/>
                </a:lnTo>
                <a:lnTo>
                  <a:pt x="2185" y="2067"/>
                </a:lnTo>
                <a:lnTo>
                  <a:pt x="2193" y="2054"/>
                </a:lnTo>
                <a:lnTo>
                  <a:pt x="2199" y="2039"/>
                </a:lnTo>
                <a:lnTo>
                  <a:pt x="2206" y="2025"/>
                </a:lnTo>
                <a:lnTo>
                  <a:pt x="2212" y="2010"/>
                </a:lnTo>
                <a:lnTo>
                  <a:pt x="2217" y="1995"/>
                </a:lnTo>
                <a:lnTo>
                  <a:pt x="2222" y="1980"/>
                </a:lnTo>
                <a:lnTo>
                  <a:pt x="2225" y="1963"/>
                </a:lnTo>
                <a:lnTo>
                  <a:pt x="2229" y="1948"/>
                </a:lnTo>
                <a:lnTo>
                  <a:pt x="2230" y="1932"/>
                </a:lnTo>
                <a:lnTo>
                  <a:pt x="2232" y="1915"/>
                </a:lnTo>
                <a:lnTo>
                  <a:pt x="2232" y="1898"/>
                </a:lnTo>
                <a:lnTo>
                  <a:pt x="2232" y="326"/>
                </a:lnTo>
                <a:lnTo>
                  <a:pt x="2232" y="326"/>
                </a:lnTo>
                <a:lnTo>
                  <a:pt x="2232" y="309"/>
                </a:lnTo>
                <a:lnTo>
                  <a:pt x="2230" y="292"/>
                </a:lnTo>
                <a:lnTo>
                  <a:pt x="2229" y="276"/>
                </a:lnTo>
                <a:lnTo>
                  <a:pt x="2225" y="261"/>
                </a:lnTo>
                <a:lnTo>
                  <a:pt x="2222" y="244"/>
                </a:lnTo>
                <a:lnTo>
                  <a:pt x="2217" y="229"/>
                </a:lnTo>
                <a:lnTo>
                  <a:pt x="2212" y="214"/>
                </a:lnTo>
                <a:lnTo>
                  <a:pt x="2206" y="199"/>
                </a:lnTo>
                <a:lnTo>
                  <a:pt x="2199" y="185"/>
                </a:lnTo>
                <a:lnTo>
                  <a:pt x="2193" y="170"/>
                </a:lnTo>
                <a:lnTo>
                  <a:pt x="2185" y="157"/>
                </a:lnTo>
                <a:lnTo>
                  <a:pt x="2176" y="143"/>
                </a:lnTo>
                <a:lnTo>
                  <a:pt x="2167" y="131"/>
                </a:lnTo>
                <a:lnTo>
                  <a:pt x="2157" y="118"/>
                </a:lnTo>
                <a:lnTo>
                  <a:pt x="2147" y="106"/>
                </a:lnTo>
                <a:lnTo>
                  <a:pt x="2136" y="96"/>
                </a:lnTo>
                <a:lnTo>
                  <a:pt x="2125" y="85"/>
                </a:lnTo>
                <a:lnTo>
                  <a:pt x="2113" y="75"/>
                </a:lnTo>
                <a:lnTo>
                  <a:pt x="2100" y="65"/>
                </a:lnTo>
                <a:lnTo>
                  <a:pt x="2088" y="55"/>
                </a:lnTo>
                <a:lnTo>
                  <a:pt x="2074" y="47"/>
                </a:lnTo>
                <a:lnTo>
                  <a:pt x="2061" y="39"/>
                </a:lnTo>
                <a:lnTo>
                  <a:pt x="2047" y="33"/>
                </a:lnTo>
                <a:lnTo>
                  <a:pt x="2033" y="26"/>
                </a:lnTo>
                <a:lnTo>
                  <a:pt x="2017" y="20"/>
                </a:lnTo>
                <a:lnTo>
                  <a:pt x="2002" y="15"/>
                </a:lnTo>
                <a:lnTo>
                  <a:pt x="1987" y="10"/>
                </a:lnTo>
                <a:lnTo>
                  <a:pt x="1970" y="7"/>
                </a:lnTo>
                <a:lnTo>
                  <a:pt x="1955" y="3"/>
                </a:lnTo>
                <a:lnTo>
                  <a:pt x="1939" y="2"/>
                </a:lnTo>
                <a:lnTo>
                  <a:pt x="1921" y="0"/>
                </a:lnTo>
                <a:lnTo>
                  <a:pt x="1905" y="0"/>
                </a:lnTo>
                <a:lnTo>
                  <a:pt x="1905" y="0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D"/>
          </a:p>
        </p:txBody>
      </p:sp>
      <p:sp>
        <p:nvSpPr>
          <p:cNvPr id="71" name="Freeform 34">
            <a:extLst>
              <a:ext uri="{FF2B5EF4-FFF2-40B4-BE49-F238E27FC236}">
                <a16:creationId xmlns:a16="http://schemas.microsoft.com/office/drawing/2014/main" xmlns="" id="{31F384F7-00AA-41DC-99BF-9A64EE37F1F6}"/>
              </a:ext>
            </a:extLst>
          </p:cNvPr>
          <p:cNvSpPr>
            <a:spLocks/>
          </p:cNvSpPr>
          <p:nvPr/>
        </p:nvSpPr>
        <p:spPr bwMode="auto">
          <a:xfrm>
            <a:off x="1003300" y="5417048"/>
            <a:ext cx="274501" cy="224324"/>
          </a:xfrm>
          <a:custGeom>
            <a:avLst/>
            <a:gdLst>
              <a:gd name="T0" fmla="*/ 723 w 2232"/>
              <a:gd name="T1" fmla="*/ 1821 h 1824"/>
              <a:gd name="T2" fmla="*/ 537 w 2232"/>
              <a:gd name="T3" fmla="*/ 1801 h 1824"/>
              <a:gd name="T4" fmla="*/ 407 w 2232"/>
              <a:gd name="T5" fmla="*/ 1770 h 1824"/>
              <a:gd name="T6" fmla="*/ 236 w 2232"/>
              <a:gd name="T7" fmla="*/ 1705 h 1824"/>
              <a:gd name="T8" fmla="*/ 143 w 2232"/>
              <a:gd name="T9" fmla="*/ 1535 h 1824"/>
              <a:gd name="T10" fmla="*/ 427 w 2232"/>
              <a:gd name="T11" fmla="*/ 1435 h 1824"/>
              <a:gd name="T12" fmla="*/ 470 w 2232"/>
              <a:gd name="T13" fmla="*/ 1378 h 1824"/>
              <a:gd name="T14" fmla="*/ 375 w 2232"/>
              <a:gd name="T15" fmla="*/ 1302 h 1824"/>
              <a:gd name="T16" fmla="*/ 302 w 2232"/>
              <a:gd name="T17" fmla="*/ 1203 h 1824"/>
              <a:gd name="T18" fmla="*/ 227 w 2232"/>
              <a:gd name="T19" fmla="*/ 1008 h 1824"/>
              <a:gd name="T20" fmla="*/ 205 w 2232"/>
              <a:gd name="T21" fmla="*/ 953 h 1824"/>
              <a:gd name="T22" fmla="*/ 163 w 2232"/>
              <a:gd name="T23" fmla="*/ 886 h 1824"/>
              <a:gd name="T24" fmla="*/ 129 w 2232"/>
              <a:gd name="T25" fmla="*/ 797 h 1824"/>
              <a:gd name="T26" fmla="*/ 112 w 2232"/>
              <a:gd name="T27" fmla="*/ 707 h 1824"/>
              <a:gd name="T28" fmla="*/ 171 w 2232"/>
              <a:gd name="T29" fmla="*/ 588 h 1824"/>
              <a:gd name="T30" fmla="*/ 123 w 2232"/>
              <a:gd name="T31" fmla="*/ 454 h 1824"/>
              <a:gd name="T32" fmla="*/ 113 w 2232"/>
              <a:gd name="T33" fmla="*/ 367 h 1824"/>
              <a:gd name="T34" fmla="*/ 124 w 2232"/>
              <a:gd name="T35" fmla="*/ 258 h 1824"/>
              <a:gd name="T36" fmla="*/ 158 w 2232"/>
              <a:gd name="T37" fmla="*/ 151 h 1824"/>
              <a:gd name="T38" fmla="*/ 286 w 2232"/>
              <a:gd name="T39" fmla="*/ 100 h 1824"/>
              <a:gd name="T40" fmla="*/ 483 w 2232"/>
              <a:gd name="T41" fmla="*/ 292 h 1824"/>
              <a:gd name="T42" fmla="*/ 709 w 2232"/>
              <a:gd name="T43" fmla="*/ 427 h 1824"/>
              <a:gd name="T44" fmla="*/ 965 w 2232"/>
              <a:gd name="T45" fmla="*/ 504 h 1824"/>
              <a:gd name="T46" fmla="*/ 1015 w 2232"/>
              <a:gd name="T47" fmla="*/ 422 h 1824"/>
              <a:gd name="T48" fmla="*/ 1046 w 2232"/>
              <a:gd name="T49" fmla="*/ 280 h 1824"/>
              <a:gd name="T50" fmla="*/ 1077 w 2232"/>
              <a:gd name="T51" fmla="*/ 221 h 1824"/>
              <a:gd name="T52" fmla="*/ 1128 w 2232"/>
              <a:gd name="T53" fmla="*/ 153 h 1824"/>
              <a:gd name="T54" fmla="*/ 1193 w 2232"/>
              <a:gd name="T55" fmla="*/ 97 h 1824"/>
              <a:gd name="T56" fmla="*/ 1258 w 2232"/>
              <a:gd name="T57" fmla="*/ 58 h 1824"/>
              <a:gd name="T58" fmla="*/ 1351 w 2232"/>
              <a:gd name="T59" fmla="*/ 21 h 1824"/>
              <a:gd name="T60" fmla="*/ 1452 w 2232"/>
              <a:gd name="T61" fmla="*/ 2 h 1824"/>
              <a:gd name="T62" fmla="*/ 1532 w 2232"/>
              <a:gd name="T63" fmla="*/ 1 h 1824"/>
              <a:gd name="T64" fmla="*/ 1638 w 2232"/>
              <a:gd name="T65" fmla="*/ 19 h 1824"/>
              <a:gd name="T66" fmla="*/ 1734 w 2232"/>
              <a:gd name="T67" fmla="*/ 56 h 1824"/>
              <a:gd name="T68" fmla="*/ 1821 w 2232"/>
              <a:gd name="T69" fmla="*/ 112 h 1824"/>
              <a:gd name="T70" fmla="*/ 1948 w 2232"/>
              <a:gd name="T71" fmla="*/ 89 h 1824"/>
              <a:gd name="T72" fmla="*/ 2078 w 2232"/>
              <a:gd name="T73" fmla="*/ 251 h 1824"/>
              <a:gd name="T74" fmla="*/ 2151 w 2232"/>
              <a:gd name="T75" fmla="*/ 354 h 1824"/>
              <a:gd name="T76" fmla="*/ 2019 w 2232"/>
              <a:gd name="T77" fmla="*/ 533 h 1824"/>
              <a:gd name="T78" fmla="*/ 1985 w 2232"/>
              <a:gd name="T79" fmla="*/ 613 h 1824"/>
              <a:gd name="T80" fmla="*/ 1981 w 2232"/>
              <a:gd name="T81" fmla="*/ 704 h 1824"/>
              <a:gd name="T82" fmla="*/ 1977 w 2232"/>
              <a:gd name="T83" fmla="*/ 876 h 1824"/>
              <a:gd name="T84" fmla="*/ 1953 w 2232"/>
              <a:gd name="T85" fmla="*/ 1036 h 1824"/>
              <a:gd name="T86" fmla="*/ 1910 w 2232"/>
              <a:gd name="T87" fmla="*/ 1183 h 1824"/>
              <a:gd name="T88" fmla="*/ 1865 w 2232"/>
              <a:gd name="T89" fmla="*/ 1286 h 1824"/>
              <a:gd name="T90" fmla="*/ 1793 w 2232"/>
              <a:gd name="T91" fmla="*/ 1403 h 1824"/>
              <a:gd name="T92" fmla="*/ 1706 w 2232"/>
              <a:gd name="T93" fmla="*/ 1507 h 1824"/>
              <a:gd name="T94" fmla="*/ 1613 w 2232"/>
              <a:gd name="T95" fmla="*/ 1589 h 1824"/>
              <a:gd name="T96" fmla="*/ 1467 w 2232"/>
              <a:gd name="T97" fmla="*/ 1683 h 1824"/>
              <a:gd name="T98" fmla="*/ 1300 w 2232"/>
              <a:gd name="T99" fmla="*/ 1753 h 1824"/>
              <a:gd name="T100" fmla="*/ 1153 w 2232"/>
              <a:gd name="T101" fmla="*/ 1792 h 1824"/>
              <a:gd name="T102" fmla="*/ 957 w 2232"/>
              <a:gd name="T103" fmla="*/ 1820 h 18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2232" h="1824">
                <a:moveTo>
                  <a:pt x="833" y="1824"/>
                </a:moveTo>
                <a:lnTo>
                  <a:pt x="833" y="1824"/>
                </a:lnTo>
                <a:lnTo>
                  <a:pt x="797" y="1824"/>
                </a:lnTo>
                <a:lnTo>
                  <a:pt x="760" y="1823"/>
                </a:lnTo>
                <a:lnTo>
                  <a:pt x="723" y="1821"/>
                </a:lnTo>
                <a:lnTo>
                  <a:pt x="687" y="1819"/>
                </a:lnTo>
                <a:lnTo>
                  <a:pt x="648" y="1815"/>
                </a:lnTo>
                <a:lnTo>
                  <a:pt x="611" y="1811"/>
                </a:lnTo>
                <a:lnTo>
                  <a:pt x="574" y="1807"/>
                </a:lnTo>
                <a:lnTo>
                  <a:pt x="537" y="1801"/>
                </a:lnTo>
                <a:lnTo>
                  <a:pt x="537" y="1801"/>
                </a:lnTo>
                <a:lnTo>
                  <a:pt x="504" y="1795"/>
                </a:lnTo>
                <a:lnTo>
                  <a:pt x="471" y="1788"/>
                </a:lnTo>
                <a:lnTo>
                  <a:pt x="438" y="1779"/>
                </a:lnTo>
                <a:lnTo>
                  <a:pt x="407" y="1770"/>
                </a:lnTo>
                <a:lnTo>
                  <a:pt x="375" y="1760"/>
                </a:lnTo>
                <a:lnTo>
                  <a:pt x="344" y="1749"/>
                </a:lnTo>
                <a:lnTo>
                  <a:pt x="315" y="1738"/>
                </a:lnTo>
                <a:lnTo>
                  <a:pt x="288" y="1727"/>
                </a:lnTo>
                <a:lnTo>
                  <a:pt x="236" y="1705"/>
                </a:lnTo>
                <a:lnTo>
                  <a:pt x="192" y="1685"/>
                </a:lnTo>
                <a:lnTo>
                  <a:pt x="157" y="1667"/>
                </a:lnTo>
                <a:lnTo>
                  <a:pt x="132" y="1653"/>
                </a:lnTo>
                <a:lnTo>
                  <a:pt x="0" y="1581"/>
                </a:lnTo>
                <a:lnTo>
                  <a:pt x="143" y="1535"/>
                </a:lnTo>
                <a:lnTo>
                  <a:pt x="143" y="1535"/>
                </a:lnTo>
                <a:lnTo>
                  <a:pt x="251" y="1499"/>
                </a:lnTo>
                <a:lnTo>
                  <a:pt x="342" y="1467"/>
                </a:lnTo>
                <a:lnTo>
                  <a:pt x="386" y="1452"/>
                </a:lnTo>
                <a:lnTo>
                  <a:pt x="427" y="1435"/>
                </a:lnTo>
                <a:lnTo>
                  <a:pt x="470" y="1419"/>
                </a:lnTo>
                <a:lnTo>
                  <a:pt x="512" y="1402"/>
                </a:lnTo>
                <a:lnTo>
                  <a:pt x="512" y="1402"/>
                </a:lnTo>
                <a:lnTo>
                  <a:pt x="490" y="1390"/>
                </a:lnTo>
                <a:lnTo>
                  <a:pt x="470" y="1378"/>
                </a:lnTo>
                <a:lnTo>
                  <a:pt x="449" y="1365"/>
                </a:lnTo>
                <a:lnTo>
                  <a:pt x="429" y="1351"/>
                </a:lnTo>
                <a:lnTo>
                  <a:pt x="411" y="1335"/>
                </a:lnTo>
                <a:lnTo>
                  <a:pt x="392" y="1319"/>
                </a:lnTo>
                <a:lnTo>
                  <a:pt x="375" y="1302"/>
                </a:lnTo>
                <a:lnTo>
                  <a:pt x="359" y="1283"/>
                </a:lnTo>
                <a:lnTo>
                  <a:pt x="343" y="1265"/>
                </a:lnTo>
                <a:lnTo>
                  <a:pt x="328" y="1245"/>
                </a:lnTo>
                <a:lnTo>
                  <a:pt x="314" y="1224"/>
                </a:lnTo>
                <a:lnTo>
                  <a:pt x="302" y="1203"/>
                </a:lnTo>
                <a:lnTo>
                  <a:pt x="290" y="1180"/>
                </a:lnTo>
                <a:lnTo>
                  <a:pt x="279" y="1157"/>
                </a:lnTo>
                <a:lnTo>
                  <a:pt x="269" y="1133"/>
                </a:lnTo>
                <a:lnTo>
                  <a:pt x="260" y="1109"/>
                </a:lnTo>
                <a:lnTo>
                  <a:pt x="227" y="1008"/>
                </a:lnTo>
                <a:lnTo>
                  <a:pt x="254" y="1012"/>
                </a:lnTo>
                <a:lnTo>
                  <a:pt x="254" y="1012"/>
                </a:lnTo>
                <a:lnTo>
                  <a:pt x="235" y="993"/>
                </a:lnTo>
                <a:lnTo>
                  <a:pt x="219" y="973"/>
                </a:lnTo>
                <a:lnTo>
                  <a:pt x="205" y="953"/>
                </a:lnTo>
                <a:lnTo>
                  <a:pt x="192" y="936"/>
                </a:lnTo>
                <a:lnTo>
                  <a:pt x="192" y="936"/>
                </a:lnTo>
                <a:lnTo>
                  <a:pt x="182" y="920"/>
                </a:lnTo>
                <a:lnTo>
                  <a:pt x="172" y="902"/>
                </a:lnTo>
                <a:lnTo>
                  <a:pt x="163" y="886"/>
                </a:lnTo>
                <a:lnTo>
                  <a:pt x="155" y="868"/>
                </a:lnTo>
                <a:lnTo>
                  <a:pt x="147" y="851"/>
                </a:lnTo>
                <a:lnTo>
                  <a:pt x="141" y="833"/>
                </a:lnTo>
                <a:lnTo>
                  <a:pt x="134" y="815"/>
                </a:lnTo>
                <a:lnTo>
                  <a:pt x="129" y="797"/>
                </a:lnTo>
                <a:lnTo>
                  <a:pt x="123" y="779"/>
                </a:lnTo>
                <a:lnTo>
                  <a:pt x="120" y="761"/>
                </a:lnTo>
                <a:lnTo>
                  <a:pt x="117" y="743"/>
                </a:lnTo>
                <a:lnTo>
                  <a:pt x="113" y="725"/>
                </a:lnTo>
                <a:lnTo>
                  <a:pt x="112" y="707"/>
                </a:lnTo>
                <a:lnTo>
                  <a:pt x="111" y="690"/>
                </a:lnTo>
                <a:lnTo>
                  <a:pt x="111" y="673"/>
                </a:lnTo>
                <a:lnTo>
                  <a:pt x="112" y="656"/>
                </a:lnTo>
                <a:lnTo>
                  <a:pt x="118" y="568"/>
                </a:lnTo>
                <a:lnTo>
                  <a:pt x="171" y="588"/>
                </a:lnTo>
                <a:lnTo>
                  <a:pt x="171" y="588"/>
                </a:lnTo>
                <a:lnTo>
                  <a:pt x="156" y="556"/>
                </a:lnTo>
                <a:lnTo>
                  <a:pt x="143" y="523"/>
                </a:lnTo>
                <a:lnTo>
                  <a:pt x="132" y="489"/>
                </a:lnTo>
                <a:lnTo>
                  <a:pt x="123" y="454"/>
                </a:lnTo>
                <a:lnTo>
                  <a:pt x="123" y="454"/>
                </a:lnTo>
                <a:lnTo>
                  <a:pt x="120" y="433"/>
                </a:lnTo>
                <a:lnTo>
                  <a:pt x="117" y="411"/>
                </a:lnTo>
                <a:lnTo>
                  <a:pt x="114" y="389"/>
                </a:lnTo>
                <a:lnTo>
                  <a:pt x="113" y="367"/>
                </a:lnTo>
                <a:lnTo>
                  <a:pt x="113" y="345"/>
                </a:lnTo>
                <a:lnTo>
                  <a:pt x="114" y="323"/>
                </a:lnTo>
                <a:lnTo>
                  <a:pt x="117" y="301"/>
                </a:lnTo>
                <a:lnTo>
                  <a:pt x="120" y="280"/>
                </a:lnTo>
                <a:lnTo>
                  <a:pt x="124" y="258"/>
                </a:lnTo>
                <a:lnTo>
                  <a:pt x="129" y="236"/>
                </a:lnTo>
                <a:lnTo>
                  <a:pt x="134" y="214"/>
                </a:lnTo>
                <a:lnTo>
                  <a:pt x="142" y="194"/>
                </a:lnTo>
                <a:lnTo>
                  <a:pt x="149" y="172"/>
                </a:lnTo>
                <a:lnTo>
                  <a:pt x="158" y="151"/>
                </a:lnTo>
                <a:lnTo>
                  <a:pt x="167" y="131"/>
                </a:lnTo>
                <a:lnTo>
                  <a:pt x="178" y="111"/>
                </a:lnTo>
                <a:lnTo>
                  <a:pt x="223" y="26"/>
                </a:lnTo>
                <a:lnTo>
                  <a:pt x="286" y="100"/>
                </a:lnTo>
                <a:lnTo>
                  <a:pt x="286" y="100"/>
                </a:lnTo>
                <a:lnTo>
                  <a:pt x="323" y="143"/>
                </a:lnTo>
                <a:lnTo>
                  <a:pt x="361" y="184"/>
                </a:lnTo>
                <a:lnTo>
                  <a:pt x="400" y="222"/>
                </a:lnTo>
                <a:lnTo>
                  <a:pt x="440" y="258"/>
                </a:lnTo>
                <a:lnTo>
                  <a:pt x="483" y="292"/>
                </a:lnTo>
                <a:lnTo>
                  <a:pt x="525" y="323"/>
                </a:lnTo>
                <a:lnTo>
                  <a:pt x="570" y="353"/>
                </a:lnTo>
                <a:lnTo>
                  <a:pt x="616" y="379"/>
                </a:lnTo>
                <a:lnTo>
                  <a:pt x="662" y="404"/>
                </a:lnTo>
                <a:lnTo>
                  <a:pt x="709" y="427"/>
                </a:lnTo>
                <a:lnTo>
                  <a:pt x="759" y="446"/>
                </a:lnTo>
                <a:lnTo>
                  <a:pt x="809" y="465"/>
                </a:lnTo>
                <a:lnTo>
                  <a:pt x="860" y="480"/>
                </a:lnTo>
                <a:lnTo>
                  <a:pt x="911" y="493"/>
                </a:lnTo>
                <a:lnTo>
                  <a:pt x="965" y="504"/>
                </a:lnTo>
                <a:lnTo>
                  <a:pt x="1019" y="513"/>
                </a:lnTo>
                <a:lnTo>
                  <a:pt x="1019" y="513"/>
                </a:lnTo>
                <a:lnTo>
                  <a:pt x="1016" y="482"/>
                </a:lnTo>
                <a:lnTo>
                  <a:pt x="1014" y="452"/>
                </a:lnTo>
                <a:lnTo>
                  <a:pt x="1015" y="422"/>
                </a:lnTo>
                <a:lnTo>
                  <a:pt x="1017" y="393"/>
                </a:lnTo>
                <a:lnTo>
                  <a:pt x="1021" y="363"/>
                </a:lnTo>
                <a:lnTo>
                  <a:pt x="1028" y="335"/>
                </a:lnTo>
                <a:lnTo>
                  <a:pt x="1035" y="307"/>
                </a:lnTo>
                <a:lnTo>
                  <a:pt x="1046" y="280"/>
                </a:lnTo>
                <a:lnTo>
                  <a:pt x="1046" y="280"/>
                </a:lnTo>
                <a:lnTo>
                  <a:pt x="1053" y="264"/>
                </a:lnTo>
                <a:lnTo>
                  <a:pt x="1060" y="249"/>
                </a:lnTo>
                <a:lnTo>
                  <a:pt x="1068" y="235"/>
                </a:lnTo>
                <a:lnTo>
                  <a:pt x="1077" y="221"/>
                </a:lnTo>
                <a:lnTo>
                  <a:pt x="1085" y="207"/>
                </a:lnTo>
                <a:lnTo>
                  <a:pt x="1095" y="193"/>
                </a:lnTo>
                <a:lnTo>
                  <a:pt x="1106" y="180"/>
                </a:lnTo>
                <a:lnTo>
                  <a:pt x="1117" y="167"/>
                </a:lnTo>
                <a:lnTo>
                  <a:pt x="1128" y="153"/>
                </a:lnTo>
                <a:lnTo>
                  <a:pt x="1140" y="141"/>
                </a:lnTo>
                <a:lnTo>
                  <a:pt x="1153" y="130"/>
                </a:lnTo>
                <a:lnTo>
                  <a:pt x="1166" y="119"/>
                </a:lnTo>
                <a:lnTo>
                  <a:pt x="1179" y="107"/>
                </a:lnTo>
                <a:lnTo>
                  <a:pt x="1193" y="97"/>
                </a:lnTo>
                <a:lnTo>
                  <a:pt x="1209" y="87"/>
                </a:lnTo>
                <a:lnTo>
                  <a:pt x="1223" y="77"/>
                </a:lnTo>
                <a:lnTo>
                  <a:pt x="1223" y="77"/>
                </a:lnTo>
                <a:lnTo>
                  <a:pt x="1240" y="66"/>
                </a:lnTo>
                <a:lnTo>
                  <a:pt x="1258" y="58"/>
                </a:lnTo>
                <a:lnTo>
                  <a:pt x="1276" y="49"/>
                </a:lnTo>
                <a:lnTo>
                  <a:pt x="1295" y="40"/>
                </a:lnTo>
                <a:lnTo>
                  <a:pt x="1313" y="34"/>
                </a:lnTo>
                <a:lnTo>
                  <a:pt x="1332" y="27"/>
                </a:lnTo>
                <a:lnTo>
                  <a:pt x="1351" y="21"/>
                </a:lnTo>
                <a:lnTo>
                  <a:pt x="1371" y="15"/>
                </a:lnTo>
                <a:lnTo>
                  <a:pt x="1391" y="11"/>
                </a:lnTo>
                <a:lnTo>
                  <a:pt x="1411" y="8"/>
                </a:lnTo>
                <a:lnTo>
                  <a:pt x="1431" y="4"/>
                </a:lnTo>
                <a:lnTo>
                  <a:pt x="1452" y="2"/>
                </a:lnTo>
                <a:lnTo>
                  <a:pt x="1471" y="1"/>
                </a:lnTo>
                <a:lnTo>
                  <a:pt x="1492" y="0"/>
                </a:lnTo>
                <a:lnTo>
                  <a:pt x="1513" y="0"/>
                </a:lnTo>
                <a:lnTo>
                  <a:pt x="1532" y="1"/>
                </a:lnTo>
                <a:lnTo>
                  <a:pt x="1532" y="1"/>
                </a:lnTo>
                <a:lnTo>
                  <a:pt x="1554" y="3"/>
                </a:lnTo>
                <a:lnTo>
                  <a:pt x="1576" y="5"/>
                </a:lnTo>
                <a:lnTo>
                  <a:pt x="1597" y="9"/>
                </a:lnTo>
                <a:lnTo>
                  <a:pt x="1617" y="13"/>
                </a:lnTo>
                <a:lnTo>
                  <a:pt x="1638" y="19"/>
                </a:lnTo>
                <a:lnTo>
                  <a:pt x="1658" y="24"/>
                </a:lnTo>
                <a:lnTo>
                  <a:pt x="1677" y="30"/>
                </a:lnTo>
                <a:lnTo>
                  <a:pt x="1697" y="38"/>
                </a:lnTo>
                <a:lnTo>
                  <a:pt x="1715" y="47"/>
                </a:lnTo>
                <a:lnTo>
                  <a:pt x="1734" y="56"/>
                </a:lnTo>
                <a:lnTo>
                  <a:pt x="1752" y="65"/>
                </a:lnTo>
                <a:lnTo>
                  <a:pt x="1770" y="76"/>
                </a:lnTo>
                <a:lnTo>
                  <a:pt x="1787" y="87"/>
                </a:lnTo>
                <a:lnTo>
                  <a:pt x="1805" y="99"/>
                </a:lnTo>
                <a:lnTo>
                  <a:pt x="1821" y="112"/>
                </a:lnTo>
                <a:lnTo>
                  <a:pt x="1836" y="126"/>
                </a:lnTo>
                <a:lnTo>
                  <a:pt x="1836" y="126"/>
                </a:lnTo>
                <a:lnTo>
                  <a:pt x="1866" y="118"/>
                </a:lnTo>
                <a:lnTo>
                  <a:pt x="1892" y="109"/>
                </a:lnTo>
                <a:lnTo>
                  <a:pt x="1948" y="89"/>
                </a:lnTo>
                <a:lnTo>
                  <a:pt x="1948" y="89"/>
                </a:lnTo>
                <a:lnTo>
                  <a:pt x="1987" y="74"/>
                </a:lnTo>
                <a:lnTo>
                  <a:pt x="2035" y="58"/>
                </a:lnTo>
                <a:lnTo>
                  <a:pt x="2162" y="14"/>
                </a:lnTo>
                <a:lnTo>
                  <a:pt x="2078" y="251"/>
                </a:lnTo>
                <a:lnTo>
                  <a:pt x="2078" y="251"/>
                </a:lnTo>
                <a:lnTo>
                  <a:pt x="2096" y="249"/>
                </a:lnTo>
                <a:lnTo>
                  <a:pt x="2232" y="244"/>
                </a:lnTo>
                <a:lnTo>
                  <a:pt x="2151" y="354"/>
                </a:lnTo>
                <a:lnTo>
                  <a:pt x="2151" y="354"/>
                </a:lnTo>
                <a:lnTo>
                  <a:pt x="2144" y="363"/>
                </a:lnTo>
                <a:lnTo>
                  <a:pt x="2144" y="363"/>
                </a:lnTo>
                <a:lnTo>
                  <a:pt x="2121" y="397"/>
                </a:lnTo>
                <a:lnTo>
                  <a:pt x="2019" y="533"/>
                </a:lnTo>
                <a:lnTo>
                  <a:pt x="2019" y="533"/>
                </a:lnTo>
                <a:lnTo>
                  <a:pt x="2010" y="547"/>
                </a:lnTo>
                <a:lnTo>
                  <a:pt x="2001" y="563"/>
                </a:lnTo>
                <a:lnTo>
                  <a:pt x="1994" y="579"/>
                </a:lnTo>
                <a:lnTo>
                  <a:pt x="1988" y="595"/>
                </a:lnTo>
                <a:lnTo>
                  <a:pt x="1985" y="613"/>
                </a:lnTo>
                <a:lnTo>
                  <a:pt x="1981" y="631"/>
                </a:lnTo>
                <a:lnTo>
                  <a:pt x="1980" y="650"/>
                </a:lnTo>
                <a:lnTo>
                  <a:pt x="1980" y="668"/>
                </a:lnTo>
                <a:lnTo>
                  <a:pt x="1980" y="668"/>
                </a:lnTo>
                <a:lnTo>
                  <a:pt x="1981" y="704"/>
                </a:lnTo>
                <a:lnTo>
                  <a:pt x="1982" y="739"/>
                </a:lnTo>
                <a:lnTo>
                  <a:pt x="1982" y="774"/>
                </a:lnTo>
                <a:lnTo>
                  <a:pt x="1981" y="809"/>
                </a:lnTo>
                <a:lnTo>
                  <a:pt x="1979" y="842"/>
                </a:lnTo>
                <a:lnTo>
                  <a:pt x="1977" y="876"/>
                </a:lnTo>
                <a:lnTo>
                  <a:pt x="1974" y="909"/>
                </a:lnTo>
                <a:lnTo>
                  <a:pt x="1970" y="941"/>
                </a:lnTo>
                <a:lnTo>
                  <a:pt x="1965" y="973"/>
                </a:lnTo>
                <a:lnTo>
                  <a:pt x="1960" y="1005"/>
                </a:lnTo>
                <a:lnTo>
                  <a:pt x="1953" y="1036"/>
                </a:lnTo>
                <a:lnTo>
                  <a:pt x="1946" y="1067"/>
                </a:lnTo>
                <a:lnTo>
                  <a:pt x="1939" y="1096"/>
                </a:lnTo>
                <a:lnTo>
                  <a:pt x="1930" y="1125"/>
                </a:lnTo>
                <a:lnTo>
                  <a:pt x="1920" y="1155"/>
                </a:lnTo>
                <a:lnTo>
                  <a:pt x="1910" y="1183"/>
                </a:lnTo>
                <a:lnTo>
                  <a:pt x="1910" y="1183"/>
                </a:lnTo>
                <a:lnTo>
                  <a:pt x="1900" y="1209"/>
                </a:lnTo>
                <a:lnTo>
                  <a:pt x="1889" y="1235"/>
                </a:lnTo>
                <a:lnTo>
                  <a:pt x="1878" y="1261"/>
                </a:lnTo>
                <a:lnTo>
                  <a:pt x="1865" y="1286"/>
                </a:lnTo>
                <a:lnTo>
                  <a:pt x="1852" y="1310"/>
                </a:lnTo>
                <a:lnTo>
                  <a:pt x="1839" y="1334"/>
                </a:lnTo>
                <a:lnTo>
                  <a:pt x="1824" y="1358"/>
                </a:lnTo>
                <a:lnTo>
                  <a:pt x="1809" y="1381"/>
                </a:lnTo>
                <a:lnTo>
                  <a:pt x="1793" y="1403"/>
                </a:lnTo>
                <a:lnTo>
                  <a:pt x="1776" y="1425"/>
                </a:lnTo>
                <a:lnTo>
                  <a:pt x="1760" y="1446"/>
                </a:lnTo>
                <a:lnTo>
                  <a:pt x="1743" y="1467"/>
                </a:lnTo>
                <a:lnTo>
                  <a:pt x="1724" y="1488"/>
                </a:lnTo>
                <a:lnTo>
                  <a:pt x="1706" y="1507"/>
                </a:lnTo>
                <a:lnTo>
                  <a:pt x="1686" y="1527"/>
                </a:lnTo>
                <a:lnTo>
                  <a:pt x="1665" y="1545"/>
                </a:lnTo>
                <a:lnTo>
                  <a:pt x="1665" y="1545"/>
                </a:lnTo>
                <a:lnTo>
                  <a:pt x="1639" y="1568"/>
                </a:lnTo>
                <a:lnTo>
                  <a:pt x="1613" y="1589"/>
                </a:lnTo>
                <a:lnTo>
                  <a:pt x="1586" y="1610"/>
                </a:lnTo>
                <a:lnTo>
                  <a:pt x="1557" y="1629"/>
                </a:lnTo>
                <a:lnTo>
                  <a:pt x="1528" y="1648"/>
                </a:lnTo>
                <a:lnTo>
                  <a:pt x="1497" y="1666"/>
                </a:lnTo>
                <a:lnTo>
                  <a:pt x="1467" y="1683"/>
                </a:lnTo>
                <a:lnTo>
                  <a:pt x="1435" y="1699"/>
                </a:lnTo>
                <a:lnTo>
                  <a:pt x="1403" y="1714"/>
                </a:lnTo>
                <a:lnTo>
                  <a:pt x="1370" y="1728"/>
                </a:lnTo>
                <a:lnTo>
                  <a:pt x="1335" y="1741"/>
                </a:lnTo>
                <a:lnTo>
                  <a:pt x="1300" y="1753"/>
                </a:lnTo>
                <a:lnTo>
                  <a:pt x="1264" y="1764"/>
                </a:lnTo>
                <a:lnTo>
                  <a:pt x="1228" y="1775"/>
                </a:lnTo>
                <a:lnTo>
                  <a:pt x="1191" y="1785"/>
                </a:lnTo>
                <a:lnTo>
                  <a:pt x="1153" y="1792"/>
                </a:lnTo>
                <a:lnTo>
                  <a:pt x="1153" y="1792"/>
                </a:lnTo>
                <a:lnTo>
                  <a:pt x="1115" y="1800"/>
                </a:lnTo>
                <a:lnTo>
                  <a:pt x="1076" y="1807"/>
                </a:lnTo>
                <a:lnTo>
                  <a:pt x="1036" y="1812"/>
                </a:lnTo>
                <a:lnTo>
                  <a:pt x="997" y="1816"/>
                </a:lnTo>
                <a:lnTo>
                  <a:pt x="957" y="1820"/>
                </a:lnTo>
                <a:lnTo>
                  <a:pt x="915" y="1822"/>
                </a:lnTo>
                <a:lnTo>
                  <a:pt x="874" y="1824"/>
                </a:lnTo>
                <a:lnTo>
                  <a:pt x="833" y="1824"/>
                </a:lnTo>
                <a:lnTo>
                  <a:pt x="833" y="1824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D"/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xmlns="" id="{A8CEA4B5-B735-40CB-B109-853A2F7A8B3C}"/>
              </a:ext>
            </a:extLst>
          </p:cNvPr>
          <p:cNvSpPr/>
          <p:nvPr/>
        </p:nvSpPr>
        <p:spPr>
          <a:xfrm>
            <a:off x="1520824" y="4889497"/>
            <a:ext cx="2162175" cy="2215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90000"/>
              </a:lnSpc>
            </a:pPr>
            <a:r>
              <a:rPr lang="da-DK" sz="1600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Allfreestore</a:t>
            </a:r>
            <a:endParaRPr lang="en-US" sz="160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xmlns="" id="{06E7EFD5-7A10-4513-93A0-75AFF2A9AA67}"/>
              </a:ext>
            </a:extLst>
          </p:cNvPr>
          <p:cNvSpPr/>
          <p:nvPr/>
        </p:nvSpPr>
        <p:spPr>
          <a:xfrm>
            <a:off x="1520824" y="5422897"/>
            <a:ext cx="2162175" cy="2215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90000"/>
              </a:lnSpc>
            </a:pPr>
            <a:r>
              <a:rPr lang="da-DK" sz="1600" b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Allfreestore</a:t>
            </a:r>
            <a:endParaRPr lang="en-US" sz="160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1973186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AutoShape 3">
            <a:extLst>
              <a:ext uri="{FF2B5EF4-FFF2-40B4-BE49-F238E27FC236}">
                <a16:creationId xmlns:a16="http://schemas.microsoft.com/office/drawing/2014/main" xmlns="" id="{E2EC409B-0F8A-41D3-B790-8E19DEC24A4C}"/>
              </a:ext>
            </a:extLst>
          </p:cNvPr>
          <p:cNvSpPr>
            <a:spLocks noChangeAspect="1" noChangeArrowheads="1" noTextEdit="1"/>
          </p:cNvSpPr>
          <p:nvPr/>
        </p:nvSpPr>
        <p:spPr bwMode="auto">
          <a:xfrm>
            <a:off x="0" y="696913"/>
            <a:ext cx="12192000" cy="404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D"/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xmlns="" id="{B6E19ED7-2411-44B6-B774-09C2BEC2800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50000"/>
          <a:stretch/>
        </p:blipFill>
        <p:spPr>
          <a:xfrm>
            <a:off x="0" y="694645"/>
            <a:ext cx="12192000" cy="4060825"/>
          </a:xfrm>
          <a:prstGeom prst="rect">
            <a:avLst/>
          </a:prstGeom>
        </p:spPr>
      </p:pic>
      <p:sp>
        <p:nvSpPr>
          <p:cNvPr id="20" name="Rectangle 19">
            <a:extLst>
              <a:ext uri="{FF2B5EF4-FFF2-40B4-BE49-F238E27FC236}">
                <a16:creationId xmlns:a16="http://schemas.microsoft.com/office/drawing/2014/main" xmlns="" id="{2FB020CA-37C4-4405-8B26-179928639AA0}"/>
              </a:ext>
            </a:extLst>
          </p:cNvPr>
          <p:cNvSpPr/>
          <p:nvPr/>
        </p:nvSpPr>
        <p:spPr>
          <a:xfrm>
            <a:off x="0" y="711199"/>
            <a:ext cx="12192000" cy="4049487"/>
          </a:xfrm>
          <a:prstGeom prst="rect">
            <a:avLst/>
          </a:prstGeom>
          <a:gradFill>
            <a:gsLst>
              <a:gs pos="0">
                <a:srgbClr val="C00000">
                  <a:alpha val="50000"/>
                </a:srgbClr>
              </a:gs>
              <a:gs pos="100000">
                <a:schemeClr val="tx1">
                  <a:lumMod val="95000"/>
                  <a:lumOff val="5000"/>
                  <a:alpha val="85000"/>
                </a:schemeClr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17" name="Freeform 13">
            <a:extLst>
              <a:ext uri="{FF2B5EF4-FFF2-40B4-BE49-F238E27FC236}">
                <a16:creationId xmlns:a16="http://schemas.microsoft.com/office/drawing/2014/main" xmlns="" id="{7E204814-3485-47B9-996D-7771A8FA83F9}"/>
              </a:ext>
            </a:extLst>
          </p:cNvPr>
          <p:cNvSpPr>
            <a:spLocks noEditPoints="1"/>
          </p:cNvSpPr>
          <p:nvPr/>
        </p:nvSpPr>
        <p:spPr bwMode="auto">
          <a:xfrm>
            <a:off x="0" y="0"/>
            <a:ext cx="12192740" cy="6858000"/>
          </a:xfrm>
          <a:custGeom>
            <a:avLst/>
            <a:gdLst>
              <a:gd name="T0" fmla="*/ 10950 w 10950"/>
              <a:gd name="T1" fmla="*/ 0 h 6160"/>
              <a:gd name="T2" fmla="*/ 2218 w 10950"/>
              <a:gd name="T3" fmla="*/ 1429 h 6160"/>
              <a:gd name="T4" fmla="*/ 2063 w 10950"/>
              <a:gd name="T5" fmla="*/ 1376 h 6160"/>
              <a:gd name="T6" fmla="*/ 1933 w 10950"/>
              <a:gd name="T7" fmla="*/ 1364 h 6160"/>
              <a:gd name="T8" fmla="*/ 1839 w 10950"/>
              <a:gd name="T9" fmla="*/ 1372 h 6160"/>
              <a:gd name="T10" fmla="*/ 1755 w 10950"/>
              <a:gd name="T11" fmla="*/ 1396 h 6160"/>
              <a:gd name="T12" fmla="*/ 1680 w 10950"/>
              <a:gd name="T13" fmla="*/ 1434 h 6160"/>
              <a:gd name="T14" fmla="*/ 1614 w 10950"/>
              <a:gd name="T15" fmla="*/ 1489 h 6160"/>
              <a:gd name="T16" fmla="*/ 1573 w 10950"/>
              <a:gd name="T17" fmla="*/ 1538 h 6160"/>
              <a:gd name="T18" fmla="*/ 1531 w 10950"/>
              <a:gd name="T19" fmla="*/ 1614 h 6160"/>
              <a:gd name="T20" fmla="*/ 1504 w 10950"/>
              <a:gd name="T21" fmla="*/ 1701 h 6160"/>
              <a:gd name="T22" fmla="*/ 1493 w 10950"/>
              <a:gd name="T23" fmla="*/ 1799 h 6160"/>
              <a:gd name="T24" fmla="*/ 1494 w 10950"/>
              <a:gd name="T25" fmla="*/ 1875 h 6160"/>
              <a:gd name="T26" fmla="*/ 1508 w 10950"/>
              <a:gd name="T27" fmla="*/ 1966 h 6160"/>
              <a:gd name="T28" fmla="*/ 1537 w 10950"/>
              <a:gd name="T29" fmla="*/ 2048 h 6160"/>
              <a:gd name="T30" fmla="*/ 1581 w 10950"/>
              <a:gd name="T31" fmla="*/ 2117 h 6160"/>
              <a:gd name="T32" fmla="*/ 1622 w 10950"/>
              <a:gd name="T33" fmla="*/ 2164 h 6160"/>
              <a:gd name="T34" fmla="*/ 1687 w 10950"/>
              <a:gd name="T35" fmla="*/ 2213 h 6160"/>
              <a:gd name="T36" fmla="*/ 1761 w 10950"/>
              <a:gd name="T37" fmla="*/ 2247 h 6160"/>
              <a:gd name="T38" fmla="*/ 1846 w 10950"/>
              <a:gd name="T39" fmla="*/ 2266 h 6160"/>
              <a:gd name="T40" fmla="*/ 1916 w 10950"/>
              <a:gd name="T41" fmla="*/ 2270 h 6160"/>
              <a:gd name="T42" fmla="*/ 2093 w 10950"/>
              <a:gd name="T43" fmla="*/ 2249 h 6160"/>
              <a:gd name="T44" fmla="*/ 2254 w 10950"/>
              <a:gd name="T45" fmla="*/ 2180 h 6160"/>
              <a:gd name="T46" fmla="*/ 2171 w 10950"/>
              <a:gd name="T47" fmla="*/ 2501 h 6160"/>
              <a:gd name="T48" fmla="*/ 1970 w 10950"/>
              <a:gd name="T49" fmla="*/ 2538 h 6160"/>
              <a:gd name="T50" fmla="*/ 1814 w 10950"/>
              <a:gd name="T51" fmla="*/ 2542 h 6160"/>
              <a:gd name="T52" fmla="*/ 1665 w 10950"/>
              <a:gd name="T53" fmla="*/ 2525 h 6160"/>
              <a:gd name="T54" fmla="*/ 1533 w 10950"/>
              <a:gd name="T55" fmla="*/ 2484 h 6160"/>
              <a:gd name="T56" fmla="*/ 1419 w 10950"/>
              <a:gd name="T57" fmla="*/ 2418 h 6160"/>
              <a:gd name="T58" fmla="*/ 1344 w 10950"/>
              <a:gd name="T59" fmla="*/ 2354 h 6160"/>
              <a:gd name="T60" fmla="*/ 1265 w 10950"/>
              <a:gd name="T61" fmla="*/ 2251 h 6160"/>
              <a:gd name="T62" fmla="*/ 1206 w 10950"/>
              <a:gd name="T63" fmla="*/ 2132 h 6160"/>
              <a:gd name="T64" fmla="*/ 1172 w 10950"/>
              <a:gd name="T65" fmla="*/ 1998 h 6160"/>
              <a:gd name="T66" fmla="*/ 1161 w 10950"/>
              <a:gd name="T67" fmla="*/ 1848 h 6160"/>
              <a:gd name="T68" fmla="*/ 1168 w 10950"/>
              <a:gd name="T69" fmla="*/ 1725 h 6160"/>
              <a:gd name="T70" fmla="*/ 1200 w 10950"/>
              <a:gd name="T71" fmla="*/ 1577 h 6160"/>
              <a:gd name="T72" fmla="*/ 1259 w 10950"/>
              <a:gd name="T73" fmla="*/ 1444 h 6160"/>
              <a:gd name="T74" fmla="*/ 1343 w 10950"/>
              <a:gd name="T75" fmla="*/ 1329 h 6160"/>
              <a:gd name="T76" fmla="*/ 1421 w 10950"/>
              <a:gd name="T77" fmla="*/ 1252 h 6160"/>
              <a:gd name="T78" fmla="*/ 1541 w 10950"/>
              <a:gd name="T79" fmla="*/ 1173 h 6160"/>
              <a:gd name="T80" fmla="*/ 1677 w 10950"/>
              <a:gd name="T81" fmla="*/ 1122 h 6160"/>
              <a:gd name="T82" fmla="*/ 1826 w 10950"/>
              <a:gd name="T83" fmla="*/ 1095 h 6160"/>
              <a:gd name="T84" fmla="*/ 1958 w 10950"/>
              <a:gd name="T85" fmla="*/ 1094 h 6160"/>
              <a:gd name="T86" fmla="*/ 2140 w 10950"/>
              <a:gd name="T87" fmla="*/ 1112 h 6160"/>
              <a:gd name="T88" fmla="*/ 2254 w 10950"/>
              <a:gd name="T89" fmla="*/ 1449 h 6160"/>
              <a:gd name="T90" fmla="*/ 3368 w 10950"/>
              <a:gd name="T91" fmla="*/ 1948 h 6160"/>
              <a:gd name="T92" fmla="*/ 3368 w 10950"/>
              <a:gd name="T93" fmla="*/ 1115 h 6160"/>
              <a:gd name="T94" fmla="*/ 4266 w 10950"/>
              <a:gd name="T95" fmla="*/ 1115 h 6160"/>
              <a:gd name="T96" fmla="*/ 5140 w 10950"/>
              <a:gd name="T97" fmla="*/ 1115 h 6160"/>
              <a:gd name="T98" fmla="*/ 7271 w 10950"/>
              <a:gd name="T99" fmla="*/ 2520 h 6160"/>
              <a:gd name="T100" fmla="*/ 6634 w 10950"/>
              <a:gd name="T101" fmla="*/ 1543 h 6160"/>
              <a:gd name="T102" fmla="*/ 6621 w 10950"/>
              <a:gd name="T103" fmla="*/ 1563 h 6160"/>
              <a:gd name="T104" fmla="*/ 6625 w 10950"/>
              <a:gd name="T105" fmla="*/ 2520 h 6160"/>
              <a:gd name="T106" fmla="*/ 7224 w 10950"/>
              <a:gd name="T107" fmla="*/ 1971 h 6160"/>
              <a:gd name="T108" fmla="*/ 7300 w 10950"/>
              <a:gd name="T109" fmla="*/ 2085 h 6160"/>
              <a:gd name="T110" fmla="*/ 7291 w 10950"/>
              <a:gd name="T111" fmla="*/ 1958 h 6160"/>
              <a:gd name="T112" fmla="*/ 7589 w 10950"/>
              <a:gd name="T113" fmla="*/ 2520 h 6160"/>
              <a:gd name="T114" fmla="*/ 8656 w 10950"/>
              <a:gd name="T115" fmla="*/ 2520 h 6160"/>
              <a:gd name="T116" fmla="*/ 9698 w 10950"/>
              <a:gd name="T117" fmla="*/ 2520 h 6160"/>
              <a:gd name="T118" fmla="*/ 8999 w 10950"/>
              <a:gd name="T119" fmla="*/ 1366 h 6160"/>
              <a:gd name="T120" fmla="*/ 8975 w 10950"/>
              <a:gd name="T121" fmla="*/ 1489 h 6160"/>
              <a:gd name="T122" fmla="*/ 9031 w 10950"/>
              <a:gd name="T123" fmla="*/ 1493 h 6160"/>
              <a:gd name="T124" fmla="*/ 9006 w 10950"/>
              <a:gd name="T125" fmla="*/ 1366 h 6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0950" h="6160">
                <a:moveTo>
                  <a:pt x="0" y="0"/>
                </a:moveTo>
                <a:lnTo>
                  <a:pt x="0" y="6160"/>
                </a:lnTo>
                <a:lnTo>
                  <a:pt x="10950" y="6160"/>
                </a:lnTo>
                <a:lnTo>
                  <a:pt x="10950" y="0"/>
                </a:lnTo>
                <a:lnTo>
                  <a:pt x="0" y="0"/>
                </a:lnTo>
                <a:close/>
                <a:moveTo>
                  <a:pt x="2254" y="1449"/>
                </a:moveTo>
                <a:lnTo>
                  <a:pt x="2254" y="1449"/>
                </a:lnTo>
                <a:lnTo>
                  <a:pt x="2218" y="1429"/>
                </a:lnTo>
                <a:lnTo>
                  <a:pt x="2181" y="1412"/>
                </a:lnTo>
                <a:lnTo>
                  <a:pt x="2143" y="1397"/>
                </a:lnTo>
                <a:lnTo>
                  <a:pt x="2103" y="1386"/>
                </a:lnTo>
                <a:lnTo>
                  <a:pt x="2063" y="1376"/>
                </a:lnTo>
                <a:lnTo>
                  <a:pt x="2020" y="1369"/>
                </a:lnTo>
                <a:lnTo>
                  <a:pt x="1978" y="1366"/>
                </a:lnTo>
                <a:lnTo>
                  <a:pt x="1933" y="1364"/>
                </a:lnTo>
                <a:lnTo>
                  <a:pt x="1933" y="1364"/>
                </a:lnTo>
                <a:lnTo>
                  <a:pt x="1909" y="1364"/>
                </a:lnTo>
                <a:lnTo>
                  <a:pt x="1885" y="1366"/>
                </a:lnTo>
                <a:lnTo>
                  <a:pt x="1862" y="1369"/>
                </a:lnTo>
                <a:lnTo>
                  <a:pt x="1839" y="1372"/>
                </a:lnTo>
                <a:lnTo>
                  <a:pt x="1816" y="1376"/>
                </a:lnTo>
                <a:lnTo>
                  <a:pt x="1795" y="1382"/>
                </a:lnTo>
                <a:lnTo>
                  <a:pt x="1775" y="1387"/>
                </a:lnTo>
                <a:lnTo>
                  <a:pt x="1755" y="1396"/>
                </a:lnTo>
                <a:lnTo>
                  <a:pt x="1735" y="1403"/>
                </a:lnTo>
                <a:lnTo>
                  <a:pt x="1717" y="1413"/>
                </a:lnTo>
                <a:lnTo>
                  <a:pt x="1698" y="1423"/>
                </a:lnTo>
                <a:lnTo>
                  <a:pt x="1680" y="1434"/>
                </a:lnTo>
                <a:lnTo>
                  <a:pt x="1662" y="1446"/>
                </a:lnTo>
                <a:lnTo>
                  <a:pt x="1645" y="1459"/>
                </a:lnTo>
                <a:lnTo>
                  <a:pt x="1630" y="1473"/>
                </a:lnTo>
                <a:lnTo>
                  <a:pt x="1614" y="1489"/>
                </a:lnTo>
                <a:lnTo>
                  <a:pt x="1614" y="1489"/>
                </a:lnTo>
                <a:lnTo>
                  <a:pt x="1600" y="1504"/>
                </a:lnTo>
                <a:lnTo>
                  <a:pt x="1585" y="1521"/>
                </a:lnTo>
                <a:lnTo>
                  <a:pt x="1573" y="1538"/>
                </a:lnTo>
                <a:lnTo>
                  <a:pt x="1561" y="1556"/>
                </a:lnTo>
                <a:lnTo>
                  <a:pt x="1550" y="1574"/>
                </a:lnTo>
                <a:lnTo>
                  <a:pt x="1540" y="1594"/>
                </a:lnTo>
                <a:lnTo>
                  <a:pt x="1531" y="1614"/>
                </a:lnTo>
                <a:lnTo>
                  <a:pt x="1523" y="1635"/>
                </a:lnTo>
                <a:lnTo>
                  <a:pt x="1516" y="1657"/>
                </a:lnTo>
                <a:lnTo>
                  <a:pt x="1510" y="1678"/>
                </a:lnTo>
                <a:lnTo>
                  <a:pt x="1504" y="1701"/>
                </a:lnTo>
                <a:lnTo>
                  <a:pt x="1500" y="1724"/>
                </a:lnTo>
                <a:lnTo>
                  <a:pt x="1497" y="1748"/>
                </a:lnTo>
                <a:lnTo>
                  <a:pt x="1494" y="1774"/>
                </a:lnTo>
                <a:lnTo>
                  <a:pt x="1493" y="1799"/>
                </a:lnTo>
                <a:lnTo>
                  <a:pt x="1493" y="1825"/>
                </a:lnTo>
                <a:lnTo>
                  <a:pt x="1493" y="1825"/>
                </a:lnTo>
                <a:lnTo>
                  <a:pt x="1493" y="1851"/>
                </a:lnTo>
                <a:lnTo>
                  <a:pt x="1494" y="1875"/>
                </a:lnTo>
                <a:lnTo>
                  <a:pt x="1497" y="1899"/>
                </a:lnTo>
                <a:lnTo>
                  <a:pt x="1500" y="1922"/>
                </a:lnTo>
                <a:lnTo>
                  <a:pt x="1504" y="1945"/>
                </a:lnTo>
                <a:lnTo>
                  <a:pt x="1508" y="1966"/>
                </a:lnTo>
                <a:lnTo>
                  <a:pt x="1514" y="1988"/>
                </a:lnTo>
                <a:lnTo>
                  <a:pt x="1521" y="2008"/>
                </a:lnTo>
                <a:lnTo>
                  <a:pt x="1528" y="2028"/>
                </a:lnTo>
                <a:lnTo>
                  <a:pt x="1537" y="2048"/>
                </a:lnTo>
                <a:lnTo>
                  <a:pt x="1547" y="2066"/>
                </a:lnTo>
                <a:lnTo>
                  <a:pt x="1557" y="2085"/>
                </a:lnTo>
                <a:lnTo>
                  <a:pt x="1568" y="2102"/>
                </a:lnTo>
                <a:lnTo>
                  <a:pt x="1581" y="2117"/>
                </a:lnTo>
                <a:lnTo>
                  <a:pt x="1594" y="2135"/>
                </a:lnTo>
                <a:lnTo>
                  <a:pt x="1607" y="2150"/>
                </a:lnTo>
                <a:lnTo>
                  <a:pt x="1607" y="2150"/>
                </a:lnTo>
                <a:lnTo>
                  <a:pt x="1622" y="2164"/>
                </a:lnTo>
                <a:lnTo>
                  <a:pt x="1637" y="2177"/>
                </a:lnTo>
                <a:lnTo>
                  <a:pt x="1652" y="2190"/>
                </a:lnTo>
                <a:lnTo>
                  <a:pt x="1670" y="2203"/>
                </a:lnTo>
                <a:lnTo>
                  <a:pt x="1687" y="2213"/>
                </a:lnTo>
                <a:lnTo>
                  <a:pt x="1704" y="2223"/>
                </a:lnTo>
                <a:lnTo>
                  <a:pt x="1722" y="2232"/>
                </a:lnTo>
                <a:lnTo>
                  <a:pt x="1742" y="2240"/>
                </a:lnTo>
                <a:lnTo>
                  <a:pt x="1761" y="2247"/>
                </a:lnTo>
                <a:lnTo>
                  <a:pt x="1781" y="2253"/>
                </a:lnTo>
                <a:lnTo>
                  <a:pt x="1802" y="2259"/>
                </a:lnTo>
                <a:lnTo>
                  <a:pt x="1824" y="2263"/>
                </a:lnTo>
                <a:lnTo>
                  <a:pt x="1846" y="2266"/>
                </a:lnTo>
                <a:lnTo>
                  <a:pt x="1868" y="2269"/>
                </a:lnTo>
                <a:lnTo>
                  <a:pt x="1892" y="2270"/>
                </a:lnTo>
                <a:lnTo>
                  <a:pt x="1916" y="2270"/>
                </a:lnTo>
                <a:lnTo>
                  <a:pt x="1916" y="2270"/>
                </a:lnTo>
                <a:lnTo>
                  <a:pt x="1962" y="2269"/>
                </a:lnTo>
                <a:lnTo>
                  <a:pt x="2006" y="2264"/>
                </a:lnTo>
                <a:lnTo>
                  <a:pt x="2050" y="2257"/>
                </a:lnTo>
                <a:lnTo>
                  <a:pt x="2093" y="2249"/>
                </a:lnTo>
                <a:lnTo>
                  <a:pt x="2134" y="2236"/>
                </a:lnTo>
                <a:lnTo>
                  <a:pt x="2176" y="2220"/>
                </a:lnTo>
                <a:lnTo>
                  <a:pt x="2216" y="2202"/>
                </a:lnTo>
                <a:lnTo>
                  <a:pt x="2254" y="2180"/>
                </a:lnTo>
                <a:lnTo>
                  <a:pt x="2254" y="2470"/>
                </a:lnTo>
                <a:lnTo>
                  <a:pt x="2254" y="2470"/>
                </a:lnTo>
                <a:lnTo>
                  <a:pt x="2214" y="2487"/>
                </a:lnTo>
                <a:lnTo>
                  <a:pt x="2171" y="2501"/>
                </a:lnTo>
                <a:lnTo>
                  <a:pt x="2126" y="2514"/>
                </a:lnTo>
                <a:lnTo>
                  <a:pt x="2077" y="2525"/>
                </a:lnTo>
                <a:lnTo>
                  <a:pt x="2026" y="2532"/>
                </a:lnTo>
                <a:lnTo>
                  <a:pt x="1970" y="2538"/>
                </a:lnTo>
                <a:lnTo>
                  <a:pt x="1913" y="2542"/>
                </a:lnTo>
                <a:lnTo>
                  <a:pt x="1853" y="2544"/>
                </a:lnTo>
                <a:lnTo>
                  <a:pt x="1853" y="2544"/>
                </a:lnTo>
                <a:lnTo>
                  <a:pt x="1814" y="2542"/>
                </a:lnTo>
                <a:lnTo>
                  <a:pt x="1775" y="2541"/>
                </a:lnTo>
                <a:lnTo>
                  <a:pt x="1737" y="2537"/>
                </a:lnTo>
                <a:lnTo>
                  <a:pt x="1699" y="2531"/>
                </a:lnTo>
                <a:lnTo>
                  <a:pt x="1665" y="2525"/>
                </a:lnTo>
                <a:lnTo>
                  <a:pt x="1630" y="2517"/>
                </a:lnTo>
                <a:lnTo>
                  <a:pt x="1597" y="2507"/>
                </a:lnTo>
                <a:lnTo>
                  <a:pt x="1564" y="2495"/>
                </a:lnTo>
                <a:lnTo>
                  <a:pt x="1533" y="2484"/>
                </a:lnTo>
                <a:lnTo>
                  <a:pt x="1503" y="2470"/>
                </a:lnTo>
                <a:lnTo>
                  <a:pt x="1474" y="2454"/>
                </a:lnTo>
                <a:lnTo>
                  <a:pt x="1446" y="2437"/>
                </a:lnTo>
                <a:lnTo>
                  <a:pt x="1419" y="2418"/>
                </a:lnTo>
                <a:lnTo>
                  <a:pt x="1393" y="2398"/>
                </a:lnTo>
                <a:lnTo>
                  <a:pt x="1369" y="2377"/>
                </a:lnTo>
                <a:lnTo>
                  <a:pt x="1344" y="2354"/>
                </a:lnTo>
                <a:lnTo>
                  <a:pt x="1344" y="2354"/>
                </a:lnTo>
                <a:lnTo>
                  <a:pt x="1323" y="2330"/>
                </a:lnTo>
                <a:lnTo>
                  <a:pt x="1302" y="2304"/>
                </a:lnTo>
                <a:lnTo>
                  <a:pt x="1282" y="2279"/>
                </a:lnTo>
                <a:lnTo>
                  <a:pt x="1265" y="2251"/>
                </a:lnTo>
                <a:lnTo>
                  <a:pt x="1248" y="2223"/>
                </a:lnTo>
                <a:lnTo>
                  <a:pt x="1232" y="2193"/>
                </a:lnTo>
                <a:lnTo>
                  <a:pt x="1219" y="2163"/>
                </a:lnTo>
                <a:lnTo>
                  <a:pt x="1206" y="2132"/>
                </a:lnTo>
                <a:lnTo>
                  <a:pt x="1196" y="2100"/>
                </a:lnTo>
                <a:lnTo>
                  <a:pt x="1186" y="2068"/>
                </a:lnTo>
                <a:lnTo>
                  <a:pt x="1178" y="2033"/>
                </a:lnTo>
                <a:lnTo>
                  <a:pt x="1172" y="1998"/>
                </a:lnTo>
                <a:lnTo>
                  <a:pt x="1166" y="1962"/>
                </a:lnTo>
                <a:lnTo>
                  <a:pt x="1163" y="1925"/>
                </a:lnTo>
                <a:lnTo>
                  <a:pt x="1161" y="1886"/>
                </a:lnTo>
                <a:lnTo>
                  <a:pt x="1161" y="1848"/>
                </a:lnTo>
                <a:lnTo>
                  <a:pt x="1161" y="1848"/>
                </a:lnTo>
                <a:lnTo>
                  <a:pt x="1161" y="1807"/>
                </a:lnTo>
                <a:lnTo>
                  <a:pt x="1163" y="1765"/>
                </a:lnTo>
                <a:lnTo>
                  <a:pt x="1168" y="1725"/>
                </a:lnTo>
                <a:lnTo>
                  <a:pt x="1173" y="1687"/>
                </a:lnTo>
                <a:lnTo>
                  <a:pt x="1181" y="1650"/>
                </a:lnTo>
                <a:lnTo>
                  <a:pt x="1189" y="1613"/>
                </a:lnTo>
                <a:lnTo>
                  <a:pt x="1200" y="1577"/>
                </a:lnTo>
                <a:lnTo>
                  <a:pt x="1212" y="1543"/>
                </a:lnTo>
                <a:lnTo>
                  <a:pt x="1226" y="1508"/>
                </a:lnTo>
                <a:lnTo>
                  <a:pt x="1242" y="1477"/>
                </a:lnTo>
                <a:lnTo>
                  <a:pt x="1259" y="1444"/>
                </a:lnTo>
                <a:lnTo>
                  <a:pt x="1277" y="1414"/>
                </a:lnTo>
                <a:lnTo>
                  <a:pt x="1297" y="1384"/>
                </a:lnTo>
                <a:lnTo>
                  <a:pt x="1319" y="1356"/>
                </a:lnTo>
                <a:lnTo>
                  <a:pt x="1343" y="1329"/>
                </a:lnTo>
                <a:lnTo>
                  <a:pt x="1369" y="1302"/>
                </a:lnTo>
                <a:lnTo>
                  <a:pt x="1369" y="1302"/>
                </a:lnTo>
                <a:lnTo>
                  <a:pt x="1394" y="1276"/>
                </a:lnTo>
                <a:lnTo>
                  <a:pt x="1421" y="1252"/>
                </a:lnTo>
                <a:lnTo>
                  <a:pt x="1450" y="1230"/>
                </a:lnTo>
                <a:lnTo>
                  <a:pt x="1480" y="1210"/>
                </a:lnTo>
                <a:lnTo>
                  <a:pt x="1510" y="1190"/>
                </a:lnTo>
                <a:lnTo>
                  <a:pt x="1541" y="1173"/>
                </a:lnTo>
                <a:lnTo>
                  <a:pt x="1574" y="1158"/>
                </a:lnTo>
                <a:lnTo>
                  <a:pt x="1607" y="1145"/>
                </a:lnTo>
                <a:lnTo>
                  <a:pt x="1641" y="1132"/>
                </a:lnTo>
                <a:lnTo>
                  <a:pt x="1677" y="1122"/>
                </a:lnTo>
                <a:lnTo>
                  <a:pt x="1712" y="1112"/>
                </a:lnTo>
                <a:lnTo>
                  <a:pt x="1749" y="1105"/>
                </a:lnTo>
                <a:lnTo>
                  <a:pt x="1788" y="1099"/>
                </a:lnTo>
                <a:lnTo>
                  <a:pt x="1826" y="1095"/>
                </a:lnTo>
                <a:lnTo>
                  <a:pt x="1866" y="1094"/>
                </a:lnTo>
                <a:lnTo>
                  <a:pt x="1908" y="1092"/>
                </a:lnTo>
                <a:lnTo>
                  <a:pt x="1908" y="1092"/>
                </a:lnTo>
                <a:lnTo>
                  <a:pt x="1958" y="1094"/>
                </a:lnTo>
                <a:lnTo>
                  <a:pt x="2006" y="1095"/>
                </a:lnTo>
                <a:lnTo>
                  <a:pt x="2053" y="1099"/>
                </a:lnTo>
                <a:lnTo>
                  <a:pt x="2097" y="1105"/>
                </a:lnTo>
                <a:lnTo>
                  <a:pt x="2140" y="1112"/>
                </a:lnTo>
                <a:lnTo>
                  <a:pt x="2180" y="1121"/>
                </a:lnTo>
                <a:lnTo>
                  <a:pt x="2218" y="1132"/>
                </a:lnTo>
                <a:lnTo>
                  <a:pt x="2254" y="1143"/>
                </a:lnTo>
                <a:lnTo>
                  <a:pt x="2254" y="1449"/>
                </a:lnTo>
                <a:close/>
                <a:moveTo>
                  <a:pt x="4266" y="2520"/>
                </a:moveTo>
                <a:lnTo>
                  <a:pt x="3949" y="2520"/>
                </a:lnTo>
                <a:lnTo>
                  <a:pt x="3949" y="1948"/>
                </a:lnTo>
                <a:lnTo>
                  <a:pt x="3368" y="1948"/>
                </a:lnTo>
                <a:lnTo>
                  <a:pt x="3368" y="2520"/>
                </a:lnTo>
                <a:lnTo>
                  <a:pt x="3051" y="2520"/>
                </a:lnTo>
                <a:lnTo>
                  <a:pt x="3051" y="1115"/>
                </a:lnTo>
                <a:lnTo>
                  <a:pt x="3368" y="1115"/>
                </a:lnTo>
                <a:lnTo>
                  <a:pt x="3368" y="1675"/>
                </a:lnTo>
                <a:lnTo>
                  <a:pt x="3949" y="1675"/>
                </a:lnTo>
                <a:lnTo>
                  <a:pt x="3949" y="1115"/>
                </a:lnTo>
                <a:lnTo>
                  <a:pt x="4266" y="1115"/>
                </a:lnTo>
                <a:lnTo>
                  <a:pt x="4266" y="2520"/>
                </a:lnTo>
                <a:close/>
                <a:moveTo>
                  <a:pt x="5456" y="2520"/>
                </a:moveTo>
                <a:lnTo>
                  <a:pt x="5140" y="2520"/>
                </a:lnTo>
                <a:lnTo>
                  <a:pt x="5140" y="1115"/>
                </a:lnTo>
                <a:lnTo>
                  <a:pt x="5456" y="1115"/>
                </a:lnTo>
                <a:lnTo>
                  <a:pt x="5456" y="2520"/>
                </a:lnTo>
                <a:close/>
                <a:moveTo>
                  <a:pt x="7589" y="2520"/>
                </a:moveTo>
                <a:lnTo>
                  <a:pt x="7271" y="2520"/>
                </a:lnTo>
                <a:lnTo>
                  <a:pt x="6692" y="1637"/>
                </a:lnTo>
                <a:lnTo>
                  <a:pt x="6692" y="1637"/>
                </a:lnTo>
                <a:lnTo>
                  <a:pt x="6650" y="1570"/>
                </a:lnTo>
                <a:lnTo>
                  <a:pt x="6634" y="1543"/>
                </a:lnTo>
                <a:lnTo>
                  <a:pt x="6623" y="1521"/>
                </a:lnTo>
                <a:lnTo>
                  <a:pt x="6618" y="1521"/>
                </a:lnTo>
                <a:lnTo>
                  <a:pt x="6618" y="1521"/>
                </a:lnTo>
                <a:lnTo>
                  <a:pt x="6621" y="1563"/>
                </a:lnTo>
                <a:lnTo>
                  <a:pt x="6624" y="1614"/>
                </a:lnTo>
                <a:lnTo>
                  <a:pt x="6625" y="1677"/>
                </a:lnTo>
                <a:lnTo>
                  <a:pt x="6625" y="1748"/>
                </a:lnTo>
                <a:lnTo>
                  <a:pt x="6625" y="2520"/>
                </a:lnTo>
                <a:lnTo>
                  <a:pt x="6327" y="2520"/>
                </a:lnTo>
                <a:lnTo>
                  <a:pt x="6327" y="1115"/>
                </a:lnTo>
                <a:lnTo>
                  <a:pt x="6668" y="1115"/>
                </a:lnTo>
                <a:lnTo>
                  <a:pt x="7224" y="1971"/>
                </a:lnTo>
                <a:lnTo>
                  <a:pt x="7224" y="1971"/>
                </a:lnTo>
                <a:lnTo>
                  <a:pt x="7261" y="2028"/>
                </a:lnTo>
                <a:lnTo>
                  <a:pt x="7296" y="2085"/>
                </a:lnTo>
                <a:lnTo>
                  <a:pt x="7300" y="2085"/>
                </a:lnTo>
                <a:lnTo>
                  <a:pt x="7300" y="2085"/>
                </a:lnTo>
                <a:lnTo>
                  <a:pt x="7296" y="2055"/>
                </a:lnTo>
                <a:lnTo>
                  <a:pt x="7293" y="2012"/>
                </a:lnTo>
                <a:lnTo>
                  <a:pt x="7291" y="1958"/>
                </a:lnTo>
                <a:lnTo>
                  <a:pt x="7291" y="1892"/>
                </a:lnTo>
                <a:lnTo>
                  <a:pt x="7291" y="1115"/>
                </a:lnTo>
                <a:lnTo>
                  <a:pt x="7589" y="1115"/>
                </a:lnTo>
                <a:lnTo>
                  <a:pt x="7589" y="2520"/>
                </a:lnTo>
                <a:close/>
                <a:moveTo>
                  <a:pt x="9353" y="2520"/>
                </a:moveTo>
                <a:lnTo>
                  <a:pt x="9253" y="2207"/>
                </a:lnTo>
                <a:lnTo>
                  <a:pt x="8754" y="2207"/>
                </a:lnTo>
                <a:lnTo>
                  <a:pt x="8656" y="2520"/>
                </a:lnTo>
                <a:lnTo>
                  <a:pt x="8314" y="2520"/>
                </a:lnTo>
                <a:lnTo>
                  <a:pt x="8824" y="1115"/>
                </a:lnTo>
                <a:lnTo>
                  <a:pt x="9199" y="1115"/>
                </a:lnTo>
                <a:lnTo>
                  <a:pt x="9698" y="2520"/>
                </a:lnTo>
                <a:lnTo>
                  <a:pt x="9353" y="2520"/>
                </a:lnTo>
                <a:close/>
                <a:moveTo>
                  <a:pt x="9006" y="1366"/>
                </a:moveTo>
                <a:lnTo>
                  <a:pt x="8999" y="1366"/>
                </a:lnTo>
                <a:lnTo>
                  <a:pt x="8999" y="1366"/>
                </a:lnTo>
                <a:lnTo>
                  <a:pt x="8995" y="1397"/>
                </a:lnTo>
                <a:lnTo>
                  <a:pt x="8991" y="1427"/>
                </a:lnTo>
                <a:lnTo>
                  <a:pt x="8984" y="1459"/>
                </a:lnTo>
                <a:lnTo>
                  <a:pt x="8975" y="1489"/>
                </a:lnTo>
                <a:lnTo>
                  <a:pt x="8821" y="1963"/>
                </a:lnTo>
                <a:lnTo>
                  <a:pt x="9180" y="1963"/>
                </a:lnTo>
                <a:lnTo>
                  <a:pt x="9031" y="1493"/>
                </a:lnTo>
                <a:lnTo>
                  <a:pt x="9031" y="1493"/>
                </a:lnTo>
                <a:lnTo>
                  <a:pt x="9022" y="1464"/>
                </a:lnTo>
                <a:lnTo>
                  <a:pt x="9016" y="1434"/>
                </a:lnTo>
                <a:lnTo>
                  <a:pt x="9011" y="1402"/>
                </a:lnTo>
                <a:lnTo>
                  <a:pt x="9006" y="1366"/>
                </a:lnTo>
                <a:lnTo>
                  <a:pt x="9006" y="136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D" dirty="0"/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xmlns="" id="{252C3528-FE81-4CCE-8E44-B996B492CF00}"/>
              </a:ext>
            </a:extLst>
          </p:cNvPr>
          <p:cNvSpPr/>
          <p:nvPr/>
        </p:nvSpPr>
        <p:spPr>
          <a:xfrm>
            <a:off x="1428750" y="3905250"/>
            <a:ext cx="9334500" cy="11079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en-ID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Lorem ipsum </a:t>
            </a:r>
            <a:r>
              <a:rPr lang="en-ID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dolor</a:t>
            </a:r>
            <a:r>
              <a:rPr lang="en-ID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sit </a:t>
            </a:r>
            <a:r>
              <a:rPr lang="en-ID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amet</a:t>
            </a:r>
            <a:r>
              <a:rPr lang="en-ID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ID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consectetur</a:t>
            </a:r>
            <a:r>
              <a:rPr lang="en-ID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adipiscing</a:t>
            </a:r>
            <a:r>
              <a:rPr lang="en-ID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elit</a:t>
            </a:r>
            <a:r>
              <a:rPr lang="en-ID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ID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sed</a:t>
            </a:r>
            <a:r>
              <a:rPr lang="en-ID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do </a:t>
            </a:r>
            <a:r>
              <a:rPr lang="en-ID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eiusmod</a:t>
            </a:r>
            <a:r>
              <a:rPr lang="en-ID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tempor</a:t>
            </a:r>
            <a:r>
              <a:rPr lang="en-ID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incididunt</a:t>
            </a:r>
            <a:r>
              <a:rPr lang="en-ID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ut</a:t>
            </a:r>
            <a:r>
              <a:rPr lang="en-ID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labore</a:t>
            </a:r>
            <a:r>
              <a:rPr lang="en-ID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et dolore magna </a:t>
            </a:r>
            <a:r>
              <a:rPr lang="en-ID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aliqua</a:t>
            </a:r>
            <a:r>
              <a:rPr lang="en-ID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. Ut </a:t>
            </a:r>
            <a:r>
              <a:rPr lang="en-ID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enim</a:t>
            </a:r>
            <a:r>
              <a:rPr lang="en-ID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ad minim </a:t>
            </a:r>
            <a:r>
              <a:rPr lang="en-ID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veniam</a:t>
            </a:r>
            <a:r>
              <a:rPr lang="en-ID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ID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quis</a:t>
            </a:r>
            <a:r>
              <a:rPr lang="en-ID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nostrud</a:t>
            </a:r>
            <a:r>
              <a:rPr lang="en-ID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exercitation </a:t>
            </a:r>
            <a:r>
              <a:rPr lang="en-ID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ullamco</a:t>
            </a:r>
            <a:r>
              <a:rPr lang="en-ID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laboris</a:t>
            </a:r>
            <a:r>
              <a:rPr lang="en-ID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nisi </a:t>
            </a:r>
            <a:r>
              <a:rPr lang="en-ID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ut</a:t>
            </a:r>
            <a:r>
              <a:rPr lang="en-ID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aliquip</a:t>
            </a:r>
            <a:r>
              <a:rPr lang="en-ID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ex </a:t>
            </a:r>
            <a:r>
              <a:rPr lang="en-ID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ea</a:t>
            </a:r>
            <a:r>
              <a:rPr lang="en-ID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commodo</a:t>
            </a:r>
            <a:r>
              <a:rPr lang="en-ID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consequat</a:t>
            </a:r>
            <a:r>
              <a:rPr lang="en-ID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. Duis </a:t>
            </a:r>
            <a:r>
              <a:rPr lang="en-ID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aute</a:t>
            </a:r>
            <a:r>
              <a:rPr lang="en-ID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irure</a:t>
            </a:r>
            <a:r>
              <a:rPr lang="en-ID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dolor</a:t>
            </a:r>
            <a:r>
              <a:rPr lang="en-ID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in </a:t>
            </a:r>
            <a:r>
              <a:rPr lang="en-ID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reprehenderit</a:t>
            </a:r>
            <a:r>
              <a:rPr lang="en-ID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in </a:t>
            </a:r>
            <a:r>
              <a:rPr lang="en-ID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voluptate</a:t>
            </a:r>
            <a:r>
              <a:rPr lang="en-ID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velit</a:t>
            </a:r>
            <a:r>
              <a:rPr lang="en-ID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esse</a:t>
            </a:r>
            <a:r>
              <a:rPr lang="en-ID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cillum</a:t>
            </a:r>
            <a:r>
              <a:rPr lang="en-ID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dolore </a:t>
            </a:r>
            <a:r>
              <a:rPr lang="en-ID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eu</a:t>
            </a:r>
            <a:r>
              <a:rPr lang="en-ID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fugiat</a:t>
            </a:r>
            <a:r>
              <a:rPr lang="en-ID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nulla</a:t>
            </a:r>
            <a:r>
              <a:rPr lang="en-ID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pariatur</a:t>
            </a:r>
            <a:r>
              <a:rPr lang="en-ID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. </a:t>
            </a:r>
            <a:r>
              <a:rPr lang="en-ID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Excepteur</a:t>
            </a:r>
            <a:r>
              <a:rPr lang="en-ID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sint</a:t>
            </a:r>
            <a:r>
              <a:rPr lang="en-ID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occaecat</a:t>
            </a:r>
            <a:r>
              <a:rPr lang="en-ID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cupidatat</a:t>
            </a:r>
            <a:r>
              <a:rPr lang="en-ID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non </a:t>
            </a:r>
            <a:r>
              <a:rPr lang="en-ID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proident</a:t>
            </a:r>
            <a:r>
              <a:rPr lang="en-ID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, sunt in culpa qui </a:t>
            </a:r>
            <a:r>
              <a:rPr lang="en-ID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officia</a:t>
            </a:r>
            <a:r>
              <a:rPr lang="en-ID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deserunt</a:t>
            </a:r>
            <a:r>
              <a:rPr lang="en-ID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mollit</a:t>
            </a:r>
            <a:r>
              <a:rPr lang="en-ID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anim</a:t>
            </a:r>
            <a:r>
              <a:rPr lang="en-ID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id </a:t>
            </a:r>
            <a:r>
              <a:rPr lang="en-ID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est</a:t>
            </a:r>
            <a:r>
              <a:rPr lang="en-ID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laborum</a:t>
            </a:r>
            <a:r>
              <a:rPr lang="en-ID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.</a:t>
            </a:r>
            <a:endParaRPr lang="en-US" sz="1600" dirty="0">
              <a:solidFill>
                <a:schemeClr val="tx1">
                  <a:lumMod val="75000"/>
                  <a:lumOff val="25000"/>
                </a:schemeClr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51" name="Freeform 47">
            <a:extLst>
              <a:ext uri="{FF2B5EF4-FFF2-40B4-BE49-F238E27FC236}">
                <a16:creationId xmlns:a16="http://schemas.microsoft.com/office/drawing/2014/main" xmlns="" id="{28D70A4D-BC95-4B7F-97BF-E3204C515F51}"/>
              </a:ext>
            </a:extLst>
          </p:cNvPr>
          <p:cNvSpPr>
            <a:spLocks/>
          </p:cNvSpPr>
          <p:nvPr/>
        </p:nvSpPr>
        <p:spPr bwMode="auto">
          <a:xfrm>
            <a:off x="5904706" y="3362473"/>
            <a:ext cx="382588" cy="133053"/>
          </a:xfrm>
          <a:custGeom>
            <a:avLst/>
            <a:gdLst>
              <a:gd name="T0" fmla="*/ 4696 w 4712"/>
              <a:gd name="T1" fmla="*/ 976 h 1638"/>
              <a:gd name="T2" fmla="*/ 4615 w 4712"/>
              <a:gd name="T3" fmla="*/ 1203 h 1638"/>
              <a:gd name="T4" fmla="*/ 4473 w 4712"/>
              <a:gd name="T5" fmla="*/ 1394 h 1638"/>
              <a:gd name="T6" fmla="*/ 4284 w 4712"/>
              <a:gd name="T7" fmla="*/ 1537 h 1638"/>
              <a:gd name="T8" fmla="*/ 4058 w 4712"/>
              <a:gd name="T9" fmla="*/ 1621 h 1638"/>
              <a:gd name="T10" fmla="*/ 3841 w 4712"/>
              <a:gd name="T11" fmla="*/ 1637 h 1638"/>
              <a:gd name="T12" fmla="*/ 3554 w 4712"/>
              <a:gd name="T13" fmla="*/ 1564 h 1638"/>
              <a:gd name="T14" fmla="*/ 3318 w 4712"/>
              <a:gd name="T15" fmla="*/ 1401 h 1638"/>
              <a:gd name="T16" fmla="*/ 3204 w 4712"/>
              <a:gd name="T17" fmla="*/ 1269 h 1638"/>
              <a:gd name="T18" fmla="*/ 3125 w 4712"/>
              <a:gd name="T19" fmla="*/ 1239 h 1638"/>
              <a:gd name="T20" fmla="*/ 3045 w 4712"/>
              <a:gd name="T21" fmla="*/ 1267 h 1638"/>
              <a:gd name="T22" fmla="*/ 2931 w 4712"/>
              <a:gd name="T23" fmla="*/ 1400 h 1638"/>
              <a:gd name="T24" fmla="*/ 2695 w 4712"/>
              <a:gd name="T25" fmla="*/ 1564 h 1638"/>
              <a:gd name="T26" fmla="*/ 2407 w 4712"/>
              <a:gd name="T27" fmla="*/ 1637 h 1638"/>
              <a:gd name="T28" fmla="*/ 2156 w 4712"/>
              <a:gd name="T29" fmla="*/ 1612 h 1638"/>
              <a:gd name="T30" fmla="*/ 1890 w 4712"/>
              <a:gd name="T31" fmla="*/ 1493 h 1638"/>
              <a:gd name="T32" fmla="*/ 1687 w 4712"/>
              <a:gd name="T33" fmla="*/ 1290 h 1638"/>
              <a:gd name="T34" fmla="*/ 1628 w 4712"/>
              <a:gd name="T35" fmla="*/ 1246 h 1638"/>
              <a:gd name="T36" fmla="*/ 1545 w 4712"/>
              <a:gd name="T37" fmla="*/ 1246 h 1638"/>
              <a:gd name="T38" fmla="*/ 1487 w 4712"/>
              <a:gd name="T39" fmla="*/ 1290 h 1638"/>
              <a:gd name="T40" fmla="*/ 1283 w 4712"/>
              <a:gd name="T41" fmla="*/ 1493 h 1638"/>
              <a:gd name="T42" fmla="*/ 1018 w 4712"/>
              <a:gd name="T43" fmla="*/ 1612 h 1638"/>
              <a:gd name="T44" fmla="*/ 776 w 4712"/>
              <a:gd name="T45" fmla="*/ 1635 h 1638"/>
              <a:gd name="T46" fmla="*/ 536 w 4712"/>
              <a:gd name="T47" fmla="*/ 1587 h 1638"/>
              <a:gd name="T48" fmla="*/ 328 w 4712"/>
              <a:gd name="T49" fmla="*/ 1471 h 1638"/>
              <a:gd name="T50" fmla="*/ 161 w 4712"/>
              <a:gd name="T51" fmla="*/ 1303 h 1638"/>
              <a:gd name="T52" fmla="*/ 48 w 4712"/>
              <a:gd name="T53" fmla="*/ 1093 h 1638"/>
              <a:gd name="T54" fmla="*/ 0 w 4712"/>
              <a:gd name="T55" fmla="*/ 852 h 1638"/>
              <a:gd name="T56" fmla="*/ 17 w 4712"/>
              <a:gd name="T57" fmla="*/ 647 h 1638"/>
              <a:gd name="T58" fmla="*/ 101 w 4712"/>
              <a:gd name="T59" fmla="*/ 423 h 1638"/>
              <a:gd name="T60" fmla="*/ 242 w 4712"/>
              <a:gd name="T61" fmla="*/ 237 h 1638"/>
              <a:gd name="T62" fmla="*/ 431 w 4712"/>
              <a:gd name="T63" fmla="*/ 97 h 1638"/>
              <a:gd name="T64" fmla="*/ 654 w 4712"/>
              <a:gd name="T65" fmla="*/ 16 h 1638"/>
              <a:gd name="T66" fmla="*/ 870 w 4712"/>
              <a:gd name="T67" fmla="*/ 1 h 1638"/>
              <a:gd name="T68" fmla="*/ 1158 w 4712"/>
              <a:gd name="T69" fmla="*/ 73 h 1638"/>
              <a:gd name="T70" fmla="*/ 1394 w 4712"/>
              <a:gd name="T71" fmla="*/ 237 h 1638"/>
              <a:gd name="T72" fmla="*/ 1508 w 4712"/>
              <a:gd name="T73" fmla="*/ 369 h 1638"/>
              <a:gd name="T74" fmla="*/ 1587 w 4712"/>
              <a:gd name="T75" fmla="*/ 399 h 1638"/>
              <a:gd name="T76" fmla="*/ 1667 w 4712"/>
              <a:gd name="T77" fmla="*/ 369 h 1638"/>
              <a:gd name="T78" fmla="*/ 1779 w 4712"/>
              <a:gd name="T79" fmla="*/ 238 h 1638"/>
              <a:gd name="T80" fmla="*/ 2016 w 4712"/>
              <a:gd name="T81" fmla="*/ 74 h 1638"/>
              <a:gd name="T82" fmla="*/ 2304 w 4712"/>
              <a:gd name="T83" fmla="*/ 1 h 1638"/>
              <a:gd name="T84" fmla="*/ 2556 w 4712"/>
              <a:gd name="T85" fmla="*/ 26 h 1638"/>
              <a:gd name="T86" fmla="*/ 2822 w 4712"/>
              <a:gd name="T87" fmla="*/ 145 h 1638"/>
              <a:gd name="T88" fmla="*/ 3025 w 4712"/>
              <a:gd name="T89" fmla="*/ 348 h 1638"/>
              <a:gd name="T90" fmla="*/ 3082 w 4712"/>
              <a:gd name="T91" fmla="*/ 392 h 1638"/>
              <a:gd name="T92" fmla="*/ 3167 w 4712"/>
              <a:gd name="T93" fmla="*/ 392 h 1638"/>
              <a:gd name="T94" fmla="*/ 3224 w 4712"/>
              <a:gd name="T95" fmla="*/ 348 h 1638"/>
              <a:gd name="T96" fmla="*/ 3427 w 4712"/>
              <a:gd name="T97" fmla="*/ 145 h 1638"/>
              <a:gd name="T98" fmla="*/ 3693 w 4712"/>
              <a:gd name="T99" fmla="*/ 26 h 1638"/>
              <a:gd name="T100" fmla="*/ 3935 w 4712"/>
              <a:gd name="T101" fmla="*/ 1 h 1638"/>
              <a:gd name="T102" fmla="*/ 4173 w 4712"/>
              <a:gd name="T103" fmla="*/ 50 h 1638"/>
              <a:gd name="T104" fmla="*/ 4381 w 4712"/>
              <a:gd name="T105" fmla="*/ 161 h 1638"/>
              <a:gd name="T106" fmla="*/ 4547 w 4712"/>
              <a:gd name="T107" fmla="*/ 326 h 1638"/>
              <a:gd name="T108" fmla="*/ 4661 w 4712"/>
              <a:gd name="T109" fmla="*/ 532 h 1638"/>
              <a:gd name="T110" fmla="*/ 4711 w 4712"/>
              <a:gd name="T111" fmla="*/ 770 h 16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4712" h="1638">
                <a:moveTo>
                  <a:pt x="4712" y="811"/>
                </a:moveTo>
                <a:lnTo>
                  <a:pt x="4712" y="811"/>
                </a:lnTo>
                <a:lnTo>
                  <a:pt x="4711" y="854"/>
                </a:lnTo>
                <a:lnTo>
                  <a:pt x="4708" y="895"/>
                </a:lnTo>
                <a:lnTo>
                  <a:pt x="4703" y="937"/>
                </a:lnTo>
                <a:lnTo>
                  <a:pt x="4696" y="976"/>
                </a:lnTo>
                <a:lnTo>
                  <a:pt x="4688" y="1016"/>
                </a:lnTo>
                <a:lnTo>
                  <a:pt x="4676" y="1055"/>
                </a:lnTo>
                <a:lnTo>
                  <a:pt x="4664" y="1093"/>
                </a:lnTo>
                <a:lnTo>
                  <a:pt x="4649" y="1130"/>
                </a:lnTo>
                <a:lnTo>
                  <a:pt x="4632" y="1168"/>
                </a:lnTo>
                <a:lnTo>
                  <a:pt x="4615" y="1203"/>
                </a:lnTo>
                <a:lnTo>
                  <a:pt x="4595" y="1237"/>
                </a:lnTo>
                <a:lnTo>
                  <a:pt x="4574" y="1272"/>
                </a:lnTo>
                <a:lnTo>
                  <a:pt x="4551" y="1304"/>
                </a:lnTo>
                <a:lnTo>
                  <a:pt x="4527" y="1336"/>
                </a:lnTo>
                <a:lnTo>
                  <a:pt x="4501" y="1366"/>
                </a:lnTo>
                <a:lnTo>
                  <a:pt x="4473" y="1394"/>
                </a:lnTo>
                <a:lnTo>
                  <a:pt x="4444" y="1421"/>
                </a:lnTo>
                <a:lnTo>
                  <a:pt x="4415" y="1447"/>
                </a:lnTo>
                <a:lnTo>
                  <a:pt x="4384" y="1473"/>
                </a:lnTo>
                <a:lnTo>
                  <a:pt x="4351" y="1495"/>
                </a:lnTo>
                <a:lnTo>
                  <a:pt x="4319" y="1517"/>
                </a:lnTo>
                <a:lnTo>
                  <a:pt x="4284" y="1537"/>
                </a:lnTo>
                <a:lnTo>
                  <a:pt x="4249" y="1555"/>
                </a:lnTo>
                <a:lnTo>
                  <a:pt x="4212" y="1572"/>
                </a:lnTo>
                <a:lnTo>
                  <a:pt x="4175" y="1587"/>
                </a:lnTo>
                <a:lnTo>
                  <a:pt x="4136" y="1599"/>
                </a:lnTo>
                <a:lnTo>
                  <a:pt x="4098" y="1611"/>
                </a:lnTo>
                <a:lnTo>
                  <a:pt x="4058" y="1621"/>
                </a:lnTo>
                <a:lnTo>
                  <a:pt x="4018" y="1628"/>
                </a:lnTo>
                <a:lnTo>
                  <a:pt x="3976" y="1634"/>
                </a:lnTo>
                <a:lnTo>
                  <a:pt x="3935" y="1637"/>
                </a:lnTo>
                <a:lnTo>
                  <a:pt x="3894" y="1638"/>
                </a:lnTo>
                <a:lnTo>
                  <a:pt x="3894" y="1638"/>
                </a:lnTo>
                <a:lnTo>
                  <a:pt x="3841" y="1637"/>
                </a:lnTo>
                <a:lnTo>
                  <a:pt x="3791" y="1631"/>
                </a:lnTo>
                <a:lnTo>
                  <a:pt x="3741" y="1624"/>
                </a:lnTo>
                <a:lnTo>
                  <a:pt x="3693" y="1612"/>
                </a:lnTo>
                <a:lnTo>
                  <a:pt x="3646" y="1599"/>
                </a:lnTo>
                <a:lnTo>
                  <a:pt x="3599" y="1584"/>
                </a:lnTo>
                <a:lnTo>
                  <a:pt x="3554" y="1564"/>
                </a:lnTo>
                <a:lnTo>
                  <a:pt x="3510" y="1542"/>
                </a:lnTo>
                <a:lnTo>
                  <a:pt x="3469" y="1520"/>
                </a:lnTo>
                <a:lnTo>
                  <a:pt x="3427" y="1493"/>
                </a:lnTo>
                <a:lnTo>
                  <a:pt x="3389" y="1464"/>
                </a:lnTo>
                <a:lnTo>
                  <a:pt x="3352" y="1434"/>
                </a:lnTo>
                <a:lnTo>
                  <a:pt x="3318" y="1401"/>
                </a:lnTo>
                <a:lnTo>
                  <a:pt x="3285" y="1366"/>
                </a:lnTo>
                <a:lnTo>
                  <a:pt x="3254" y="1330"/>
                </a:lnTo>
                <a:lnTo>
                  <a:pt x="3224" y="1292"/>
                </a:lnTo>
                <a:lnTo>
                  <a:pt x="3224" y="1292"/>
                </a:lnTo>
                <a:lnTo>
                  <a:pt x="3215" y="1279"/>
                </a:lnTo>
                <a:lnTo>
                  <a:pt x="3204" y="1269"/>
                </a:lnTo>
                <a:lnTo>
                  <a:pt x="3192" y="1260"/>
                </a:lnTo>
                <a:lnTo>
                  <a:pt x="3179" y="1253"/>
                </a:lnTo>
                <a:lnTo>
                  <a:pt x="3167" y="1247"/>
                </a:lnTo>
                <a:lnTo>
                  <a:pt x="3152" y="1243"/>
                </a:lnTo>
                <a:lnTo>
                  <a:pt x="3138" y="1240"/>
                </a:lnTo>
                <a:lnTo>
                  <a:pt x="3125" y="1239"/>
                </a:lnTo>
                <a:lnTo>
                  <a:pt x="3111" y="1240"/>
                </a:lnTo>
                <a:lnTo>
                  <a:pt x="3097" y="1242"/>
                </a:lnTo>
                <a:lnTo>
                  <a:pt x="3082" y="1246"/>
                </a:lnTo>
                <a:lnTo>
                  <a:pt x="3070" y="1252"/>
                </a:lnTo>
                <a:lnTo>
                  <a:pt x="3057" y="1259"/>
                </a:lnTo>
                <a:lnTo>
                  <a:pt x="3045" y="1267"/>
                </a:lnTo>
                <a:lnTo>
                  <a:pt x="3035" y="1279"/>
                </a:lnTo>
                <a:lnTo>
                  <a:pt x="3025" y="1290"/>
                </a:lnTo>
                <a:lnTo>
                  <a:pt x="3025" y="1290"/>
                </a:lnTo>
                <a:lnTo>
                  <a:pt x="2997" y="1329"/>
                </a:lnTo>
                <a:lnTo>
                  <a:pt x="2966" y="1366"/>
                </a:lnTo>
                <a:lnTo>
                  <a:pt x="2931" y="1400"/>
                </a:lnTo>
                <a:lnTo>
                  <a:pt x="2897" y="1433"/>
                </a:lnTo>
                <a:lnTo>
                  <a:pt x="2860" y="1464"/>
                </a:lnTo>
                <a:lnTo>
                  <a:pt x="2822" y="1493"/>
                </a:lnTo>
                <a:lnTo>
                  <a:pt x="2780" y="1518"/>
                </a:lnTo>
                <a:lnTo>
                  <a:pt x="2739" y="1542"/>
                </a:lnTo>
                <a:lnTo>
                  <a:pt x="2695" y="1564"/>
                </a:lnTo>
                <a:lnTo>
                  <a:pt x="2650" y="1582"/>
                </a:lnTo>
                <a:lnTo>
                  <a:pt x="2603" y="1599"/>
                </a:lnTo>
                <a:lnTo>
                  <a:pt x="2556" y="1612"/>
                </a:lnTo>
                <a:lnTo>
                  <a:pt x="2508" y="1624"/>
                </a:lnTo>
                <a:lnTo>
                  <a:pt x="2458" y="1631"/>
                </a:lnTo>
                <a:lnTo>
                  <a:pt x="2407" y="1637"/>
                </a:lnTo>
                <a:lnTo>
                  <a:pt x="2355" y="1638"/>
                </a:lnTo>
                <a:lnTo>
                  <a:pt x="2355" y="1638"/>
                </a:lnTo>
                <a:lnTo>
                  <a:pt x="2304" y="1637"/>
                </a:lnTo>
                <a:lnTo>
                  <a:pt x="2254" y="1631"/>
                </a:lnTo>
                <a:lnTo>
                  <a:pt x="2204" y="1624"/>
                </a:lnTo>
                <a:lnTo>
                  <a:pt x="2156" y="1612"/>
                </a:lnTo>
                <a:lnTo>
                  <a:pt x="2107" y="1599"/>
                </a:lnTo>
                <a:lnTo>
                  <a:pt x="2062" y="1582"/>
                </a:lnTo>
                <a:lnTo>
                  <a:pt x="2016" y="1564"/>
                </a:lnTo>
                <a:lnTo>
                  <a:pt x="1973" y="1542"/>
                </a:lnTo>
                <a:lnTo>
                  <a:pt x="1930" y="1518"/>
                </a:lnTo>
                <a:lnTo>
                  <a:pt x="1890" y="1493"/>
                </a:lnTo>
                <a:lnTo>
                  <a:pt x="1851" y="1464"/>
                </a:lnTo>
                <a:lnTo>
                  <a:pt x="1815" y="1433"/>
                </a:lnTo>
                <a:lnTo>
                  <a:pt x="1779" y="1400"/>
                </a:lnTo>
                <a:lnTo>
                  <a:pt x="1746" y="1366"/>
                </a:lnTo>
                <a:lnTo>
                  <a:pt x="1715" y="1329"/>
                </a:lnTo>
                <a:lnTo>
                  <a:pt x="1687" y="1290"/>
                </a:lnTo>
                <a:lnTo>
                  <a:pt x="1687" y="1290"/>
                </a:lnTo>
                <a:lnTo>
                  <a:pt x="1677" y="1277"/>
                </a:lnTo>
                <a:lnTo>
                  <a:pt x="1665" y="1267"/>
                </a:lnTo>
                <a:lnTo>
                  <a:pt x="1654" y="1259"/>
                </a:lnTo>
                <a:lnTo>
                  <a:pt x="1641" y="1252"/>
                </a:lnTo>
                <a:lnTo>
                  <a:pt x="1628" y="1246"/>
                </a:lnTo>
                <a:lnTo>
                  <a:pt x="1614" y="1242"/>
                </a:lnTo>
                <a:lnTo>
                  <a:pt x="1601" y="1240"/>
                </a:lnTo>
                <a:lnTo>
                  <a:pt x="1587" y="1239"/>
                </a:lnTo>
                <a:lnTo>
                  <a:pt x="1573" y="1240"/>
                </a:lnTo>
                <a:lnTo>
                  <a:pt x="1558" y="1242"/>
                </a:lnTo>
                <a:lnTo>
                  <a:pt x="1545" y="1246"/>
                </a:lnTo>
                <a:lnTo>
                  <a:pt x="1531" y="1252"/>
                </a:lnTo>
                <a:lnTo>
                  <a:pt x="1520" y="1259"/>
                </a:lnTo>
                <a:lnTo>
                  <a:pt x="1507" y="1269"/>
                </a:lnTo>
                <a:lnTo>
                  <a:pt x="1497" y="1279"/>
                </a:lnTo>
                <a:lnTo>
                  <a:pt x="1487" y="1290"/>
                </a:lnTo>
                <a:lnTo>
                  <a:pt x="1487" y="1290"/>
                </a:lnTo>
                <a:lnTo>
                  <a:pt x="1458" y="1329"/>
                </a:lnTo>
                <a:lnTo>
                  <a:pt x="1427" y="1366"/>
                </a:lnTo>
                <a:lnTo>
                  <a:pt x="1394" y="1400"/>
                </a:lnTo>
                <a:lnTo>
                  <a:pt x="1359" y="1433"/>
                </a:lnTo>
                <a:lnTo>
                  <a:pt x="1322" y="1464"/>
                </a:lnTo>
                <a:lnTo>
                  <a:pt x="1283" y="1493"/>
                </a:lnTo>
                <a:lnTo>
                  <a:pt x="1243" y="1518"/>
                </a:lnTo>
                <a:lnTo>
                  <a:pt x="1200" y="1542"/>
                </a:lnTo>
                <a:lnTo>
                  <a:pt x="1158" y="1564"/>
                </a:lnTo>
                <a:lnTo>
                  <a:pt x="1112" y="1582"/>
                </a:lnTo>
                <a:lnTo>
                  <a:pt x="1066" y="1598"/>
                </a:lnTo>
                <a:lnTo>
                  <a:pt x="1018" y="1612"/>
                </a:lnTo>
                <a:lnTo>
                  <a:pt x="969" y="1622"/>
                </a:lnTo>
                <a:lnTo>
                  <a:pt x="920" y="1631"/>
                </a:lnTo>
                <a:lnTo>
                  <a:pt x="870" y="1635"/>
                </a:lnTo>
                <a:lnTo>
                  <a:pt x="818" y="1637"/>
                </a:lnTo>
                <a:lnTo>
                  <a:pt x="818" y="1637"/>
                </a:lnTo>
                <a:lnTo>
                  <a:pt x="776" y="1635"/>
                </a:lnTo>
                <a:lnTo>
                  <a:pt x="734" y="1632"/>
                </a:lnTo>
                <a:lnTo>
                  <a:pt x="694" y="1627"/>
                </a:lnTo>
                <a:lnTo>
                  <a:pt x="653" y="1619"/>
                </a:lnTo>
                <a:lnTo>
                  <a:pt x="613" y="1611"/>
                </a:lnTo>
                <a:lnTo>
                  <a:pt x="575" y="1599"/>
                </a:lnTo>
                <a:lnTo>
                  <a:pt x="536" y="1587"/>
                </a:lnTo>
                <a:lnTo>
                  <a:pt x="499" y="1571"/>
                </a:lnTo>
                <a:lnTo>
                  <a:pt x="463" y="1554"/>
                </a:lnTo>
                <a:lnTo>
                  <a:pt x="428" y="1537"/>
                </a:lnTo>
                <a:lnTo>
                  <a:pt x="393" y="1517"/>
                </a:lnTo>
                <a:lnTo>
                  <a:pt x="359" y="1494"/>
                </a:lnTo>
                <a:lnTo>
                  <a:pt x="328" y="1471"/>
                </a:lnTo>
                <a:lnTo>
                  <a:pt x="297" y="1447"/>
                </a:lnTo>
                <a:lnTo>
                  <a:pt x="267" y="1421"/>
                </a:lnTo>
                <a:lnTo>
                  <a:pt x="238" y="1393"/>
                </a:lnTo>
                <a:lnTo>
                  <a:pt x="211" y="1364"/>
                </a:lnTo>
                <a:lnTo>
                  <a:pt x="185" y="1334"/>
                </a:lnTo>
                <a:lnTo>
                  <a:pt x="161" y="1303"/>
                </a:lnTo>
                <a:lnTo>
                  <a:pt x="138" y="1270"/>
                </a:lnTo>
                <a:lnTo>
                  <a:pt x="117" y="1237"/>
                </a:lnTo>
                <a:lnTo>
                  <a:pt x="97" y="1203"/>
                </a:lnTo>
                <a:lnTo>
                  <a:pt x="78" y="1168"/>
                </a:lnTo>
                <a:lnTo>
                  <a:pt x="63" y="1130"/>
                </a:lnTo>
                <a:lnTo>
                  <a:pt x="48" y="1093"/>
                </a:lnTo>
                <a:lnTo>
                  <a:pt x="36" y="1055"/>
                </a:lnTo>
                <a:lnTo>
                  <a:pt x="24" y="1016"/>
                </a:lnTo>
                <a:lnTo>
                  <a:pt x="16" y="976"/>
                </a:lnTo>
                <a:lnTo>
                  <a:pt x="9" y="935"/>
                </a:lnTo>
                <a:lnTo>
                  <a:pt x="3" y="895"/>
                </a:lnTo>
                <a:lnTo>
                  <a:pt x="0" y="852"/>
                </a:lnTo>
                <a:lnTo>
                  <a:pt x="0" y="811"/>
                </a:lnTo>
                <a:lnTo>
                  <a:pt x="0" y="811"/>
                </a:lnTo>
                <a:lnTo>
                  <a:pt x="1" y="770"/>
                </a:lnTo>
                <a:lnTo>
                  <a:pt x="4" y="728"/>
                </a:lnTo>
                <a:lnTo>
                  <a:pt x="10" y="687"/>
                </a:lnTo>
                <a:lnTo>
                  <a:pt x="17" y="647"/>
                </a:lnTo>
                <a:lnTo>
                  <a:pt x="27" y="607"/>
                </a:lnTo>
                <a:lnTo>
                  <a:pt x="38" y="569"/>
                </a:lnTo>
                <a:lnTo>
                  <a:pt x="51" y="532"/>
                </a:lnTo>
                <a:lnTo>
                  <a:pt x="66" y="495"/>
                </a:lnTo>
                <a:lnTo>
                  <a:pt x="83" y="459"/>
                </a:lnTo>
                <a:lnTo>
                  <a:pt x="101" y="423"/>
                </a:lnTo>
                <a:lnTo>
                  <a:pt x="121" y="391"/>
                </a:lnTo>
                <a:lnTo>
                  <a:pt x="143" y="356"/>
                </a:lnTo>
                <a:lnTo>
                  <a:pt x="165" y="325"/>
                </a:lnTo>
                <a:lnTo>
                  <a:pt x="190" y="295"/>
                </a:lnTo>
                <a:lnTo>
                  <a:pt x="215" y="265"/>
                </a:lnTo>
                <a:lnTo>
                  <a:pt x="242" y="237"/>
                </a:lnTo>
                <a:lnTo>
                  <a:pt x="271" y="209"/>
                </a:lnTo>
                <a:lnTo>
                  <a:pt x="299" y="185"/>
                </a:lnTo>
                <a:lnTo>
                  <a:pt x="331" y="161"/>
                </a:lnTo>
                <a:lnTo>
                  <a:pt x="362" y="138"/>
                </a:lnTo>
                <a:lnTo>
                  <a:pt x="396" y="117"/>
                </a:lnTo>
                <a:lnTo>
                  <a:pt x="431" y="97"/>
                </a:lnTo>
                <a:lnTo>
                  <a:pt x="465" y="80"/>
                </a:lnTo>
                <a:lnTo>
                  <a:pt x="502" y="63"/>
                </a:lnTo>
                <a:lnTo>
                  <a:pt x="539" y="48"/>
                </a:lnTo>
                <a:lnTo>
                  <a:pt x="576" y="36"/>
                </a:lnTo>
                <a:lnTo>
                  <a:pt x="614" y="26"/>
                </a:lnTo>
                <a:lnTo>
                  <a:pt x="654" y="16"/>
                </a:lnTo>
                <a:lnTo>
                  <a:pt x="694" y="8"/>
                </a:lnTo>
                <a:lnTo>
                  <a:pt x="736" y="4"/>
                </a:lnTo>
                <a:lnTo>
                  <a:pt x="777" y="1"/>
                </a:lnTo>
                <a:lnTo>
                  <a:pt x="818" y="0"/>
                </a:lnTo>
                <a:lnTo>
                  <a:pt x="818" y="0"/>
                </a:lnTo>
                <a:lnTo>
                  <a:pt x="870" y="1"/>
                </a:lnTo>
                <a:lnTo>
                  <a:pt x="921" y="6"/>
                </a:lnTo>
                <a:lnTo>
                  <a:pt x="971" y="14"/>
                </a:lnTo>
                <a:lnTo>
                  <a:pt x="1019" y="24"/>
                </a:lnTo>
                <a:lnTo>
                  <a:pt x="1066" y="38"/>
                </a:lnTo>
                <a:lnTo>
                  <a:pt x="1112" y="54"/>
                </a:lnTo>
                <a:lnTo>
                  <a:pt x="1158" y="73"/>
                </a:lnTo>
                <a:lnTo>
                  <a:pt x="1202" y="94"/>
                </a:lnTo>
                <a:lnTo>
                  <a:pt x="1243" y="118"/>
                </a:lnTo>
                <a:lnTo>
                  <a:pt x="1285" y="145"/>
                </a:lnTo>
                <a:lnTo>
                  <a:pt x="1323" y="174"/>
                </a:lnTo>
                <a:lnTo>
                  <a:pt x="1360" y="204"/>
                </a:lnTo>
                <a:lnTo>
                  <a:pt x="1394" y="237"/>
                </a:lnTo>
                <a:lnTo>
                  <a:pt x="1429" y="272"/>
                </a:lnTo>
                <a:lnTo>
                  <a:pt x="1458" y="309"/>
                </a:lnTo>
                <a:lnTo>
                  <a:pt x="1488" y="348"/>
                </a:lnTo>
                <a:lnTo>
                  <a:pt x="1488" y="348"/>
                </a:lnTo>
                <a:lnTo>
                  <a:pt x="1497" y="359"/>
                </a:lnTo>
                <a:lnTo>
                  <a:pt x="1508" y="369"/>
                </a:lnTo>
                <a:lnTo>
                  <a:pt x="1520" y="379"/>
                </a:lnTo>
                <a:lnTo>
                  <a:pt x="1533" y="386"/>
                </a:lnTo>
                <a:lnTo>
                  <a:pt x="1545" y="392"/>
                </a:lnTo>
                <a:lnTo>
                  <a:pt x="1560" y="395"/>
                </a:lnTo>
                <a:lnTo>
                  <a:pt x="1573" y="398"/>
                </a:lnTo>
                <a:lnTo>
                  <a:pt x="1587" y="399"/>
                </a:lnTo>
                <a:lnTo>
                  <a:pt x="1601" y="398"/>
                </a:lnTo>
                <a:lnTo>
                  <a:pt x="1615" y="395"/>
                </a:lnTo>
                <a:lnTo>
                  <a:pt x="1628" y="392"/>
                </a:lnTo>
                <a:lnTo>
                  <a:pt x="1642" y="386"/>
                </a:lnTo>
                <a:lnTo>
                  <a:pt x="1654" y="379"/>
                </a:lnTo>
                <a:lnTo>
                  <a:pt x="1667" y="369"/>
                </a:lnTo>
                <a:lnTo>
                  <a:pt x="1677" y="359"/>
                </a:lnTo>
                <a:lnTo>
                  <a:pt x="1687" y="348"/>
                </a:lnTo>
                <a:lnTo>
                  <a:pt x="1687" y="348"/>
                </a:lnTo>
                <a:lnTo>
                  <a:pt x="1715" y="309"/>
                </a:lnTo>
                <a:lnTo>
                  <a:pt x="1746" y="272"/>
                </a:lnTo>
                <a:lnTo>
                  <a:pt x="1779" y="238"/>
                </a:lnTo>
                <a:lnTo>
                  <a:pt x="1815" y="205"/>
                </a:lnTo>
                <a:lnTo>
                  <a:pt x="1852" y="174"/>
                </a:lnTo>
                <a:lnTo>
                  <a:pt x="1890" y="145"/>
                </a:lnTo>
                <a:lnTo>
                  <a:pt x="1930" y="120"/>
                </a:lnTo>
                <a:lnTo>
                  <a:pt x="1973" y="95"/>
                </a:lnTo>
                <a:lnTo>
                  <a:pt x="2016" y="74"/>
                </a:lnTo>
                <a:lnTo>
                  <a:pt x="2062" y="56"/>
                </a:lnTo>
                <a:lnTo>
                  <a:pt x="2107" y="38"/>
                </a:lnTo>
                <a:lnTo>
                  <a:pt x="2156" y="26"/>
                </a:lnTo>
                <a:lnTo>
                  <a:pt x="2204" y="14"/>
                </a:lnTo>
                <a:lnTo>
                  <a:pt x="2254" y="7"/>
                </a:lnTo>
                <a:lnTo>
                  <a:pt x="2304" y="1"/>
                </a:lnTo>
                <a:lnTo>
                  <a:pt x="2355" y="0"/>
                </a:lnTo>
                <a:lnTo>
                  <a:pt x="2355" y="0"/>
                </a:lnTo>
                <a:lnTo>
                  <a:pt x="2407" y="1"/>
                </a:lnTo>
                <a:lnTo>
                  <a:pt x="2458" y="7"/>
                </a:lnTo>
                <a:lnTo>
                  <a:pt x="2508" y="14"/>
                </a:lnTo>
                <a:lnTo>
                  <a:pt x="2556" y="26"/>
                </a:lnTo>
                <a:lnTo>
                  <a:pt x="2603" y="38"/>
                </a:lnTo>
                <a:lnTo>
                  <a:pt x="2650" y="56"/>
                </a:lnTo>
                <a:lnTo>
                  <a:pt x="2695" y="74"/>
                </a:lnTo>
                <a:lnTo>
                  <a:pt x="2739" y="95"/>
                </a:lnTo>
                <a:lnTo>
                  <a:pt x="2780" y="120"/>
                </a:lnTo>
                <a:lnTo>
                  <a:pt x="2822" y="145"/>
                </a:lnTo>
                <a:lnTo>
                  <a:pt x="2860" y="174"/>
                </a:lnTo>
                <a:lnTo>
                  <a:pt x="2897" y="205"/>
                </a:lnTo>
                <a:lnTo>
                  <a:pt x="2931" y="238"/>
                </a:lnTo>
                <a:lnTo>
                  <a:pt x="2966" y="272"/>
                </a:lnTo>
                <a:lnTo>
                  <a:pt x="2997" y="309"/>
                </a:lnTo>
                <a:lnTo>
                  <a:pt x="3025" y="348"/>
                </a:lnTo>
                <a:lnTo>
                  <a:pt x="3025" y="348"/>
                </a:lnTo>
                <a:lnTo>
                  <a:pt x="3035" y="359"/>
                </a:lnTo>
                <a:lnTo>
                  <a:pt x="3045" y="371"/>
                </a:lnTo>
                <a:lnTo>
                  <a:pt x="3057" y="379"/>
                </a:lnTo>
                <a:lnTo>
                  <a:pt x="3070" y="386"/>
                </a:lnTo>
                <a:lnTo>
                  <a:pt x="3082" y="392"/>
                </a:lnTo>
                <a:lnTo>
                  <a:pt x="3097" y="396"/>
                </a:lnTo>
                <a:lnTo>
                  <a:pt x="3111" y="398"/>
                </a:lnTo>
                <a:lnTo>
                  <a:pt x="3124" y="399"/>
                </a:lnTo>
                <a:lnTo>
                  <a:pt x="3138" y="398"/>
                </a:lnTo>
                <a:lnTo>
                  <a:pt x="3152" y="396"/>
                </a:lnTo>
                <a:lnTo>
                  <a:pt x="3167" y="392"/>
                </a:lnTo>
                <a:lnTo>
                  <a:pt x="3179" y="386"/>
                </a:lnTo>
                <a:lnTo>
                  <a:pt x="3192" y="379"/>
                </a:lnTo>
                <a:lnTo>
                  <a:pt x="3204" y="371"/>
                </a:lnTo>
                <a:lnTo>
                  <a:pt x="3214" y="359"/>
                </a:lnTo>
                <a:lnTo>
                  <a:pt x="3224" y="348"/>
                </a:lnTo>
                <a:lnTo>
                  <a:pt x="3224" y="348"/>
                </a:lnTo>
                <a:lnTo>
                  <a:pt x="3252" y="309"/>
                </a:lnTo>
                <a:lnTo>
                  <a:pt x="3283" y="272"/>
                </a:lnTo>
                <a:lnTo>
                  <a:pt x="3316" y="238"/>
                </a:lnTo>
                <a:lnTo>
                  <a:pt x="3352" y="205"/>
                </a:lnTo>
                <a:lnTo>
                  <a:pt x="3389" y="174"/>
                </a:lnTo>
                <a:lnTo>
                  <a:pt x="3427" y="145"/>
                </a:lnTo>
                <a:lnTo>
                  <a:pt x="3469" y="120"/>
                </a:lnTo>
                <a:lnTo>
                  <a:pt x="3510" y="95"/>
                </a:lnTo>
                <a:lnTo>
                  <a:pt x="3554" y="74"/>
                </a:lnTo>
                <a:lnTo>
                  <a:pt x="3599" y="56"/>
                </a:lnTo>
                <a:lnTo>
                  <a:pt x="3646" y="38"/>
                </a:lnTo>
                <a:lnTo>
                  <a:pt x="3693" y="26"/>
                </a:lnTo>
                <a:lnTo>
                  <a:pt x="3741" y="14"/>
                </a:lnTo>
                <a:lnTo>
                  <a:pt x="3791" y="7"/>
                </a:lnTo>
                <a:lnTo>
                  <a:pt x="3841" y="1"/>
                </a:lnTo>
                <a:lnTo>
                  <a:pt x="3894" y="0"/>
                </a:lnTo>
                <a:lnTo>
                  <a:pt x="3894" y="0"/>
                </a:lnTo>
                <a:lnTo>
                  <a:pt x="3935" y="1"/>
                </a:lnTo>
                <a:lnTo>
                  <a:pt x="3976" y="4"/>
                </a:lnTo>
                <a:lnTo>
                  <a:pt x="4018" y="10"/>
                </a:lnTo>
                <a:lnTo>
                  <a:pt x="4058" y="17"/>
                </a:lnTo>
                <a:lnTo>
                  <a:pt x="4096" y="26"/>
                </a:lnTo>
                <a:lnTo>
                  <a:pt x="4135" y="37"/>
                </a:lnTo>
                <a:lnTo>
                  <a:pt x="4173" y="50"/>
                </a:lnTo>
                <a:lnTo>
                  <a:pt x="4210" y="64"/>
                </a:lnTo>
                <a:lnTo>
                  <a:pt x="4246" y="80"/>
                </a:lnTo>
                <a:lnTo>
                  <a:pt x="4281" y="98"/>
                </a:lnTo>
                <a:lnTo>
                  <a:pt x="4316" y="118"/>
                </a:lnTo>
                <a:lnTo>
                  <a:pt x="4348" y="138"/>
                </a:lnTo>
                <a:lnTo>
                  <a:pt x="4381" y="161"/>
                </a:lnTo>
                <a:lnTo>
                  <a:pt x="4411" y="185"/>
                </a:lnTo>
                <a:lnTo>
                  <a:pt x="4441" y="211"/>
                </a:lnTo>
                <a:lnTo>
                  <a:pt x="4470" y="238"/>
                </a:lnTo>
                <a:lnTo>
                  <a:pt x="4497" y="267"/>
                </a:lnTo>
                <a:lnTo>
                  <a:pt x="4522" y="295"/>
                </a:lnTo>
                <a:lnTo>
                  <a:pt x="4547" y="326"/>
                </a:lnTo>
                <a:lnTo>
                  <a:pt x="4569" y="358"/>
                </a:lnTo>
                <a:lnTo>
                  <a:pt x="4591" y="391"/>
                </a:lnTo>
                <a:lnTo>
                  <a:pt x="4611" y="425"/>
                </a:lnTo>
                <a:lnTo>
                  <a:pt x="4629" y="459"/>
                </a:lnTo>
                <a:lnTo>
                  <a:pt x="4645" y="496"/>
                </a:lnTo>
                <a:lnTo>
                  <a:pt x="4661" y="532"/>
                </a:lnTo>
                <a:lnTo>
                  <a:pt x="4674" y="570"/>
                </a:lnTo>
                <a:lnTo>
                  <a:pt x="4685" y="609"/>
                </a:lnTo>
                <a:lnTo>
                  <a:pt x="4694" y="647"/>
                </a:lnTo>
                <a:lnTo>
                  <a:pt x="4701" y="689"/>
                </a:lnTo>
                <a:lnTo>
                  <a:pt x="4706" y="728"/>
                </a:lnTo>
                <a:lnTo>
                  <a:pt x="4711" y="770"/>
                </a:lnTo>
                <a:lnTo>
                  <a:pt x="4712" y="811"/>
                </a:lnTo>
                <a:lnTo>
                  <a:pt x="4712" y="811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87262582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14">
            <a:extLst>
              <a:ext uri="{FF2B5EF4-FFF2-40B4-BE49-F238E27FC236}">
                <a16:creationId xmlns:a16="http://schemas.microsoft.com/office/drawing/2014/main" xmlns="" id="{6186D6D1-F0E9-49D0-812A-90CB0F085761}"/>
              </a:ext>
            </a:extLst>
          </p:cNvPr>
          <p:cNvGrpSpPr/>
          <p:nvPr/>
        </p:nvGrpSpPr>
        <p:grpSpPr>
          <a:xfrm>
            <a:off x="-16933" y="0"/>
            <a:ext cx="7832512" cy="6858000"/>
            <a:chOff x="-16933" y="0"/>
            <a:chExt cx="7832512" cy="6858000"/>
          </a:xfrm>
        </p:grpSpPr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xmlns="" id="{B8D37C75-FD73-4955-84C3-CBEBD9EE460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5527040" cy="3670300"/>
            </a:xfrm>
            <a:prstGeom prst="rect">
              <a:avLst/>
            </a:prstGeom>
          </p:spPr>
        </p:pic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xmlns="" id="{F1081BB4-EFA3-46FA-B1C8-6C466207E9E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782"/>
            <a:stretch/>
          </p:blipFill>
          <p:spPr>
            <a:xfrm>
              <a:off x="5511800" y="0"/>
              <a:ext cx="2298700" cy="3683000"/>
            </a:xfrm>
            <a:prstGeom prst="rect">
              <a:avLst/>
            </a:prstGeom>
          </p:spPr>
        </p:pic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xmlns="" id="{679C177E-DB62-447A-B2B8-E796E1CC943E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6933" y="3670300"/>
              <a:ext cx="4250265" cy="3187699"/>
            </a:xfrm>
            <a:prstGeom prst="rect">
              <a:avLst/>
            </a:prstGeom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xmlns="" id="{55B993D4-55AC-421C-B770-C27E0BF7BC7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print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5960"/>
            <a:stretch/>
          </p:blipFill>
          <p:spPr>
            <a:xfrm>
              <a:off x="4216400" y="3670300"/>
              <a:ext cx="3599179" cy="3187700"/>
            </a:xfrm>
            <a:prstGeom prst="rect">
              <a:avLst/>
            </a:prstGeom>
          </p:spPr>
        </p:pic>
      </p:grpSp>
      <p:sp>
        <p:nvSpPr>
          <p:cNvPr id="6" name="Rectangle 5">
            <a:extLst>
              <a:ext uri="{FF2B5EF4-FFF2-40B4-BE49-F238E27FC236}">
                <a16:creationId xmlns:a16="http://schemas.microsoft.com/office/drawing/2014/main" xmlns="" id="{700EF991-9BE0-4935-8558-FF58C97EA36D}"/>
              </a:ext>
            </a:extLst>
          </p:cNvPr>
          <p:cNvSpPr/>
          <p:nvPr/>
        </p:nvSpPr>
        <p:spPr>
          <a:xfrm>
            <a:off x="0" y="0"/>
            <a:ext cx="7810500" cy="6858000"/>
          </a:xfrm>
          <a:prstGeom prst="rect">
            <a:avLst/>
          </a:prstGeom>
          <a:gradFill>
            <a:gsLst>
              <a:gs pos="0">
                <a:srgbClr val="C00000">
                  <a:alpha val="7000"/>
                </a:srgbClr>
              </a:gs>
              <a:gs pos="100000">
                <a:schemeClr val="tx1">
                  <a:lumMod val="95000"/>
                  <a:lumOff val="5000"/>
                  <a:alpha val="85000"/>
                </a:schemeClr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1F533CAC-7ACF-422D-BCD3-2D75B42D590A}"/>
              </a:ext>
            </a:extLst>
          </p:cNvPr>
          <p:cNvSpPr txBox="1"/>
          <p:nvPr/>
        </p:nvSpPr>
        <p:spPr>
          <a:xfrm>
            <a:off x="533400" y="308908"/>
            <a:ext cx="73787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1" dirty="0">
                <a:solidFill>
                  <a:schemeClr val="accent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CHINA </a:t>
            </a:r>
            <a:r>
              <a:rPr lang="en-US" sz="6000" dirty="0">
                <a:solidFill>
                  <a:schemeClr val="accent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CULTURE</a:t>
            </a:r>
            <a:endParaRPr lang="en-ID" sz="6000" dirty="0">
              <a:solidFill>
                <a:schemeClr val="accent4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grpSp>
        <p:nvGrpSpPr>
          <p:cNvPr id="41" name="Group 40">
            <a:extLst>
              <a:ext uri="{FF2B5EF4-FFF2-40B4-BE49-F238E27FC236}">
                <a16:creationId xmlns:a16="http://schemas.microsoft.com/office/drawing/2014/main" xmlns="" id="{EBA3C3AF-5B69-4480-8EFA-3CFAA6F2A669}"/>
              </a:ext>
            </a:extLst>
          </p:cNvPr>
          <p:cNvGrpSpPr/>
          <p:nvPr/>
        </p:nvGrpSpPr>
        <p:grpSpPr>
          <a:xfrm>
            <a:off x="8382000" y="765175"/>
            <a:ext cx="3390900" cy="2442067"/>
            <a:chOff x="6794500" y="752475"/>
            <a:chExt cx="3390900" cy="2442067"/>
          </a:xfrm>
        </p:grpSpPr>
        <p:sp>
          <p:nvSpPr>
            <p:cNvPr id="43" name="Rectangle 42">
              <a:extLst>
                <a:ext uri="{FF2B5EF4-FFF2-40B4-BE49-F238E27FC236}">
                  <a16:creationId xmlns:a16="http://schemas.microsoft.com/office/drawing/2014/main" xmlns="" id="{E6695592-77B7-4163-AD06-C592EDE228E0}"/>
                </a:ext>
              </a:extLst>
            </p:cNvPr>
            <p:cNvSpPr/>
            <p:nvPr/>
          </p:nvSpPr>
          <p:spPr>
            <a:xfrm>
              <a:off x="7402586" y="1200150"/>
              <a:ext cx="2782814" cy="199439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90000"/>
                </a:lnSpc>
              </a:pPr>
              <a:r>
                <a:rPr lang="en-ID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Lorem ipsum </a:t>
              </a:r>
              <a:r>
                <a:rPr lang="en-ID" sz="16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dolor</a:t>
              </a:r>
              <a:r>
                <a:rPr lang="en-ID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 sit </a:t>
              </a:r>
              <a:r>
                <a:rPr lang="en-ID" sz="16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amet</a:t>
              </a:r>
              <a:r>
                <a:rPr lang="en-ID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, </a:t>
              </a:r>
              <a:r>
                <a:rPr lang="en-ID" sz="16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consectetur</a:t>
              </a:r>
              <a:r>
                <a:rPr lang="en-ID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ID" sz="16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adipiscing</a:t>
              </a:r>
              <a:r>
                <a:rPr lang="en-ID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ID" sz="16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elit</a:t>
              </a:r>
              <a:r>
                <a:rPr lang="en-ID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, </a:t>
              </a:r>
              <a:r>
                <a:rPr lang="en-ID" sz="16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sed</a:t>
              </a:r>
              <a:r>
                <a:rPr lang="en-ID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 do </a:t>
              </a:r>
              <a:r>
                <a:rPr lang="en-ID" sz="16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eiusmod</a:t>
              </a:r>
              <a:r>
                <a:rPr lang="en-ID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ID" sz="16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tempor</a:t>
              </a:r>
              <a:r>
                <a:rPr lang="en-ID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ID" sz="16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incididunt</a:t>
              </a:r>
              <a:r>
                <a:rPr lang="en-ID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ID" sz="16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ut</a:t>
              </a:r>
              <a:r>
                <a:rPr lang="en-ID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ID" sz="16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labore</a:t>
              </a:r>
              <a:r>
                <a:rPr lang="en-ID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 et dolore magna </a:t>
              </a:r>
              <a:r>
                <a:rPr lang="en-ID" sz="16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aliqua</a:t>
              </a:r>
              <a:r>
                <a:rPr lang="en-ID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. Ut </a:t>
              </a:r>
              <a:r>
                <a:rPr lang="en-ID" sz="16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enim</a:t>
              </a:r>
              <a:r>
                <a:rPr lang="en-ID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 ad minim </a:t>
              </a:r>
              <a:r>
                <a:rPr lang="en-ID" sz="16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veniam</a:t>
              </a:r>
              <a:r>
                <a:rPr lang="en-ID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, </a:t>
              </a:r>
              <a:r>
                <a:rPr lang="en-ID" sz="16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quis</a:t>
              </a:r>
              <a:r>
                <a:rPr lang="en-ID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ID" sz="16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nostrud</a:t>
              </a:r>
              <a:r>
                <a:rPr lang="en-ID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 exercitation </a:t>
              </a:r>
              <a:r>
                <a:rPr lang="en-ID" sz="16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ullamco</a:t>
              </a:r>
              <a:r>
                <a:rPr lang="en-ID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ID" sz="16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laboris</a:t>
              </a:r>
              <a:r>
                <a:rPr lang="en-ID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 nisi </a:t>
              </a:r>
              <a:r>
                <a:rPr lang="en-ID" sz="16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ut</a:t>
              </a:r>
              <a:r>
                <a:rPr lang="en-ID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ID" sz="16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aliquip</a:t>
              </a:r>
              <a:r>
                <a:rPr lang="en-ID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 ex </a:t>
              </a:r>
              <a:r>
                <a:rPr lang="en-ID" sz="16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ea</a:t>
              </a:r>
              <a:r>
                <a:rPr lang="en-ID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ID" sz="16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commodo</a:t>
              </a:r>
              <a:r>
                <a:rPr lang="en-ID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ID" sz="16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consequat</a:t>
              </a:r>
              <a:r>
                <a:rPr lang="en-ID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. </a:t>
              </a:r>
              <a:endPara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xmlns="" id="{7513F084-896D-4FD2-9025-97A40B4E23C8}"/>
                </a:ext>
              </a:extLst>
            </p:cNvPr>
            <p:cNvSpPr/>
            <p:nvPr/>
          </p:nvSpPr>
          <p:spPr>
            <a:xfrm>
              <a:off x="7412111" y="752475"/>
              <a:ext cx="2735189" cy="27699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90000"/>
                </a:lnSpc>
              </a:pPr>
              <a:r>
                <a:rPr lang="en-ID" sz="2000" b="1" dirty="0">
                  <a:solidFill>
                    <a:srgbClr val="FFC000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LOREM </a:t>
              </a:r>
              <a:r>
                <a:rPr lang="en-ID" sz="2000" dirty="0">
                  <a:solidFill>
                    <a:srgbClr val="FFC000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IPSUM</a:t>
              </a:r>
              <a:endParaRPr lang="en-US" sz="2000" dirty="0">
                <a:solidFill>
                  <a:srgbClr val="FFC000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48" name="Freeform 47">
              <a:extLst>
                <a:ext uri="{FF2B5EF4-FFF2-40B4-BE49-F238E27FC236}">
                  <a16:creationId xmlns:a16="http://schemas.microsoft.com/office/drawing/2014/main" xmlns="" id="{8ED2FD0F-3541-47D1-9D38-386727A0FDF6}"/>
                </a:ext>
              </a:extLst>
            </p:cNvPr>
            <p:cNvSpPr>
              <a:spLocks/>
            </p:cNvSpPr>
            <p:nvPr/>
          </p:nvSpPr>
          <p:spPr bwMode="auto">
            <a:xfrm>
              <a:off x="6794500" y="830410"/>
              <a:ext cx="382588" cy="133053"/>
            </a:xfrm>
            <a:custGeom>
              <a:avLst/>
              <a:gdLst>
                <a:gd name="T0" fmla="*/ 4696 w 4712"/>
                <a:gd name="T1" fmla="*/ 976 h 1638"/>
                <a:gd name="T2" fmla="*/ 4615 w 4712"/>
                <a:gd name="T3" fmla="*/ 1203 h 1638"/>
                <a:gd name="T4" fmla="*/ 4473 w 4712"/>
                <a:gd name="T5" fmla="*/ 1394 h 1638"/>
                <a:gd name="T6" fmla="*/ 4284 w 4712"/>
                <a:gd name="T7" fmla="*/ 1537 h 1638"/>
                <a:gd name="T8" fmla="*/ 4058 w 4712"/>
                <a:gd name="T9" fmla="*/ 1621 h 1638"/>
                <a:gd name="T10" fmla="*/ 3841 w 4712"/>
                <a:gd name="T11" fmla="*/ 1637 h 1638"/>
                <a:gd name="T12" fmla="*/ 3554 w 4712"/>
                <a:gd name="T13" fmla="*/ 1564 h 1638"/>
                <a:gd name="T14" fmla="*/ 3318 w 4712"/>
                <a:gd name="T15" fmla="*/ 1401 h 1638"/>
                <a:gd name="T16" fmla="*/ 3204 w 4712"/>
                <a:gd name="T17" fmla="*/ 1269 h 1638"/>
                <a:gd name="T18" fmla="*/ 3125 w 4712"/>
                <a:gd name="T19" fmla="*/ 1239 h 1638"/>
                <a:gd name="T20" fmla="*/ 3045 w 4712"/>
                <a:gd name="T21" fmla="*/ 1267 h 1638"/>
                <a:gd name="T22" fmla="*/ 2931 w 4712"/>
                <a:gd name="T23" fmla="*/ 1400 h 1638"/>
                <a:gd name="T24" fmla="*/ 2695 w 4712"/>
                <a:gd name="T25" fmla="*/ 1564 h 1638"/>
                <a:gd name="T26" fmla="*/ 2407 w 4712"/>
                <a:gd name="T27" fmla="*/ 1637 h 1638"/>
                <a:gd name="T28" fmla="*/ 2156 w 4712"/>
                <a:gd name="T29" fmla="*/ 1612 h 1638"/>
                <a:gd name="T30" fmla="*/ 1890 w 4712"/>
                <a:gd name="T31" fmla="*/ 1493 h 1638"/>
                <a:gd name="T32" fmla="*/ 1687 w 4712"/>
                <a:gd name="T33" fmla="*/ 1290 h 1638"/>
                <a:gd name="T34" fmla="*/ 1628 w 4712"/>
                <a:gd name="T35" fmla="*/ 1246 h 1638"/>
                <a:gd name="T36" fmla="*/ 1545 w 4712"/>
                <a:gd name="T37" fmla="*/ 1246 h 1638"/>
                <a:gd name="T38" fmla="*/ 1487 w 4712"/>
                <a:gd name="T39" fmla="*/ 1290 h 1638"/>
                <a:gd name="T40" fmla="*/ 1283 w 4712"/>
                <a:gd name="T41" fmla="*/ 1493 h 1638"/>
                <a:gd name="T42" fmla="*/ 1018 w 4712"/>
                <a:gd name="T43" fmla="*/ 1612 h 1638"/>
                <a:gd name="T44" fmla="*/ 776 w 4712"/>
                <a:gd name="T45" fmla="*/ 1635 h 1638"/>
                <a:gd name="T46" fmla="*/ 536 w 4712"/>
                <a:gd name="T47" fmla="*/ 1587 h 1638"/>
                <a:gd name="T48" fmla="*/ 328 w 4712"/>
                <a:gd name="T49" fmla="*/ 1471 h 1638"/>
                <a:gd name="T50" fmla="*/ 161 w 4712"/>
                <a:gd name="T51" fmla="*/ 1303 h 1638"/>
                <a:gd name="T52" fmla="*/ 48 w 4712"/>
                <a:gd name="T53" fmla="*/ 1093 h 1638"/>
                <a:gd name="T54" fmla="*/ 0 w 4712"/>
                <a:gd name="T55" fmla="*/ 852 h 1638"/>
                <a:gd name="T56" fmla="*/ 17 w 4712"/>
                <a:gd name="T57" fmla="*/ 647 h 1638"/>
                <a:gd name="T58" fmla="*/ 101 w 4712"/>
                <a:gd name="T59" fmla="*/ 423 h 1638"/>
                <a:gd name="T60" fmla="*/ 242 w 4712"/>
                <a:gd name="T61" fmla="*/ 237 h 1638"/>
                <a:gd name="T62" fmla="*/ 431 w 4712"/>
                <a:gd name="T63" fmla="*/ 97 h 1638"/>
                <a:gd name="T64" fmla="*/ 654 w 4712"/>
                <a:gd name="T65" fmla="*/ 16 h 1638"/>
                <a:gd name="T66" fmla="*/ 870 w 4712"/>
                <a:gd name="T67" fmla="*/ 1 h 1638"/>
                <a:gd name="T68" fmla="*/ 1158 w 4712"/>
                <a:gd name="T69" fmla="*/ 73 h 1638"/>
                <a:gd name="T70" fmla="*/ 1394 w 4712"/>
                <a:gd name="T71" fmla="*/ 237 h 1638"/>
                <a:gd name="T72" fmla="*/ 1508 w 4712"/>
                <a:gd name="T73" fmla="*/ 369 h 1638"/>
                <a:gd name="T74" fmla="*/ 1587 w 4712"/>
                <a:gd name="T75" fmla="*/ 399 h 1638"/>
                <a:gd name="T76" fmla="*/ 1667 w 4712"/>
                <a:gd name="T77" fmla="*/ 369 h 1638"/>
                <a:gd name="T78" fmla="*/ 1779 w 4712"/>
                <a:gd name="T79" fmla="*/ 238 h 1638"/>
                <a:gd name="T80" fmla="*/ 2016 w 4712"/>
                <a:gd name="T81" fmla="*/ 74 h 1638"/>
                <a:gd name="T82" fmla="*/ 2304 w 4712"/>
                <a:gd name="T83" fmla="*/ 1 h 1638"/>
                <a:gd name="T84" fmla="*/ 2556 w 4712"/>
                <a:gd name="T85" fmla="*/ 26 h 1638"/>
                <a:gd name="T86" fmla="*/ 2822 w 4712"/>
                <a:gd name="T87" fmla="*/ 145 h 1638"/>
                <a:gd name="T88" fmla="*/ 3025 w 4712"/>
                <a:gd name="T89" fmla="*/ 348 h 1638"/>
                <a:gd name="T90" fmla="*/ 3082 w 4712"/>
                <a:gd name="T91" fmla="*/ 392 h 1638"/>
                <a:gd name="T92" fmla="*/ 3167 w 4712"/>
                <a:gd name="T93" fmla="*/ 392 h 1638"/>
                <a:gd name="T94" fmla="*/ 3224 w 4712"/>
                <a:gd name="T95" fmla="*/ 348 h 1638"/>
                <a:gd name="T96" fmla="*/ 3427 w 4712"/>
                <a:gd name="T97" fmla="*/ 145 h 1638"/>
                <a:gd name="T98" fmla="*/ 3693 w 4712"/>
                <a:gd name="T99" fmla="*/ 26 h 1638"/>
                <a:gd name="T100" fmla="*/ 3935 w 4712"/>
                <a:gd name="T101" fmla="*/ 1 h 1638"/>
                <a:gd name="T102" fmla="*/ 4173 w 4712"/>
                <a:gd name="T103" fmla="*/ 50 h 1638"/>
                <a:gd name="T104" fmla="*/ 4381 w 4712"/>
                <a:gd name="T105" fmla="*/ 161 h 1638"/>
                <a:gd name="T106" fmla="*/ 4547 w 4712"/>
                <a:gd name="T107" fmla="*/ 326 h 1638"/>
                <a:gd name="T108" fmla="*/ 4661 w 4712"/>
                <a:gd name="T109" fmla="*/ 532 h 1638"/>
                <a:gd name="T110" fmla="*/ 4711 w 4712"/>
                <a:gd name="T111" fmla="*/ 770 h 16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4712" h="1638">
                  <a:moveTo>
                    <a:pt x="4712" y="811"/>
                  </a:moveTo>
                  <a:lnTo>
                    <a:pt x="4712" y="811"/>
                  </a:lnTo>
                  <a:lnTo>
                    <a:pt x="4711" y="854"/>
                  </a:lnTo>
                  <a:lnTo>
                    <a:pt x="4708" y="895"/>
                  </a:lnTo>
                  <a:lnTo>
                    <a:pt x="4703" y="937"/>
                  </a:lnTo>
                  <a:lnTo>
                    <a:pt x="4696" y="976"/>
                  </a:lnTo>
                  <a:lnTo>
                    <a:pt x="4688" y="1016"/>
                  </a:lnTo>
                  <a:lnTo>
                    <a:pt x="4676" y="1055"/>
                  </a:lnTo>
                  <a:lnTo>
                    <a:pt x="4664" y="1093"/>
                  </a:lnTo>
                  <a:lnTo>
                    <a:pt x="4649" y="1130"/>
                  </a:lnTo>
                  <a:lnTo>
                    <a:pt x="4632" y="1168"/>
                  </a:lnTo>
                  <a:lnTo>
                    <a:pt x="4615" y="1203"/>
                  </a:lnTo>
                  <a:lnTo>
                    <a:pt x="4595" y="1237"/>
                  </a:lnTo>
                  <a:lnTo>
                    <a:pt x="4574" y="1272"/>
                  </a:lnTo>
                  <a:lnTo>
                    <a:pt x="4551" y="1304"/>
                  </a:lnTo>
                  <a:lnTo>
                    <a:pt x="4527" y="1336"/>
                  </a:lnTo>
                  <a:lnTo>
                    <a:pt x="4501" y="1366"/>
                  </a:lnTo>
                  <a:lnTo>
                    <a:pt x="4473" y="1394"/>
                  </a:lnTo>
                  <a:lnTo>
                    <a:pt x="4444" y="1421"/>
                  </a:lnTo>
                  <a:lnTo>
                    <a:pt x="4415" y="1447"/>
                  </a:lnTo>
                  <a:lnTo>
                    <a:pt x="4384" y="1473"/>
                  </a:lnTo>
                  <a:lnTo>
                    <a:pt x="4351" y="1495"/>
                  </a:lnTo>
                  <a:lnTo>
                    <a:pt x="4319" y="1517"/>
                  </a:lnTo>
                  <a:lnTo>
                    <a:pt x="4284" y="1537"/>
                  </a:lnTo>
                  <a:lnTo>
                    <a:pt x="4249" y="1555"/>
                  </a:lnTo>
                  <a:lnTo>
                    <a:pt x="4212" y="1572"/>
                  </a:lnTo>
                  <a:lnTo>
                    <a:pt x="4175" y="1587"/>
                  </a:lnTo>
                  <a:lnTo>
                    <a:pt x="4136" y="1599"/>
                  </a:lnTo>
                  <a:lnTo>
                    <a:pt x="4098" y="1611"/>
                  </a:lnTo>
                  <a:lnTo>
                    <a:pt x="4058" y="1621"/>
                  </a:lnTo>
                  <a:lnTo>
                    <a:pt x="4018" y="1628"/>
                  </a:lnTo>
                  <a:lnTo>
                    <a:pt x="3976" y="1634"/>
                  </a:lnTo>
                  <a:lnTo>
                    <a:pt x="3935" y="1637"/>
                  </a:lnTo>
                  <a:lnTo>
                    <a:pt x="3894" y="1638"/>
                  </a:lnTo>
                  <a:lnTo>
                    <a:pt x="3894" y="1638"/>
                  </a:lnTo>
                  <a:lnTo>
                    <a:pt x="3841" y="1637"/>
                  </a:lnTo>
                  <a:lnTo>
                    <a:pt x="3791" y="1631"/>
                  </a:lnTo>
                  <a:lnTo>
                    <a:pt x="3741" y="1624"/>
                  </a:lnTo>
                  <a:lnTo>
                    <a:pt x="3693" y="1612"/>
                  </a:lnTo>
                  <a:lnTo>
                    <a:pt x="3646" y="1599"/>
                  </a:lnTo>
                  <a:lnTo>
                    <a:pt x="3599" y="1584"/>
                  </a:lnTo>
                  <a:lnTo>
                    <a:pt x="3554" y="1564"/>
                  </a:lnTo>
                  <a:lnTo>
                    <a:pt x="3510" y="1542"/>
                  </a:lnTo>
                  <a:lnTo>
                    <a:pt x="3469" y="1520"/>
                  </a:lnTo>
                  <a:lnTo>
                    <a:pt x="3427" y="1493"/>
                  </a:lnTo>
                  <a:lnTo>
                    <a:pt x="3389" y="1464"/>
                  </a:lnTo>
                  <a:lnTo>
                    <a:pt x="3352" y="1434"/>
                  </a:lnTo>
                  <a:lnTo>
                    <a:pt x="3318" y="1401"/>
                  </a:lnTo>
                  <a:lnTo>
                    <a:pt x="3285" y="1366"/>
                  </a:lnTo>
                  <a:lnTo>
                    <a:pt x="3254" y="1330"/>
                  </a:lnTo>
                  <a:lnTo>
                    <a:pt x="3224" y="1292"/>
                  </a:lnTo>
                  <a:lnTo>
                    <a:pt x="3224" y="1292"/>
                  </a:lnTo>
                  <a:lnTo>
                    <a:pt x="3215" y="1279"/>
                  </a:lnTo>
                  <a:lnTo>
                    <a:pt x="3204" y="1269"/>
                  </a:lnTo>
                  <a:lnTo>
                    <a:pt x="3192" y="1260"/>
                  </a:lnTo>
                  <a:lnTo>
                    <a:pt x="3179" y="1253"/>
                  </a:lnTo>
                  <a:lnTo>
                    <a:pt x="3167" y="1247"/>
                  </a:lnTo>
                  <a:lnTo>
                    <a:pt x="3152" y="1243"/>
                  </a:lnTo>
                  <a:lnTo>
                    <a:pt x="3138" y="1240"/>
                  </a:lnTo>
                  <a:lnTo>
                    <a:pt x="3125" y="1239"/>
                  </a:lnTo>
                  <a:lnTo>
                    <a:pt x="3111" y="1240"/>
                  </a:lnTo>
                  <a:lnTo>
                    <a:pt x="3097" y="1242"/>
                  </a:lnTo>
                  <a:lnTo>
                    <a:pt x="3082" y="1246"/>
                  </a:lnTo>
                  <a:lnTo>
                    <a:pt x="3070" y="1252"/>
                  </a:lnTo>
                  <a:lnTo>
                    <a:pt x="3057" y="1259"/>
                  </a:lnTo>
                  <a:lnTo>
                    <a:pt x="3045" y="1267"/>
                  </a:lnTo>
                  <a:lnTo>
                    <a:pt x="3035" y="1279"/>
                  </a:lnTo>
                  <a:lnTo>
                    <a:pt x="3025" y="1290"/>
                  </a:lnTo>
                  <a:lnTo>
                    <a:pt x="3025" y="1290"/>
                  </a:lnTo>
                  <a:lnTo>
                    <a:pt x="2997" y="1329"/>
                  </a:lnTo>
                  <a:lnTo>
                    <a:pt x="2966" y="1366"/>
                  </a:lnTo>
                  <a:lnTo>
                    <a:pt x="2931" y="1400"/>
                  </a:lnTo>
                  <a:lnTo>
                    <a:pt x="2897" y="1433"/>
                  </a:lnTo>
                  <a:lnTo>
                    <a:pt x="2860" y="1464"/>
                  </a:lnTo>
                  <a:lnTo>
                    <a:pt x="2822" y="1493"/>
                  </a:lnTo>
                  <a:lnTo>
                    <a:pt x="2780" y="1518"/>
                  </a:lnTo>
                  <a:lnTo>
                    <a:pt x="2739" y="1542"/>
                  </a:lnTo>
                  <a:lnTo>
                    <a:pt x="2695" y="1564"/>
                  </a:lnTo>
                  <a:lnTo>
                    <a:pt x="2650" y="1582"/>
                  </a:lnTo>
                  <a:lnTo>
                    <a:pt x="2603" y="1599"/>
                  </a:lnTo>
                  <a:lnTo>
                    <a:pt x="2556" y="1612"/>
                  </a:lnTo>
                  <a:lnTo>
                    <a:pt x="2508" y="1624"/>
                  </a:lnTo>
                  <a:lnTo>
                    <a:pt x="2458" y="1631"/>
                  </a:lnTo>
                  <a:lnTo>
                    <a:pt x="2407" y="1637"/>
                  </a:lnTo>
                  <a:lnTo>
                    <a:pt x="2355" y="1638"/>
                  </a:lnTo>
                  <a:lnTo>
                    <a:pt x="2355" y="1638"/>
                  </a:lnTo>
                  <a:lnTo>
                    <a:pt x="2304" y="1637"/>
                  </a:lnTo>
                  <a:lnTo>
                    <a:pt x="2254" y="1631"/>
                  </a:lnTo>
                  <a:lnTo>
                    <a:pt x="2204" y="1624"/>
                  </a:lnTo>
                  <a:lnTo>
                    <a:pt x="2156" y="1612"/>
                  </a:lnTo>
                  <a:lnTo>
                    <a:pt x="2107" y="1599"/>
                  </a:lnTo>
                  <a:lnTo>
                    <a:pt x="2062" y="1582"/>
                  </a:lnTo>
                  <a:lnTo>
                    <a:pt x="2016" y="1564"/>
                  </a:lnTo>
                  <a:lnTo>
                    <a:pt x="1973" y="1542"/>
                  </a:lnTo>
                  <a:lnTo>
                    <a:pt x="1930" y="1518"/>
                  </a:lnTo>
                  <a:lnTo>
                    <a:pt x="1890" y="1493"/>
                  </a:lnTo>
                  <a:lnTo>
                    <a:pt x="1851" y="1464"/>
                  </a:lnTo>
                  <a:lnTo>
                    <a:pt x="1815" y="1433"/>
                  </a:lnTo>
                  <a:lnTo>
                    <a:pt x="1779" y="1400"/>
                  </a:lnTo>
                  <a:lnTo>
                    <a:pt x="1746" y="1366"/>
                  </a:lnTo>
                  <a:lnTo>
                    <a:pt x="1715" y="1329"/>
                  </a:lnTo>
                  <a:lnTo>
                    <a:pt x="1687" y="1290"/>
                  </a:lnTo>
                  <a:lnTo>
                    <a:pt x="1687" y="1290"/>
                  </a:lnTo>
                  <a:lnTo>
                    <a:pt x="1677" y="1277"/>
                  </a:lnTo>
                  <a:lnTo>
                    <a:pt x="1665" y="1267"/>
                  </a:lnTo>
                  <a:lnTo>
                    <a:pt x="1654" y="1259"/>
                  </a:lnTo>
                  <a:lnTo>
                    <a:pt x="1641" y="1252"/>
                  </a:lnTo>
                  <a:lnTo>
                    <a:pt x="1628" y="1246"/>
                  </a:lnTo>
                  <a:lnTo>
                    <a:pt x="1614" y="1242"/>
                  </a:lnTo>
                  <a:lnTo>
                    <a:pt x="1601" y="1240"/>
                  </a:lnTo>
                  <a:lnTo>
                    <a:pt x="1587" y="1239"/>
                  </a:lnTo>
                  <a:lnTo>
                    <a:pt x="1573" y="1240"/>
                  </a:lnTo>
                  <a:lnTo>
                    <a:pt x="1558" y="1242"/>
                  </a:lnTo>
                  <a:lnTo>
                    <a:pt x="1545" y="1246"/>
                  </a:lnTo>
                  <a:lnTo>
                    <a:pt x="1531" y="1252"/>
                  </a:lnTo>
                  <a:lnTo>
                    <a:pt x="1520" y="1259"/>
                  </a:lnTo>
                  <a:lnTo>
                    <a:pt x="1507" y="1269"/>
                  </a:lnTo>
                  <a:lnTo>
                    <a:pt x="1497" y="1279"/>
                  </a:lnTo>
                  <a:lnTo>
                    <a:pt x="1487" y="1290"/>
                  </a:lnTo>
                  <a:lnTo>
                    <a:pt x="1487" y="1290"/>
                  </a:lnTo>
                  <a:lnTo>
                    <a:pt x="1458" y="1329"/>
                  </a:lnTo>
                  <a:lnTo>
                    <a:pt x="1427" y="1366"/>
                  </a:lnTo>
                  <a:lnTo>
                    <a:pt x="1394" y="1400"/>
                  </a:lnTo>
                  <a:lnTo>
                    <a:pt x="1359" y="1433"/>
                  </a:lnTo>
                  <a:lnTo>
                    <a:pt x="1322" y="1464"/>
                  </a:lnTo>
                  <a:lnTo>
                    <a:pt x="1283" y="1493"/>
                  </a:lnTo>
                  <a:lnTo>
                    <a:pt x="1243" y="1518"/>
                  </a:lnTo>
                  <a:lnTo>
                    <a:pt x="1200" y="1542"/>
                  </a:lnTo>
                  <a:lnTo>
                    <a:pt x="1158" y="1564"/>
                  </a:lnTo>
                  <a:lnTo>
                    <a:pt x="1112" y="1582"/>
                  </a:lnTo>
                  <a:lnTo>
                    <a:pt x="1066" y="1598"/>
                  </a:lnTo>
                  <a:lnTo>
                    <a:pt x="1018" y="1612"/>
                  </a:lnTo>
                  <a:lnTo>
                    <a:pt x="969" y="1622"/>
                  </a:lnTo>
                  <a:lnTo>
                    <a:pt x="920" y="1631"/>
                  </a:lnTo>
                  <a:lnTo>
                    <a:pt x="870" y="1635"/>
                  </a:lnTo>
                  <a:lnTo>
                    <a:pt x="818" y="1637"/>
                  </a:lnTo>
                  <a:lnTo>
                    <a:pt x="818" y="1637"/>
                  </a:lnTo>
                  <a:lnTo>
                    <a:pt x="776" y="1635"/>
                  </a:lnTo>
                  <a:lnTo>
                    <a:pt x="734" y="1632"/>
                  </a:lnTo>
                  <a:lnTo>
                    <a:pt x="694" y="1627"/>
                  </a:lnTo>
                  <a:lnTo>
                    <a:pt x="653" y="1619"/>
                  </a:lnTo>
                  <a:lnTo>
                    <a:pt x="613" y="1611"/>
                  </a:lnTo>
                  <a:lnTo>
                    <a:pt x="575" y="1599"/>
                  </a:lnTo>
                  <a:lnTo>
                    <a:pt x="536" y="1587"/>
                  </a:lnTo>
                  <a:lnTo>
                    <a:pt x="499" y="1571"/>
                  </a:lnTo>
                  <a:lnTo>
                    <a:pt x="463" y="1554"/>
                  </a:lnTo>
                  <a:lnTo>
                    <a:pt x="428" y="1537"/>
                  </a:lnTo>
                  <a:lnTo>
                    <a:pt x="393" y="1517"/>
                  </a:lnTo>
                  <a:lnTo>
                    <a:pt x="359" y="1494"/>
                  </a:lnTo>
                  <a:lnTo>
                    <a:pt x="328" y="1471"/>
                  </a:lnTo>
                  <a:lnTo>
                    <a:pt x="297" y="1447"/>
                  </a:lnTo>
                  <a:lnTo>
                    <a:pt x="267" y="1421"/>
                  </a:lnTo>
                  <a:lnTo>
                    <a:pt x="238" y="1393"/>
                  </a:lnTo>
                  <a:lnTo>
                    <a:pt x="211" y="1364"/>
                  </a:lnTo>
                  <a:lnTo>
                    <a:pt x="185" y="1334"/>
                  </a:lnTo>
                  <a:lnTo>
                    <a:pt x="161" y="1303"/>
                  </a:lnTo>
                  <a:lnTo>
                    <a:pt x="138" y="1270"/>
                  </a:lnTo>
                  <a:lnTo>
                    <a:pt x="117" y="1237"/>
                  </a:lnTo>
                  <a:lnTo>
                    <a:pt x="97" y="1203"/>
                  </a:lnTo>
                  <a:lnTo>
                    <a:pt x="78" y="1168"/>
                  </a:lnTo>
                  <a:lnTo>
                    <a:pt x="63" y="1130"/>
                  </a:lnTo>
                  <a:lnTo>
                    <a:pt x="48" y="1093"/>
                  </a:lnTo>
                  <a:lnTo>
                    <a:pt x="36" y="1055"/>
                  </a:lnTo>
                  <a:lnTo>
                    <a:pt x="24" y="1016"/>
                  </a:lnTo>
                  <a:lnTo>
                    <a:pt x="16" y="976"/>
                  </a:lnTo>
                  <a:lnTo>
                    <a:pt x="9" y="935"/>
                  </a:lnTo>
                  <a:lnTo>
                    <a:pt x="3" y="895"/>
                  </a:lnTo>
                  <a:lnTo>
                    <a:pt x="0" y="852"/>
                  </a:lnTo>
                  <a:lnTo>
                    <a:pt x="0" y="811"/>
                  </a:lnTo>
                  <a:lnTo>
                    <a:pt x="0" y="811"/>
                  </a:lnTo>
                  <a:lnTo>
                    <a:pt x="1" y="770"/>
                  </a:lnTo>
                  <a:lnTo>
                    <a:pt x="4" y="728"/>
                  </a:lnTo>
                  <a:lnTo>
                    <a:pt x="10" y="687"/>
                  </a:lnTo>
                  <a:lnTo>
                    <a:pt x="17" y="647"/>
                  </a:lnTo>
                  <a:lnTo>
                    <a:pt x="27" y="607"/>
                  </a:lnTo>
                  <a:lnTo>
                    <a:pt x="38" y="569"/>
                  </a:lnTo>
                  <a:lnTo>
                    <a:pt x="51" y="532"/>
                  </a:lnTo>
                  <a:lnTo>
                    <a:pt x="66" y="495"/>
                  </a:lnTo>
                  <a:lnTo>
                    <a:pt x="83" y="459"/>
                  </a:lnTo>
                  <a:lnTo>
                    <a:pt x="101" y="423"/>
                  </a:lnTo>
                  <a:lnTo>
                    <a:pt x="121" y="391"/>
                  </a:lnTo>
                  <a:lnTo>
                    <a:pt x="143" y="356"/>
                  </a:lnTo>
                  <a:lnTo>
                    <a:pt x="165" y="325"/>
                  </a:lnTo>
                  <a:lnTo>
                    <a:pt x="190" y="295"/>
                  </a:lnTo>
                  <a:lnTo>
                    <a:pt x="215" y="265"/>
                  </a:lnTo>
                  <a:lnTo>
                    <a:pt x="242" y="237"/>
                  </a:lnTo>
                  <a:lnTo>
                    <a:pt x="271" y="209"/>
                  </a:lnTo>
                  <a:lnTo>
                    <a:pt x="299" y="185"/>
                  </a:lnTo>
                  <a:lnTo>
                    <a:pt x="331" y="161"/>
                  </a:lnTo>
                  <a:lnTo>
                    <a:pt x="362" y="138"/>
                  </a:lnTo>
                  <a:lnTo>
                    <a:pt x="396" y="117"/>
                  </a:lnTo>
                  <a:lnTo>
                    <a:pt x="431" y="97"/>
                  </a:lnTo>
                  <a:lnTo>
                    <a:pt x="465" y="80"/>
                  </a:lnTo>
                  <a:lnTo>
                    <a:pt x="502" y="63"/>
                  </a:lnTo>
                  <a:lnTo>
                    <a:pt x="539" y="48"/>
                  </a:lnTo>
                  <a:lnTo>
                    <a:pt x="576" y="36"/>
                  </a:lnTo>
                  <a:lnTo>
                    <a:pt x="614" y="26"/>
                  </a:lnTo>
                  <a:lnTo>
                    <a:pt x="654" y="16"/>
                  </a:lnTo>
                  <a:lnTo>
                    <a:pt x="694" y="8"/>
                  </a:lnTo>
                  <a:lnTo>
                    <a:pt x="736" y="4"/>
                  </a:lnTo>
                  <a:lnTo>
                    <a:pt x="777" y="1"/>
                  </a:lnTo>
                  <a:lnTo>
                    <a:pt x="818" y="0"/>
                  </a:lnTo>
                  <a:lnTo>
                    <a:pt x="818" y="0"/>
                  </a:lnTo>
                  <a:lnTo>
                    <a:pt x="870" y="1"/>
                  </a:lnTo>
                  <a:lnTo>
                    <a:pt x="921" y="6"/>
                  </a:lnTo>
                  <a:lnTo>
                    <a:pt x="971" y="14"/>
                  </a:lnTo>
                  <a:lnTo>
                    <a:pt x="1019" y="24"/>
                  </a:lnTo>
                  <a:lnTo>
                    <a:pt x="1066" y="38"/>
                  </a:lnTo>
                  <a:lnTo>
                    <a:pt x="1112" y="54"/>
                  </a:lnTo>
                  <a:lnTo>
                    <a:pt x="1158" y="73"/>
                  </a:lnTo>
                  <a:lnTo>
                    <a:pt x="1202" y="94"/>
                  </a:lnTo>
                  <a:lnTo>
                    <a:pt x="1243" y="118"/>
                  </a:lnTo>
                  <a:lnTo>
                    <a:pt x="1285" y="145"/>
                  </a:lnTo>
                  <a:lnTo>
                    <a:pt x="1323" y="174"/>
                  </a:lnTo>
                  <a:lnTo>
                    <a:pt x="1360" y="204"/>
                  </a:lnTo>
                  <a:lnTo>
                    <a:pt x="1394" y="237"/>
                  </a:lnTo>
                  <a:lnTo>
                    <a:pt x="1429" y="272"/>
                  </a:lnTo>
                  <a:lnTo>
                    <a:pt x="1458" y="309"/>
                  </a:lnTo>
                  <a:lnTo>
                    <a:pt x="1488" y="348"/>
                  </a:lnTo>
                  <a:lnTo>
                    <a:pt x="1488" y="348"/>
                  </a:lnTo>
                  <a:lnTo>
                    <a:pt x="1497" y="359"/>
                  </a:lnTo>
                  <a:lnTo>
                    <a:pt x="1508" y="369"/>
                  </a:lnTo>
                  <a:lnTo>
                    <a:pt x="1520" y="379"/>
                  </a:lnTo>
                  <a:lnTo>
                    <a:pt x="1533" y="386"/>
                  </a:lnTo>
                  <a:lnTo>
                    <a:pt x="1545" y="392"/>
                  </a:lnTo>
                  <a:lnTo>
                    <a:pt x="1560" y="395"/>
                  </a:lnTo>
                  <a:lnTo>
                    <a:pt x="1573" y="398"/>
                  </a:lnTo>
                  <a:lnTo>
                    <a:pt x="1587" y="399"/>
                  </a:lnTo>
                  <a:lnTo>
                    <a:pt x="1601" y="398"/>
                  </a:lnTo>
                  <a:lnTo>
                    <a:pt x="1615" y="395"/>
                  </a:lnTo>
                  <a:lnTo>
                    <a:pt x="1628" y="392"/>
                  </a:lnTo>
                  <a:lnTo>
                    <a:pt x="1642" y="386"/>
                  </a:lnTo>
                  <a:lnTo>
                    <a:pt x="1654" y="379"/>
                  </a:lnTo>
                  <a:lnTo>
                    <a:pt x="1667" y="369"/>
                  </a:lnTo>
                  <a:lnTo>
                    <a:pt x="1677" y="359"/>
                  </a:lnTo>
                  <a:lnTo>
                    <a:pt x="1687" y="348"/>
                  </a:lnTo>
                  <a:lnTo>
                    <a:pt x="1687" y="348"/>
                  </a:lnTo>
                  <a:lnTo>
                    <a:pt x="1715" y="309"/>
                  </a:lnTo>
                  <a:lnTo>
                    <a:pt x="1746" y="272"/>
                  </a:lnTo>
                  <a:lnTo>
                    <a:pt x="1779" y="238"/>
                  </a:lnTo>
                  <a:lnTo>
                    <a:pt x="1815" y="205"/>
                  </a:lnTo>
                  <a:lnTo>
                    <a:pt x="1852" y="174"/>
                  </a:lnTo>
                  <a:lnTo>
                    <a:pt x="1890" y="145"/>
                  </a:lnTo>
                  <a:lnTo>
                    <a:pt x="1930" y="120"/>
                  </a:lnTo>
                  <a:lnTo>
                    <a:pt x="1973" y="95"/>
                  </a:lnTo>
                  <a:lnTo>
                    <a:pt x="2016" y="74"/>
                  </a:lnTo>
                  <a:lnTo>
                    <a:pt x="2062" y="56"/>
                  </a:lnTo>
                  <a:lnTo>
                    <a:pt x="2107" y="38"/>
                  </a:lnTo>
                  <a:lnTo>
                    <a:pt x="2156" y="26"/>
                  </a:lnTo>
                  <a:lnTo>
                    <a:pt x="2204" y="14"/>
                  </a:lnTo>
                  <a:lnTo>
                    <a:pt x="2254" y="7"/>
                  </a:lnTo>
                  <a:lnTo>
                    <a:pt x="2304" y="1"/>
                  </a:lnTo>
                  <a:lnTo>
                    <a:pt x="2355" y="0"/>
                  </a:lnTo>
                  <a:lnTo>
                    <a:pt x="2355" y="0"/>
                  </a:lnTo>
                  <a:lnTo>
                    <a:pt x="2407" y="1"/>
                  </a:lnTo>
                  <a:lnTo>
                    <a:pt x="2458" y="7"/>
                  </a:lnTo>
                  <a:lnTo>
                    <a:pt x="2508" y="14"/>
                  </a:lnTo>
                  <a:lnTo>
                    <a:pt x="2556" y="26"/>
                  </a:lnTo>
                  <a:lnTo>
                    <a:pt x="2603" y="38"/>
                  </a:lnTo>
                  <a:lnTo>
                    <a:pt x="2650" y="56"/>
                  </a:lnTo>
                  <a:lnTo>
                    <a:pt x="2695" y="74"/>
                  </a:lnTo>
                  <a:lnTo>
                    <a:pt x="2739" y="95"/>
                  </a:lnTo>
                  <a:lnTo>
                    <a:pt x="2780" y="120"/>
                  </a:lnTo>
                  <a:lnTo>
                    <a:pt x="2822" y="145"/>
                  </a:lnTo>
                  <a:lnTo>
                    <a:pt x="2860" y="174"/>
                  </a:lnTo>
                  <a:lnTo>
                    <a:pt x="2897" y="205"/>
                  </a:lnTo>
                  <a:lnTo>
                    <a:pt x="2931" y="238"/>
                  </a:lnTo>
                  <a:lnTo>
                    <a:pt x="2966" y="272"/>
                  </a:lnTo>
                  <a:lnTo>
                    <a:pt x="2997" y="309"/>
                  </a:lnTo>
                  <a:lnTo>
                    <a:pt x="3025" y="348"/>
                  </a:lnTo>
                  <a:lnTo>
                    <a:pt x="3025" y="348"/>
                  </a:lnTo>
                  <a:lnTo>
                    <a:pt x="3035" y="359"/>
                  </a:lnTo>
                  <a:lnTo>
                    <a:pt x="3045" y="371"/>
                  </a:lnTo>
                  <a:lnTo>
                    <a:pt x="3057" y="379"/>
                  </a:lnTo>
                  <a:lnTo>
                    <a:pt x="3070" y="386"/>
                  </a:lnTo>
                  <a:lnTo>
                    <a:pt x="3082" y="392"/>
                  </a:lnTo>
                  <a:lnTo>
                    <a:pt x="3097" y="396"/>
                  </a:lnTo>
                  <a:lnTo>
                    <a:pt x="3111" y="398"/>
                  </a:lnTo>
                  <a:lnTo>
                    <a:pt x="3124" y="399"/>
                  </a:lnTo>
                  <a:lnTo>
                    <a:pt x="3138" y="398"/>
                  </a:lnTo>
                  <a:lnTo>
                    <a:pt x="3152" y="396"/>
                  </a:lnTo>
                  <a:lnTo>
                    <a:pt x="3167" y="392"/>
                  </a:lnTo>
                  <a:lnTo>
                    <a:pt x="3179" y="386"/>
                  </a:lnTo>
                  <a:lnTo>
                    <a:pt x="3192" y="379"/>
                  </a:lnTo>
                  <a:lnTo>
                    <a:pt x="3204" y="371"/>
                  </a:lnTo>
                  <a:lnTo>
                    <a:pt x="3214" y="359"/>
                  </a:lnTo>
                  <a:lnTo>
                    <a:pt x="3224" y="348"/>
                  </a:lnTo>
                  <a:lnTo>
                    <a:pt x="3224" y="348"/>
                  </a:lnTo>
                  <a:lnTo>
                    <a:pt x="3252" y="309"/>
                  </a:lnTo>
                  <a:lnTo>
                    <a:pt x="3283" y="272"/>
                  </a:lnTo>
                  <a:lnTo>
                    <a:pt x="3316" y="238"/>
                  </a:lnTo>
                  <a:lnTo>
                    <a:pt x="3352" y="205"/>
                  </a:lnTo>
                  <a:lnTo>
                    <a:pt x="3389" y="174"/>
                  </a:lnTo>
                  <a:lnTo>
                    <a:pt x="3427" y="145"/>
                  </a:lnTo>
                  <a:lnTo>
                    <a:pt x="3469" y="120"/>
                  </a:lnTo>
                  <a:lnTo>
                    <a:pt x="3510" y="95"/>
                  </a:lnTo>
                  <a:lnTo>
                    <a:pt x="3554" y="74"/>
                  </a:lnTo>
                  <a:lnTo>
                    <a:pt x="3599" y="56"/>
                  </a:lnTo>
                  <a:lnTo>
                    <a:pt x="3646" y="38"/>
                  </a:lnTo>
                  <a:lnTo>
                    <a:pt x="3693" y="26"/>
                  </a:lnTo>
                  <a:lnTo>
                    <a:pt x="3741" y="14"/>
                  </a:lnTo>
                  <a:lnTo>
                    <a:pt x="3791" y="7"/>
                  </a:lnTo>
                  <a:lnTo>
                    <a:pt x="3841" y="1"/>
                  </a:lnTo>
                  <a:lnTo>
                    <a:pt x="3894" y="0"/>
                  </a:lnTo>
                  <a:lnTo>
                    <a:pt x="3894" y="0"/>
                  </a:lnTo>
                  <a:lnTo>
                    <a:pt x="3935" y="1"/>
                  </a:lnTo>
                  <a:lnTo>
                    <a:pt x="3976" y="4"/>
                  </a:lnTo>
                  <a:lnTo>
                    <a:pt x="4018" y="10"/>
                  </a:lnTo>
                  <a:lnTo>
                    <a:pt x="4058" y="17"/>
                  </a:lnTo>
                  <a:lnTo>
                    <a:pt x="4096" y="26"/>
                  </a:lnTo>
                  <a:lnTo>
                    <a:pt x="4135" y="37"/>
                  </a:lnTo>
                  <a:lnTo>
                    <a:pt x="4173" y="50"/>
                  </a:lnTo>
                  <a:lnTo>
                    <a:pt x="4210" y="64"/>
                  </a:lnTo>
                  <a:lnTo>
                    <a:pt x="4246" y="80"/>
                  </a:lnTo>
                  <a:lnTo>
                    <a:pt x="4281" y="98"/>
                  </a:lnTo>
                  <a:lnTo>
                    <a:pt x="4316" y="118"/>
                  </a:lnTo>
                  <a:lnTo>
                    <a:pt x="4348" y="138"/>
                  </a:lnTo>
                  <a:lnTo>
                    <a:pt x="4381" y="161"/>
                  </a:lnTo>
                  <a:lnTo>
                    <a:pt x="4411" y="185"/>
                  </a:lnTo>
                  <a:lnTo>
                    <a:pt x="4441" y="211"/>
                  </a:lnTo>
                  <a:lnTo>
                    <a:pt x="4470" y="238"/>
                  </a:lnTo>
                  <a:lnTo>
                    <a:pt x="4497" y="267"/>
                  </a:lnTo>
                  <a:lnTo>
                    <a:pt x="4522" y="295"/>
                  </a:lnTo>
                  <a:lnTo>
                    <a:pt x="4547" y="326"/>
                  </a:lnTo>
                  <a:lnTo>
                    <a:pt x="4569" y="358"/>
                  </a:lnTo>
                  <a:lnTo>
                    <a:pt x="4591" y="391"/>
                  </a:lnTo>
                  <a:lnTo>
                    <a:pt x="4611" y="425"/>
                  </a:lnTo>
                  <a:lnTo>
                    <a:pt x="4629" y="459"/>
                  </a:lnTo>
                  <a:lnTo>
                    <a:pt x="4645" y="496"/>
                  </a:lnTo>
                  <a:lnTo>
                    <a:pt x="4661" y="532"/>
                  </a:lnTo>
                  <a:lnTo>
                    <a:pt x="4674" y="570"/>
                  </a:lnTo>
                  <a:lnTo>
                    <a:pt x="4685" y="609"/>
                  </a:lnTo>
                  <a:lnTo>
                    <a:pt x="4694" y="647"/>
                  </a:lnTo>
                  <a:lnTo>
                    <a:pt x="4701" y="689"/>
                  </a:lnTo>
                  <a:lnTo>
                    <a:pt x="4706" y="728"/>
                  </a:lnTo>
                  <a:lnTo>
                    <a:pt x="4711" y="770"/>
                  </a:lnTo>
                  <a:lnTo>
                    <a:pt x="4712" y="811"/>
                  </a:lnTo>
                  <a:lnTo>
                    <a:pt x="4712" y="811"/>
                  </a:ln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</p:grpSp>
      <p:grpSp>
        <p:nvGrpSpPr>
          <p:cNvPr id="56" name="Group 55">
            <a:extLst>
              <a:ext uri="{FF2B5EF4-FFF2-40B4-BE49-F238E27FC236}">
                <a16:creationId xmlns:a16="http://schemas.microsoft.com/office/drawing/2014/main" xmlns="" id="{AA2606BC-8FE0-480C-9128-8DFF5BDE9B64}"/>
              </a:ext>
            </a:extLst>
          </p:cNvPr>
          <p:cNvGrpSpPr/>
          <p:nvPr/>
        </p:nvGrpSpPr>
        <p:grpSpPr>
          <a:xfrm>
            <a:off x="8382000" y="3635375"/>
            <a:ext cx="3390900" cy="2442067"/>
            <a:chOff x="6794500" y="752475"/>
            <a:chExt cx="3390900" cy="2442067"/>
          </a:xfrm>
        </p:grpSpPr>
        <p:sp>
          <p:nvSpPr>
            <p:cNvPr id="57" name="Rectangle 56">
              <a:extLst>
                <a:ext uri="{FF2B5EF4-FFF2-40B4-BE49-F238E27FC236}">
                  <a16:creationId xmlns:a16="http://schemas.microsoft.com/office/drawing/2014/main" xmlns="" id="{3C824875-53B2-43B5-9A74-C7AB3B138622}"/>
                </a:ext>
              </a:extLst>
            </p:cNvPr>
            <p:cNvSpPr/>
            <p:nvPr/>
          </p:nvSpPr>
          <p:spPr>
            <a:xfrm>
              <a:off x="7402586" y="1200150"/>
              <a:ext cx="2782814" cy="199439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90000"/>
                </a:lnSpc>
              </a:pPr>
              <a:r>
                <a:rPr lang="en-ID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Lorem ipsum </a:t>
              </a:r>
              <a:r>
                <a:rPr lang="en-ID" sz="16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dolor</a:t>
              </a:r>
              <a:r>
                <a:rPr lang="en-ID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 sit </a:t>
              </a:r>
              <a:r>
                <a:rPr lang="en-ID" sz="16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amet</a:t>
              </a:r>
              <a:r>
                <a:rPr lang="en-ID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, </a:t>
              </a:r>
              <a:r>
                <a:rPr lang="en-ID" sz="16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consectetur</a:t>
              </a:r>
              <a:r>
                <a:rPr lang="en-ID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ID" sz="16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adipiscing</a:t>
              </a:r>
              <a:r>
                <a:rPr lang="en-ID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ID" sz="16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elit</a:t>
              </a:r>
              <a:r>
                <a:rPr lang="en-ID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, </a:t>
              </a:r>
              <a:r>
                <a:rPr lang="en-ID" sz="16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sed</a:t>
              </a:r>
              <a:r>
                <a:rPr lang="en-ID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 do </a:t>
              </a:r>
              <a:r>
                <a:rPr lang="en-ID" sz="16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eiusmod</a:t>
              </a:r>
              <a:r>
                <a:rPr lang="en-ID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ID" sz="16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tempor</a:t>
              </a:r>
              <a:r>
                <a:rPr lang="en-ID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ID" sz="16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incididunt</a:t>
              </a:r>
              <a:r>
                <a:rPr lang="en-ID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ID" sz="16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ut</a:t>
              </a:r>
              <a:r>
                <a:rPr lang="en-ID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ID" sz="16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labore</a:t>
              </a:r>
              <a:r>
                <a:rPr lang="en-ID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 et dolore magna </a:t>
              </a:r>
              <a:r>
                <a:rPr lang="en-ID" sz="16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aliqua</a:t>
              </a:r>
              <a:r>
                <a:rPr lang="en-ID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. Ut </a:t>
              </a:r>
              <a:r>
                <a:rPr lang="en-ID" sz="16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enim</a:t>
              </a:r>
              <a:r>
                <a:rPr lang="en-ID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 ad minim </a:t>
              </a:r>
              <a:r>
                <a:rPr lang="en-ID" sz="16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veniam</a:t>
              </a:r>
              <a:r>
                <a:rPr lang="en-ID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, </a:t>
              </a:r>
              <a:r>
                <a:rPr lang="en-ID" sz="16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quis</a:t>
              </a:r>
              <a:r>
                <a:rPr lang="en-ID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ID" sz="16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nostrud</a:t>
              </a:r>
              <a:r>
                <a:rPr lang="en-ID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 exercitation </a:t>
              </a:r>
              <a:r>
                <a:rPr lang="en-ID" sz="16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ullamco</a:t>
              </a:r>
              <a:r>
                <a:rPr lang="en-ID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ID" sz="16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laboris</a:t>
              </a:r>
              <a:r>
                <a:rPr lang="en-ID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 nisi </a:t>
              </a:r>
              <a:r>
                <a:rPr lang="en-ID" sz="16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ut</a:t>
              </a:r>
              <a:r>
                <a:rPr lang="en-ID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ID" sz="16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aliquip</a:t>
              </a:r>
              <a:r>
                <a:rPr lang="en-ID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 ex </a:t>
              </a:r>
              <a:r>
                <a:rPr lang="en-ID" sz="16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ea</a:t>
              </a:r>
              <a:r>
                <a:rPr lang="en-ID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ID" sz="16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commodo</a:t>
              </a:r>
              <a:r>
                <a:rPr lang="en-ID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ID" sz="16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consequat</a:t>
              </a:r>
              <a:r>
                <a:rPr lang="en-ID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. </a:t>
              </a:r>
              <a:endPara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58" name="Rectangle 57">
              <a:extLst>
                <a:ext uri="{FF2B5EF4-FFF2-40B4-BE49-F238E27FC236}">
                  <a16:creationId xmlns:a16="http://schemas.microsoft.com/office/drawing/2014/main" xmlns="" id="{38151EFB-A5F2-46DD-B5FB-51522A6AA814}"/>
                </a:ext>
              </a:extLst>
            </p:cNvPr>
            <p:cNvSpPr/>
            <p:nvPr/>
          </p:nvSpPr>
          <p:spPr>
            <a:xfrm>
              <a:off x="7412111" y="752475"/>
              <a:ext cx="2735189" cy="27699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90000"/>
                </a:lnSpc>
              </a:pPr>
              <a:r>
                <a:rPr lang="en-ID" sz="2000" b="1" dirty="0">
                  <a:solidFill>
                    <a:srgbClr val="FFC000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LOREM </a:t>
              </a:r>
              <a:r>
                <a:rPr lang="en-ID" sz="2000" dirty="0">
                  <a:solidFill>
                    <a:srgbClr val="FFC000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IPSUM</a:t>
              </a:r>
              <a:endParaRPr lang="en-US" sz="2000" dirty="0">
                <a:solidFill>
                  <a:srgbClr val="FFC000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74" name="Freeform 47">
              <a:extLst>
                <a:ext uri="{FF2B5EF4-FFF2-40B4-BE49-F238E27FC236}">
                  <a16:creationId xmlns:a16="http://schemas.microsoft.com/office/drawing/2014/main" xmlns="" id="{AF341859-EB80-488E-B2EF-F6A8F6A14FA2}"/>
                </a:ext>
              </a:extLst>
            </p:cNvPr>
            <p:cNvSpPr>
              <a:spLocks/>
            </p:cNvSpPr>
            <p:nvPr/>
          </p:nvSpPr>
          <p:spPr bwMode="auto">
            <a:xfrm>
              <a:off x="6794500" y="830410"/>
              <a:ext cx="382588" cy="133053"/>
            </a:xfrm>
            <a:custGeom>
              <a:avLst/>
              <a:gdLst>
                <a:gd name="T0" fmla="*/ 4696 w 4712"/>
                <a:gd name="T1" fmla="*/ 976 h 1638"/>
                <a:gd name="T2" fmla="*/ 4615 w 4712"/>
                <a:gd name="T3" fmla="*/ 1203 h 1638"/>
                <a:gd name="T4" fmla="*/ 4473 w 4712"/>
                <a:gd name="T5" fmla="*/ 1394 h 1638"/>
                <a:gd name="T6" fmla="*/ 4284 w 4712"/>
                <a:gd name="T7" fmla="*/ 1537 h 1638"/>
                <a:gd name="T8" fmla="*/ 4058 w 4712"/>
                <a:gd name="T9" fmla="*/ 1621 h 1638"/>
                <a:gd name="T10" fmla="*/ 3841 w 4712"/>
                <a:gd name="T11" fmla="*/ 1637 h 1638"/>
                <a:gd name="T12" fmla="*/ 3554 w 4712"/>
                <a:gd name="T13" fmla="*/ 1564 h 1638"/>
                <a:gd name="T14" fmla="*/ 3318 w 4712"/>
                <a:gd name="T15" fmla="*/ 1401 h 1638"/>
                <a:gd name="T16" fmla="*/ 3204 w 4712"/>
                <a:gd name="T17" fmla="*/ 1269 h 1638"/>
                <a:gd name="T18" fmla="*/ 3125 w 4712"/>
                <a:gd name="T19" fmla="*/ 1239 h 1638"/>
                <a:gd name="T20" fmla="*/ 3045 w 4712"/>
                <a:gd name="T21" fmla="*/ 1267 h 1638"/>
                <a:gd name="T22" fmla="*/ 2931 w 4712"/>
                <a:gd name="T23" fmla="*/ 1400 h 1638"/>
                <a:gd name="T24" fmla="*/ 2695 w 4712"/>
                <a:gd name="T25" fmla="*/ 1564 h 1638"/>
                <a:gd name="T26" fmla="*/ 2407 w 4712"/>
                <a:gd name="T27" fmla="*/ 1637 h 1638"/>
                <a:gd name="T28" fmla="*/ 2156 w 4712"/>
                <a:gd name="T29" fmla="*/ 1612 h 1638"/>
                <a:gd name="T30" fmla="*/ 1890 w 4712"/>
                <a:gd name="T31" fmla="*/ 1493 h 1638"/>
                <a:gd name="T32" fmla="*/ 1687 w 4712"/>
                <a:gd name="T33" fmla="*/ 1290 h 1638"/>
                <a:gd name="T34" fmla="*/ 1628 w 4712"/>
                <a:gd name="T35" fmla="*/ 1246 h 1638"/>
                <a:gd name="T36" fmla="*/ 1545 w 4712"/>
                <a:gd name="T37" fmla="*/ 1246 h 1638"/>
                <a:gd name="T38" fmla="*/ 1487 w 4712"/>
                <a:gd name="T39" fmla="*/ 1290 h 1638"/>
                <a:gd name="T40" fmla="*/ 1283 w 4712"/>
                <a:gd name="T41" fmla="*/ 1493 h 1638"/>
                <a:gd name="T42" fmla="*/ 1018 w 4712"/>
                <a:gd name="T43" fmla="*/ 1612 h 1638"/>
                <a:gd name="T44" fmla="*/ 776 w 4712"/>
                <a:gd name="T45" fmla="*/ 1635 h 1638"/>
                <a:gd name="T46" fmla="*/ 536 w 4712"/>
                <a:gd name="T47" fmla="*/ 1587 h 1638"/>
                <a:gd name="T48" fmla="*/ 328 w 4712"/>
                <a:gd name="T49" fmla="*/ 1471 h 1638"/>
                <a:gd name="T50" fmla="*/ 161 w 4712"/>
                <a:gd name="T51" fmla="*/ 1303 h 1638"/>
                <a:gd name="T52" fmla="*/ 48 w 4712"/>
                <a:gd name="T53" fmla="*/ 1093 h 1638"/>
                <a:gd name="T54" fmla="*/ 0 w 4712"/>
                <a:gd name="T55" fmla="*/ 852 h 1638"/>
                <a:gd name="T56" fmla="*/ 17 w 4712"/>
                <a:gd name="T57" fmla="*/ 647 h 1638"/>
                <a:gd name="T58" fmla="*/ 101 w 4712"/>
                <a:gd name="T59" fmla="*/ 423 h 1638"/>
                <a:gd name="T60" fmla="*/ 242 w 4712"/>
                <a:gd name="T61" fmla="*/ 237 h 1638"/>
                <a:gd name="T62" fmla="*/ 431 w 4712"/>
                <a:gd name="T63" fmla="*/ 97 h 1638"/>
                <a:gd name="T64" fmla="*/ 654 w 4712"/>
                <a:gd name="T65" fmla="*/ 16 h 1638"/>
                <a:gd name="T66" fmla="*/ 870 w 4712"/>
                <a:gd name="T67" fmla="*/ 1 h 1638"/>
                <a:gd name="T68" fmla="*/ 1158 w 4712"/>
                <a:gd name="T69" fmla="*/ 73 h 1638"/>
                <a:gd name="T70" fmla="*/ 1394 w 4712"/>
                <a:gd name="T71" fmla="*/ 237 h 1638"/>
                <a:gd name="T72" fmla="*/ 1508 w 4712"/>
                <a:gd name="T73" fmla="*/ 369 h 1638"/>
                <a:gd name="T74" fmla="*/ 1587 w 4712"/>
                <a:gd name="T75" fmla="*/ 399 h 1638"/>
                <a:gd name="T76" fmla="*/ 1667 w 4712"/>
                <a:gd name="T77" fmla="*/ 369 h 1638"/>
                <a:gd name="T78" fmla="*/ 1779 w 4712"/>
                <a:gd name="T79" fmla="*/ 238 h 1638"/>
                <a:gd name="T80" fmla="*/ 2016 w 4712"/>
                <a:gd name="T81" fmla="*/ 74 h 1638"/>
                <a:gd name="T82" fmla="*/ 2304 w 4712"/>
                <a:gd name="T83" fmla="*/ 1 h 1638"/>
                <a:gd name="T84" fmla="*/ 2556 w 4712"/>
                <a:gd name="T85" fmla="*/ 26 h 1638"/>
                <a:gd name="T86" fmla="*/ 2822 w 4712"/>
                <a:gd name="T87" fmla="*/ 145 h 1638"/>
                <a:gd name="T88" fmla="*/ 3025 w 4712"/>
                <a:gd name="T89" fmla="*/ 348 h 1638"/>
                <a:gd name="T90" fmla="*/ 3082 w 4712"/>
                <a:gd name="T91" fmla="*/ 392 h 1638"/>
                <a:gd name="T92" fmla="*/ 3167 w 4712"/>
                <a:gd name="T93" fmla="*/ 392 h 1638"/>
                <a:gd name="T94" fmla="*/ 3224 w 4712"/>
                <a:gd name="T95" fmla="*/ 348 h 1638"/>
                <a:gd name="T96" fmla="*/ 3427 w 4712"/>
                <a:gd name="T97" fmla="*/ 145 h 1638"/>
                <a:gd name="T98" fmla="*/ 3693 w 4712"/>
                <a:gd name="T99" fmla="*/ 26 h 1638"/>
                <a:gd name="T100" fmla="*/ 3935 w 4712"/>
                <a:gd name="T101" fmla="*/ 1 h 1638"/>
                <a:gd name="T102" fmla="*/ 4173 w 4712"/>
                <a:gd name="T103" fmla="*/ 50 h 1638"/>
                <a:gd name="T104" fmla="*/ 4381 w 4712"/>
                <a:gd name="T105" fmla="*/ 161 h 1638"/>
                <a:gd name="T106" fmla="*/ 4547 w 4712"/>
                <a:gd name="T107" fmla="*/ 326 h 1638"/>
                <a:gd name="T108" fmla="*/ 4661 w 4712"/>
                <a:gd name="T109" fmla="*/ 532 h 1638"/>
                <a:gd name="T110" fmla="*/ 4711 w 4712"/>
                <a:gd name="T111" fmla="*/ 770 h 16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4712" h="1638">
                  <a:moveTo>
                    <a:pt x="4712" y="811"/>
                  </a:moveTo>
                  <a:lnTo>
                    <a:pt x="4712" y="811"/>
                  </a:lnTo>
                  <a:lnTo>
                    <a:pt x="4711" y="854"/>
                  </a:lnTo>
                  <a:lnTo>
                    <a:pt x="4708" y="895"/>
                  </a:lnTo>
                  <a:lnTo>
                    <a:pt x="4703" y="937"/>
                  </a:lnTo>
                  <a:lnTo>
                    <a:pt x="4696" y="976"/>
                  </a:lnTo>
                  <a:lnTo>
                    <a:pt x="4688" y="1016"/>
                  </a:lnTo>
                  <a:lnTo>
                    <a:pt x="4676" y="1055"/>
                  </a:lnTo>
                  <a:lnTo>
                    <a:pt x="4664" y="1093"/>
                  </a:lnTo>
                  <a:lnTo>
                    <a:pt x="4649" y="1130"/>
                  </a:lnTo>
                  <a:lnTo>
                    <a:pt x="4632" y="1168"/>
                  </a:lnTo>
                  <a:lnTo>
                    <a:pt x="4615" y="1203"/>
                  </a:lnTo>
                  <a:lnTo>
                    <a:pt x="4595" y="1237"/>
                  </a:lnTo>
                  <a:lnTo>
                    <a:pt x="4574" y="1272"/>
                  </a:lnTo>
                  <a:lnTo>
                    <a:pt x="4551" y="1304"/>
                  </a:lnTo>
                  <a:lnTo>
                    <a:pt x="4527" y="1336"/>
                  </a:lnTo>
                  <a:lnTo>
                    <a:pt x="4501" y="1366"/>
                  </a:lnTo>
                  <a:lnTo>
                    <a:pt x="4473" y="1394"/>
                  </a:lnTo>
                  <a:lnTo>
                    <a:pt x="4444" y="1421"/>
                  </a:lnTo>
                  <a:lnTo>
                    <a:pt x="4415" y="1447"/>
                  </a:lnTo>
                  <a:lnTo>
                    <a:pt x="4384" y="1473"/>
                  </a:lnTo>
                  <a:lnTo>
                    <a:pt x="4351" y="1495"/>
                  </a:lnTo>
                  <a:lnTo>
                    <a:pt x="4319" y="1517"/>
                  </a:lnTo>
                  <a:lnTo>
                    <a:pt x="4284" y="1537"/>
                  </a:lnTo>
                  <a:lnTo>
                    <a:pt x="4249" y="1555"/>
                  </a:lnTo>
                  <a:lnTo>
                    <a:pt x="4212" y="1572"/>
                  </a:lnTo>
                  <a:lnTo>
                    <a:pt x="4175" y="1587"/>
                  </a:lnTo>
                  <a:lnTo>
                    <a:pt x="4136" y="1599"/>
                  </a:lnTo>
                  <a:lnTo>
                    <a:pt x="4098" y="1611"/>
                  </a:lnTo>
                  <a:lnTo>
                    <a:pt x="4058" y="1621"/>
                  </a:lnTo>
                  <a:lnTo>
                    <a:pt x="4018" y="1628"/>
                  </a:lnTo>
                  <a:lnTo>
                    <a:pt x="3976" y="1634"/>
                  </a:lnTo>
                  <a:lnTo>
                    <a:pt x="3935" y="1637"/>
                  </a:lnTo>
                  <a:lnTo>
                    <a:pt x="3894" y="1638"/>
                  </a:lnTo>
                  <a:lnTo>
                    <a:pt x="3894" y="1638"/>
                  </a:lnTo>
                  <a:lnTo>
                    <a:pt x="3841" y="1637"/>
                  </a:lnTo>
                  <a:lnTo>
                    <a:pt x="3791" y="1631"/>
                  </a:lnTo>
                  <a:lnTo>
                    <a:pt x="3741" y="1624"/>
                  </a:lnTo>
                  <a:lnTo>
                    <a:pt x="3693" y="1612"/>
                  </a:lnTo>
                  <a:lnTo>
                    <a:pt x="3646" y="1599"/>
                  </a:lnTo>
                  <a:lnTo>
                    <a:pt x="3599" y="1584"/>
                  </a:lnTo>
                  <a:lnTo>
                    <a:pt x="3554" y="1564"/>
                  </a:lnTo>
                  <a:lnTo>
                    <a:pt x="3510" y="1542"/>
                  </a:lnTo>
                  <a:lnTo>
                    <a:pt x="3469" y="1520"/>
                  </a:lnTo>
                  <a:lnTo>
                    <a:pt x="3427" y="1493"/>
                  </a:lnTo>
                  <a:lnTo>
                    <a:pt x="3389" y="1464"/>
                  </a:lnTo>
                  <a:lnTo>
                    <a:pt x="3352" y="1434"/>
                  </a:lnTo>
                  <a:lnTo>
                    <a:pt x="3318" y="1401"/>
                  </a:lnTo>
                  <a:lnTo>
                    <a:pt x="3285" y="1366"/>
                  </a:lnTo>
                  <a:lnTo>
                    <a:pt x="3254" y="1330"/>
                  </a:lnTo>
                  <a:lnTo>
                    <a:pt x="3224" y="1292"/>
                  </a:lnTo>
                  <a:lnTo>
                    <a:pt x="3224" y="1292"/>
                  </a:lnTo>
                  <a:lnTo>
                    <a:pt x="3215" y="1279"/>
                  </a:lnTo>
                  <a:lnTo>
                    <a:pt x="3204" y="1269"/>
                  </a:lnTo>
                  <a:lnTo>
                    <a:pt x="3192" y="1260"/>
                  </a:lnTo>
                  <a:lnTo>
                    <a:pt x="3179" y="1253"/>
                  </a:lnTo>
                  <a:lnTo>
                    <a:pt x="3167" y="1247"/>
                  </a:lnTo>
                  <a:lnTo>
                    <a:pt x="3152" y="1243"/>
                  </a:lnTo>
                  <a:lnTo>
                    <a:pt x="3138" y="1240"/>
                  </a:lnTo>
                  <a:lnTo>
                    <a:pt x="3125" y="1239"/>
                  </a:lnTo>
                  <a:lnTo>
                    <a:pt x="3111" y="1240"/>
                  </a:lnTo>
                  <a:lnTo>
                    <a:pt x="3097" y="1242"/>
                  </a:lnTo>
                  <a:lnTo>
                    <a:pt x="3082" y="1246"/>
                  </a:lnTo>
                  <a:lnTo>
                    <a:pt x="3070" y="1252"/>
                  </a:lnTo>
                  <a:lnTo>
                    <a:pt x="3057" y="1259"/>
                  </a:lnTo>
                  <a:lnTo>
                    <a:pt x="3045" y="1267"/>
                  </a:lnTo>
                  <a:lnTo>
                    <a:pt x="3035" y="1279"/>
                  </a:lnTo>
                  <a:lnTo>
                    <a:pt x="3025" y="1290"/>
                  </a:lnTo>
                  <a:lnTo>
                    <a:pt x="3025" y="1290"/>
                  </a:lnTo>
                  <a:lnTo>
                    <a:pt x="2997" y="1329"/>
                  </a:lnTo>
                  <a:lnTo>
                    <a:pt x="2966" y="1366"/>
                  </a:lnTo>
                  <a:lnTo>
                    <a:pt x="2931" y="1400"/>
                  </a:lnTo>
                  <a:lnTo>
                    <a:pt x="2897" y="1433"/>
                  </a:lnTo>
                  <a:lnTo>
                    <a:pt x="2860" y="1464"/>
                  </a:lnTo>
                  <a:lnTo>
                    <a:pt x="2822" y="1493"/>
                  </a:lnTo>
                  <a:lnTo>
                    <a:pt x="2780" y="1518"/>
                  </a:lnTo>
                  <a:lnTo>
                    <a:pt x="2739" y="1542"/>
                  </a:lnTo>
                  <a:lnTo>
                    <a:pt x="2695" y="1564"/>
                  </a:lnTo>
                  <a:lnTo>
                    <a:pt x="2650" y="1582"/>
                  </a:lnTo>
                  <a:lnTo>
                    <a:pt x="2603" y="1599"/>
                  </a:lnTo>
                  <a:lnTo>
                    <a:pt x="2556" y="1612"/>
                  </a:lnTo>
                  <a:lnTo>
                    <a:pt x="2508" y="1624"/>
                  </a:lnTo>
                  <a:lnTo>
                    <a:pt x="2458" y="1631"/>
                  </a:lnTo>
                  <a:lnTo>
                    <a:pt x="2407" y="1637"/>
                  </a:lnTo>
                  <a:lnTo>
                    <a:pt x="2355" y="1638"/>
                  </a:lnTo>
                  <a:lnTo>
                    <a:pt x="2355" y="1638"/>
                  </a:lnTo>
                  <a:lnTo>
                    <a:pt x="2304" y="1637"/>
                  </a:lnTo>
                  <a:lnTo>
                    <a:pt x="2254" y="1631"/>
                  </a:lnTo>
                  <a:lnTo>
                    <a:pt x="2204" y="1624"/>
                  </a:lnTo>
                  <a:lnTo>
                    <a:pt x="2156" y="1612"/>
                  </a:lnTo>
                  <a:lnTo>
                    <a:pt x="2107" y="1599"/>
                  </a:lnTo>
                  <a:lnTo>
                    <a:pt x="2062" y="1582"/>
                  </a:lnTo>
                  <a:lnTo>
                    <a:pt x="2016" y="1564"/>
                  </a:lnTo>
                  <a:lnTo>
                    <a:pt x="1973" y="1542"/>
                  </a:lnTo>
                  <a:lnTo>
                    <a:pt x="1930" y="1518"/>
                  </a:lnTo>
                  <a:lnTo>
                    <a:pt x="1890" y="1493"/>
                  </a:lnTo>
                  <a:lnTo>
                    <a:pt x="1851" y="1464"/>
                  </a:lnTo>
                  <a:lnTo>
                    <a:pt x="1815" y="1433"/>
                  </a:lnTo>
                  <a:lnTo>
                    <a:pt x="1779" y="1400"/>
                  </a:lnTo>
                  <a:lnTo>
                    <a:pt x="1746" y="1366"/>
                  </a:lnTo>
                  <a:lnTo>
                    <a:pt x="1715" y="1329"/>
                  </a:lnTo>
                  <a:lnTo>
                    <a:pt x="1687" y="1290"/>
                  </a:lnTo>
                  <a:lnTo>
                    <a:pt x="1687" y="1290"/>
                  </a:lnTo>
                  <a:lnTo>
                    <a:pt x="1677" y="1277"/>
                  </a:lnTo>
                  <a:lnTo>
                    <a:pt x="1665" y="1267"/>
                  </a:lnTo>
                  <a:lnTo>
                    <a:pt x="1654" y="1259"/>
                  </a:lnTo>
                  <a:lnTo>
                    <a:pt x="1641" y="1252"/>
                  </a:lnTo>
                  <a:lnTo>
                    <a:pt x="1628" y="1246"/>
                  </a:lnTo>
                  <a:lnTo>
                    <a:pt x="1614" y="1242"/>
                  </a:lnTo>
                  <a:lnTo>
                    <a:pt x="1601" y="1240"/>
                  </a:lnTo>
                  <a:lnTo>
                    <a:pt x="1587" y="1239"/>
                  </a:lnTo>
                  <a:lnTo>
                    <a:pt x="1573" y="1240"/>
                  </a:lnTo>
                  <a:lnTo>
                    <a:pt x="1558" y="1242"/>
                  </a:lnTo>
                  <a:lnTo>
                    <a:pt x="1545" y="1246"/>
                  </a:lnTo>
                  <a:lnTo>
                    <a:pt x="1531" y="1252"/>
                  </a:lnTo>
                  <a:lnTo>
                    <a:pt x="1520" y="1259"/>
                  </a:lnTo>
                  <a:lnTo>
                    <a:pt x="1507" y="1269"/>
                  </a:lnTo>
                  <a:lnTo>
                    <a:pt x="1497" y="1279"/>
                  </a:lnTo>
                  <a:lnTo>
                    <a:pt x="1487" y="1290"/>
                  </a:lnTo>
                  <a:lnTo>
                    <a:pt x="1487" y="1290"/>
                  </a:lnTo>
                  <a:lnTo>
                    <a:pt x="1458" y="1329"/>
                  </a:lnTo>
                  <a:lnTo>
                    <a:pt x="1427" y="1366"/>
                  </a:lnTo>
                  <a:lnTo>
                    <a:pt x="1394" y="1400"/>
                  </a:lnTo>
                  <a:lnTo>
                    <a:pt x="1359" y="1433"/>
                  </a:lnTo>
                  <a:lnTo>
                    <a:pt x="1322" y="1464"/>
                  </a:lnTo>
                  <a:lnTo>
                    <a:pt x="1283" y="1493"/>
                  </a:lnTo>
                  <a:lnTo>
                    <a:pt x="1243" y="1518"/>
                  </a:lnTo>
                  <a:lnTo>
                    <a:pt x="1200" y="1542"/>
                  </a:lnTo>
                  <a:lnTo>
                    <a:pt x="1158" y="1564"/>
                  </a:lnTo>
                  <a:lnTo>
                    <a:pt x="1112" y="1582"/>
                  </a:lnTo>
                  <a:lnTo>
                    <a:pt x="1066" y="1598"/>
                  </a:lnTo>
                  <a:lnTo>
                    <a:pt x="1018" y="1612"/>
                  </a:lnTo>
                  <a:lnTo>
                    <a:pt x="969" y="1622"/>
                  </a:lnTo>
                  <a:lnTo>
                    <a:pt x="920" y="1631"/>
                  </a:lnTo>
                  <a:lnTo>
                    <a:pt x="870" y="1635"/>
                  </a:lnTo>
                  <a:lnTo>
                    <a:pt x="818" y="1637"/>
                  </a:lnTo>
                  <a:lnTo>
                    <a:pt x="818" y="1637"/>
                  </a:lnTo>
                  <a:lnTo>
                    <a:pt x="776" y="1635"/>
                  </a:lnTo>
                  <a:lnTo>
                    <a:pt x="734" y="1632"/>
                  </a:lnTo>
                  <a:lnTo>
                    <a:pt x="694" y="1627"/>
                  </a:lnTo>
                  <a:lnTo>
                    <a:pt x="653" y="1619"/>
                  </a:lnTo>
                  <a:lnTo>
                    <a:pt x="613" y="1611"/>
                  </a:lnTo>
                  <a:lnTo>
                    <a:pt x="575" y="1599"/>
                  </a:lnTo>
                  <a:lnTo>
                    <a:pt x="536" y="1587"/>
                  </a:lnTo>
                  <a:lnTo>
                    <a:pt x="499" y="1571"/>
                  </a:lnTo>
                  <a:lnTo>
                    <a:pt x="463" y="1554"/>
                  </a:lnTo>
                  <a:lnTo>
                    <a:pt x="428" y="1537"/>
                  </a:lnTo>
                  <a:lnTo>
                    <a:pt x="393" y="1517"/>
                  </a:lnTo>
                  <a:lnTo>
                    <a:pt x="359" y="1494"/>
                  </a:lnTo>
                  <a:lnTo>
                    <a:pt x="328" y="1471"/>
                  </a:lnTo>
                  <a:lnTo>
                    <a:pt x="297" y="1447"/>
                  </a:lnTo>
                  <a:lnTo>
                    <a:pt x="267" y="1421"/>
                  </a:lnTo>
                  <a:lnTo>
                    <a:pt x="238" y="1393"/>
                  </a:lnTo>
                  <a:lnTo>
                    <a:pt x="211" y="1364"/>
                  </a:lnTo>
                  <a:lnTo>
                    <a:pt x="185" y="1334"/>
                  </a:lnTo>
                  <a:lnTo>
                    <a:pt x="161" y="1303"/>
                  </a:lnTo>
                  <a:lnTo>
                    <a:pt x="138" y="1270"/>
                  </a:lnTo>
                  <a:lnTo>
                    <a:pt x="117" y="1237"/>
                  </a:lnTo>
                  <a:lnTo>
                    <a:pt x="97" y="1203"/>
                  </a:lnTo>
                  <a:lnTo>
                    <a:pt x="78" y="1168"/>
                  </a:lnTo>
                  <a:lnTo>
                    <a:pt x="63" y="1130"/>
                  </a:lnTo>
                  <a:lnTo>
                    <a:pt x="48" y="1093"/>
                  </a:lnTo>
                  <a:lnTo>
                    <a:pt x="36" y="1055"/>
                  </a:lnTo>
                  <a:lnTo>
                    <a:pt x="24" y="1016"/>
                  </a:lnTo>
                  <a:lnTo>
                    <a:pt x="16" y="976"/>
                  </a:lnTo>
                  <a:lnTo>
                    <a:pt x="9" y="935"/>
                  </a:lnTo>
                  <a:lnTo>
                    <a:pt x="3" y="895"/>
                  </a:lnTo>
                  <a:lnTo>
                    <a:pt x="0" y="852"/>
                  </a:lnTo>
                  <a:lnTo>
                    <a:pt x="0" y="811"/>
                  </a:lnTo>
                  <a:lnTo>
                    <a:pt x="0" y="811"/>
                  </a:lnTo>
                  <a:lnTo>
                    <a:pt x="1" y="770"/>
                  </a:lnTo>
                  <a:lnTo>
                    <a:pt x="4" y="728"/>
                  </a:lnTo>
                  <a:lnTo>
                    <a:pt x="10" y="687"/>
                  </a:lnTo>
                  <a:lnTo>
                    <a:pt x="17" y="647"/>
                  </a:lnTo>
                  <a:lnTo>
                    <a:pt x="27" y="607"/>
                  </a:lnTo>
                  <a:lnTo>
                    <a:pt x="38" y="569"/>
                  </a:lnTo>
                  <a:lnTo>
                    <a:pt x="51" y="532"/>
                  </a:lnTo>
                  <a:lnTo>
                    <a:pt x="66" y="495"/>
                  </a:lnTo>
                  <a:lnTo>
                    <a:pt x="83" y="459"/>
                  </a:lnTo>
                  <a:lnTo>
                    <a:pt x="101" y="423"/>
                  </a:lnTo>
                  <a:lnTo>
                    <a:pt x="121" y="391"/>
                  </a:lnTo>
                  <a:lnTo>
                    <a:pt x="143" y="356"/>
                  </a:lnTo>
                  <a:lnTo>
                    <a:pt x="165" y="325"/>
                  </a:lnTo>
                  <a:lnTo>
                    <a:pt x="190" y="295"/>
                  </a:lnTo>
                  <a:lnTo>
                    <a:pt x="215" y="265"/>
                  </a:lnTo>
                  <a:lnTo>
                    <a:pt x="242" y="237"/>
                  </a:lnTo>
                  <a:lnTo>
                    <a:pt x="271" y="209"/>
                  </a:lnTo>
                  <a:lnTo>
                    <a:pt x="299" y="185"/>
                  </a:lnTo>
                  <a:lnTo>
                    <a:pt x="331" y="161"/>
                  </a:lnTo>
                  <a:lnTo>
                    <a:pt x="362" y="138"/>
                  </a:lnTo>
                  <a:lnTo>
                    <a:pt x="396" y="117"/>
                  </a:lnTo>
                  <a:lnTo>
                    <a:pt x="431" y="97"/>
                  </a:lnTo>
                  <a:lnTo>
                    <a:pt x="465" y="80"/>
                  </a:lnTo>
                  <a:lnTo>
                    <a:pt x="502" y="63"/>
                  </a:lnTo>
                  <a:lnTo>
                    <a:pt x="539" y="48"/>
                  </a:lnTo>
                  <a:lnTo>
                    <a:pt x="576" y="36"/>
                  </a:lnTo>
                  <a:lnTo>
                    <a:pt x="614" y="26"/>
                  </a:lnTo>
                  <a:lnTo>
                    <a:pt x="654" y="16"/>
                  </a:lnTo>
                  <a:lnTo>
                    <a:pt x="694" y="8"/>
                  </a:lnTo>
                  <a:lnTo>
                    <a:pt x="736" y="4"/>
                  </a:lnTo>
                  <a:lnTo>
                    <a:pt x="777" y="1"/>
                  </a:lnTo>
                  <a:lnTo>
                    <a:pt x="818" y="0"/>
                  </a:lnTo>
                  <a:lnTo>
                    <a:pt x="818" y="0"/>
                  </a:lnTo>
                  <a:lnTo>
                    <a:pt x="870" y="1"/>
                  </a:lnTo>
                  <a:lnTo>
                    <a:pt x="921" y="6"/>
                  </a:lnTo>
                  <a:lnTo>
                    <a:pt x="971" y="14"/>
                  </a:lnTo>
                  <a:lnTo>
                    <a:pt x="1019" y="24"/>
                  </a:lnTo>
                  <a:lnTo>
                    <a:pt x="1066" y="38"/>
                  </a:lnTo>
                  <a:lnTo>
                    <a:pt x="1112" y="54"/>
                  </a:lnTo>
                  <a:lnTo>
                    <a:pt x="1158" y="73"/>
                  </a:lnTo>
                  <a:lnTo>
                    <a:pt x="1202" y="94"/>
                  </a:lnTo>
                  <a:lnTo>
                    <a:pt x="1243" y="118"/>
                  </a:lnTo>
                  <a:lnTo>
                    <a:pt x="1285" y="145"/>
                  </a:lnTo>
                  <a:lnTo>
                    <a:pt x="1323" y="174"/>
                  </a:lnTo>
                  <a:lnTo>
                    <a:pt x="1360" y="204"/>
                  </a:lnTo>
                  <a:lnTo>
                    <a:pt x="1394" y="237"/>
                  </a:lnTo>
                  <a:lnTo>
                    <a:pt x="1429" y="272"/>
                  </a:lnTo>
                  <a:lnTo>
                    <a:pt x="1458" y="309"/>
                  </a:lnTo>
                  <a:lnTo>
                    <a:pt x="1488" y="348"/>
                  </a:lnTo>
                  <a:lnTo>
                    <a:pt x="1488" y="348"/>
                  </a:lnTo>
                  <a:lnTo>
                    <a:pt x="1497" y="359"/>
                  </a:lnTo>
                  <a:lnTo>
                    <a:pt x="1508" y="369"/>
                  </a:lnTo>
                  <a:lnTo>
                    <a:pt x="1520" y="379"/>
                  </a:lnTo>
                  <a:lnTo>
                    <a:pt x="1533" y="386"/>
                  </a:lnTo>
                  <a:lnTo>
                    <a:pt x="1545" y="392"/>
                  </a:lnTo>
                  <a:lnTo>
                    <a:pt x="1560" y="395"/>
                  </a:lnTo>
                  <a:lnTo>
                    <a:pt x="1573" y="398"/>
                  </a:lnTo>
                  <a:lnTo>
                    <a:pt x="1587" y="399"/>
                  </a:lnTo>
                  <a:lnTo>
                    <a:pt x="1601" y="398"/>
                  </a:lnTo>
                  <a:lnTo>
                    <a:pt x="1615" y="395"/>
                  </a:lnTo>
                  <a:lnTo>
                    <a:pt x="1628" y="392"/>
                  </a:lnTo>
                  <a:lnTo>
                    <a:pt x="1642" y="386"/>
                  </a:lnTo>
                  <a:lnTo>
                    <a:pt x="1654" y="379"/>
                  </a:lnTo>
                  <a:lnTo>
                    <a:pt x="1667" y="369"/>
                  </a:lnTo>
                  <a:lnTo>
                    <a:pt x="1677" y="359"/>
                  </a:lnTo>
                  <a:lnTo>
                    <a:pt x="1687" y="348"/>
                  </a:lnTo>
                  <a:lnTo>
                    <a:pt x="1687" y="348"/>
                  </a:lnTo>
                  <a:lnTo>
                    <a:pt x="1715" y="309"/>
                  </a:lnTo>
                  <a:lnTo>
                    <a:pt x="1746" y="272"/>
                  </a:lnTo>
                  <a:lnTo>
                    <a:pt x="1779" y="238"/>
                  </a:lnTo>
                  <a:lnTo>
                    <a:pt x="1815" y="205"/>
                  </a:lnTo>
                  <a:lnTo>
                    <a:pt x="1852" y="174"/>
                  </a:lnTo>
                  <a:lnTo>
                    <a:pt x="1890" y="145"/>
                  </a:lnTo>
                  <a:lnTo>
                    <a:pt x="1930" y="120"/>
                  </a:lnTo>
                  <a:lnTo>
                    <a:pt x="1973" y="95"/>
                  </a:lnTo>
                  <a:lnTo>
                    <a:pt x="2016" y="74"/>
                  </a:lnTo>
                  <a:lnTo>
                    <a:pt x="2062" y="56"/>
                  </a:lnTo>
                  <a:lnTo>
                    <a:pt x="2107" y="38"/>
                  </a:lnTo>
                  <a:lnTo>
                    <a:pt x="2156" y="26"/>
                  </a:lnTo>
                  <a:lnTo>
                    <a:pt x="2204" y="14"/>
                  </a:lnTo>
                  <a:lnTo>
                    <a:pt x="2254" y="7"/>
                  </a:lnTo>
                  <a:lnTo>
                    <a:pt x="2304" y="1"/>
                  </a:lnTo>
                  <a:lnTo>
                    <a:pt x="2355" y="0"/>
                  </a:lnTo>
                  <a:lnTo>
                    <a:pt x="2355" y="0"/>
                  </a:lnTo>
                  <a:lnTo>
                    <a:pt x="2407" y="1"/>
                  </a:lnTo>
                  <a:lnTo>
                    <a:pt x="2458" y="7"/>
                  </a:lnTo>
                  <a:lnTo>
                    <a:pt x="2508" y="14"/>
                  </a:lnTo>
                  <a:lnTo>
                    <a:pt x="2556" y="26"/>
                  </a:lnTo>
                  <a:lnTo>
                    <a:pt x="2603" y="38"/>
                  </a:lnTo>
                  <a:lnTo>
                    <a:pt x="2650" y="56"/>
                  </a:lnTo>
                  <a:lnTo>
                    <a:pt x="2695" y="74"/>
                  </a:lnTo>
                  <a:lnTo>
                    <a:pt x="2739" y="95"/>
                  </a:lnTo>
                  <a:lnTo>
                    <a:pt x="2780" y="120"/>
                  </a:lnTo>
                  <a:lnTo>
                    <a:pt x="2822" y="145"/>
                  </a:lnTo>
                  <a:lnTo>
                    <a:pt x="2860" y="174"/>
                  </a:lnTo>
                  <a:lnTo>
                    <a:pt x="2897" y="205"/>
                  </a:lnTo>
                  <a:lnTo>
                    <a:pt x="2931" y="238"/>
                  </a:lnTo>
                  <a:lnTo>
                    <a:pt x="2966" y="272"/>
                  </a:lnTo>
                  <a:lnTo>
                    <a:pt x="2997" y="309"/>
                  </a:lnTo>
                  <a:lnTo>
                    <a:pt x="3025" y="348"/>
                  </a:lnTo>
                  <a:lnTo>
                    <a:pt x="3025" y="348"/>
                  </a:lnTo>
                  <a:lnTo>
                    <a:pt x="3035" y="359"/>
                  </a:lnTo>
                  <a:lnTo>
                    <a:pt x="3045" y="371"/>
                  </a:lnTo>
                  <a:lnTo>
                    <a:pt x="3057" y="379"/>
                  </a:lnTo>
                  <a:lnTo>
                    <a:pt x="3070" y="386"/>
                  </a:lnTo>
                  <a:lnTo>
                    <a:pt x="3082" y="392"/>
                  </a:lnTo>
                  <a:lnTo>
                    <a:pt x="3097" y="396"/>
                  </a:lnTo>
                  <a:lnTo>
                    <a:pt x="3111" y="398"/>
                  </a:lnTo>
                  <a:lnTo>
                    <a:pt x="3124" y="399"/>
                  </a:lnTo>
                  <a:lnTo>
                    <a:pt x="3138" y="398"/>
                  </a:lnTo>
                  <a:lnTo>
                    <a:pt x="3152" y="396"/>
                  </a:lnTo>
                  <a:lnTo>
                    <a:pt x="3167" y="392"/>
                  </a:lnTo>
                  <a:lnTo>
                    <a:pt x="3179" y="386"/>
                  </a:lnTo>
                  <a:lnTo>
                    <a:pt x="3192" y="379"/>
                  </a:lnTo>
                  <a:lnTo>
                    <a:pt x="3204" y="371"/>
                  </a:lnTo>
                  <a:lnTo>
                    <a:pt x="3214" y="359"/>
                  </a:lnTo>
                  <a:lnTo>
                    <a:pt x="3224" y="348"/>
                  </a:lnTo>
                  <a:lnTo>
                    <a:pt x="3224" y="348"/>
                  </a:lnTo>
                  <a:lnTo>
                    <a:pt x="3252" y="309"/>
                  </a:lnTo>
                  <a:lnTo>
                    <a:pt x="3283" y="272"/>
                  </a:lnTo>
                  <a:lnTo>
                    <a:pt x="3316" y="238"/>
                  </a:lnTo>
                  <a:lnTo>
                    <a:pt x="3352" y="205"/>
                  </a:lnTo>
                  <a:lnTo>
                    <a:pt x="3389" y="174"/>
                  </a:lnTo>
                  <a:lnTo>
                    <a:pt x="3427" y="145"/>
                  </a:lnTo>
                  <a:lnTo>
                    <a:pt x="3469" y="120"/>
                  </a:lnTo>
                  <a:lnTo>
                    <a:pt x="3510" y="95"/>
                  </a:lnTo>
                  <a:lnTo>
                    <a:pt x="3554" y="74"/>
                  </a:lnTo>
                  <a:lnTo>
                    <a:pt x="3599" y="56"/>
                  </a:lnTo>
                  <a:lnTo>
                    <a:pt x="3646" y="38"/>
                  </a:lnTo>
                  <a:lnTo>
                    <a:pt x="3693" y="26"/>
                  </a:lnTo>
                  <a:lnTo>
                    <a:pt x="3741" y="14"/>
                  </a:lnTo>
                  <a:lnTo>
                    <a:pt x="3791" y="7"/>
                  </a:lnTo>
                  <a:lnTo>
                    <a:pt x="3841" y="1"/>
                  </a:lnTo>
                  <a:lnTo>
                    <a:pt x="3894" y="0"/>
                  </a:lnTo>
                  <a:lnTo>
                    <a:pt x="3894" y="0"/>
                  </a:lnTo>
                  <a:lnTo>
                    <a:pt x="3935" y="1"/>
                  </a:lnTo>
                  <a:lnTo>
                    <a:pt x="3976" y="4"/>
                  </a:lnTo>
                  <a:lnTo>
                    <a:pt x="4018" y="10"/>
                  </a:lnTo>
                  <a:lnTo>
                    <a:pt x="4058" y="17"/>
                  </a:lnTo>
                  <a:lnTo>
                    <a:pt x="4096" y="26"/>
                  </a:lnTo>
                  <a:lnTo>
                    <a:pt x="4135" y="37"/>
                  </a:lnTo>
                  <a:lnTo>
                    <a:pt x="4173" y="50"/>
                  </a:lnTo>
                  <a:lnTo>
                    <a:pt x="4210" y="64"/>
                  </a:lnTo>
                  <a:lnTo>
                    <a:pt x="4246" y="80"/>
                  </a:lnTo>
                  <a:lnTo>
                    <a:pt x="4281" y="98"/>
                  </a:lnTo>
                  <a:lnTo>
                    <a:pt x="4316" y="118"/>
                  </a:lnTo>
                  <a:lnTo>
                    <a:pt x="4348" y="138"/>
                  </a:lnTo>
                  <a:lnTo>
                    <a:pt x="4381" y="161"/>
                  </a:lnTo>
                  <a:lnTo>
                    <a:pt x="4411" y="185"/>
                  </a:lnTo>
                  <a:lnTo>
                    <a:pt x="4441" y="211"/>
                  </a:lnTo>
                  <a:lnTo>
                    <a:pt x="4470" y="238"/>
                  </a:lnTo>
                  <a:lnTo>
                    <a:pt x="4497" y="267"/>
                  </a:lnTo>
                  <a:lnTo>
                    <a:pt x="4522" y="295"/>
                  </a:lnTo>
                  <a:lnTo>
                    <a:pt x="4547" y="326"/>
                  </a:lnTo>
                  <a:lnTo>
                    <a:pt x="4569" y="358"/>
                  </a:lnTo>
                  <a:lnTo>
                    <a:pt x="4591" y="391"/>
                  </a:lnTo>
                  <a:lnTo>
                    <a:pt x="4611" y="425"/>
                  </a:lnTo>
                  <a:lnTo>
                    <a:pt x="4629" y="459"/>
                  </a:lnTo>
                  <a:lnTo>
                    <a:pt x="4645" y="496"/>
                  </a:lnTo>
                  <a:lnTo>
                    <a:pt x="4661" y="532"/>
                  </a:lnTo>
                  <a:lnTo>
                    <a:pt x="4674" y="570"/>
                  </a:lnTo>
                  <a:lnTo>
                    <a:pt x="4685" y="609"/>
                  </a:lnTo>
                  <a:lnTo>
                    <a:pt x="4694" y="647"/>
                  </a:lnTo>
                  <a:lnTo>
                    <a:pt x="4701" y="689"/>
                  </a:lnTo>
                  <a:lnTo>
                    <a:pt x="4706" y="728"/>
                  </a:lnTo>
                  <a:lnTo>
                    <a:pt x="4711" y="770"/>
                  </a:lnTo>
                  <a:lnTo>
                    <a:pt x="4712" y="811"/>
                  </a:lnTo>
                  <a:lnTo>
                    <a:pt x="4712" y="811"/>
                  </a:ln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</p:grpSp>
    </p:spTree>
    <p:extLst>
      <p:ext uri="{BB962C8B-B14F-4D97-AF65-F5344CB8AC3E}">
        <p14:creationId xmlns:p14="http://schemas.microsoft.com/office/powerpoint/2010/main" val="101849507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4">
            <a:extLst>
              <a:ext uri="{FF2B5EF4-FFF2-40B4-BE49-F238E27FC236}">
                <a16:creationId xmlns:a16="http://schemas.microsoft.com/office/drawing/2014/main" xmlns="" id="{FC66F1BE-3DBD-436A-96FB-0AA74834F2D1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-1962150" y="403529"/>
            <a:ext cx="8534400" cy="6660542"/>
            <a:chOff x="96" y="168"/>
            <a:chExt cx="5520" cy="4308"/>
          </a:xfrm>
          <a:noFill/>
        </p:grpSpPr>
        <p:sp>
          <p:nvSpPr>
            <p:cNvPr id="19" name="Freeform 5">
              <a:extLst>
                <a:ext uri="{FF2B5EF4-FFF2-40B4-BE49-F238E27FC236}">
                  <a16:creationId xmlns:a16="http://schemas.microsoft.com/office/drawing/2014/main" xmlns="" id="{F16D3418-ACAA-48E2-81AB-BD82D1917A3F}"/>
                </a:ext>
              </a:extLst>
            </p:cNvPr>
            <p:cNvSpPr>
              <a:spLocks/>
            </p:cNvSpPr>
            <p:nvPr/>
          </p:nvSpPr>
          <p:spPr bwMode="auto">
            <a:xfrm>
              <a:off x="1824" y="1636"/>
              <a:ext cx="1440" cy="1167"/>
            </a:xfrm>
            <a:custGeom>
              <a:avLst/>
              <a:gdLst>
                <a:gd name="T0" fmla="*/ 1079 w 1440"/>
                <a:gd name="T1" fmla="*/ 657 h 1167"/>
                <a:gd name="T2" fmla="*/ 1126 w 1440"/>
                <a:gd name="T3" fmla="*/ 716 h 1167"/>
                <a:gd name="T4" fmla="*/ 1138 w 1440"/>
                <a:gd name="T5" fmla="*/ 810 h 1167"/>
                <a:gd name="T6" fmla="*/ 1184 w 1440"/>
                <a:gd name="T7" fmla="*/ 851 h 1167"/>
                <a:gd name="T8" fmla="*/ 1230 w 1440"/>
                <a:gd name="T9" fmla="*/ 877 h 1167"/>
                <a:gd name="T10" fmla="*/ 1235 w 1440"/>
                <a:gd name="T11" fmla="*/ 826 h 1167"/>
                <a:gd name="T12" fmla="*/ 1273 w 1440"/>
                <a:gd name="T13" fmla="*/ 806 h 1167"/>
                <a:gd name="T14" fmla="*/ 1268 w 1440"/>
                <a:gd name="T15" fmla="*/ 770 h 1167"/>
                <a:gd name="T16" fmla="*/ 1235 w 1440"/>
                <a:gd name="T17" fmla="*/ 737 h 1167"/>
                <a:gd name="T18" fmla="*/ 1253 w 1440"/>
                <a:gd name="T19" fmla="*/ 680 h 1167"/>
                <a:gd name="T20" fmla="*/ 1311 w 1440"/>
                <a:gd name="T21" fmla="*/ 679 h 1167"/>
                <a:gd name="T22" fmla="*/ 1372 w 1440"/>
                <a:gd name="T23" fmla="*/ 718 h 1167"/>
                <a:gd name="T24" fmla="*/ 1411 w 1440"/>
                <a:gd name="T25" fmla="*/ 739 h 1167"/>
                <a:gd name="T26" fmla="*/ 1434 w 1440"/>
                <a:gd name="T27" fmla="*/ 768 h 1167"/>
                <a:gd name="T28" fmla="*/ 1422 w 1440"/>
                <a:gd name="T29" fmla="*/ 831 h 1167"/>
                <a:gd name="T30" fmla="*/ 1375 w 1440"/>
                <a:gd name="T31" fmla="*/ 880 h 1167"/>
                <a:gd name="T32" fmla="*/ 1361 w 1440"/>
                <a:gd name="T33" fmla="*/ 907 h 1167"/>
                <a:gd name="T34" fmla="*/ 1304 w 1440"/>
                <a:gd name="T35" fmla="*/ 917 h 1167"/>
                <a:gd name="T36" fmla="*/ 1241 w 1440"/>
                <a:gd name="T37" fmla="*/ 906 h 1167"/>
                <a:gd name="T38" fmla="*/ 1228 w 1440"/>
                <a:gd name="T39" fmla="*/ 957 h 1167"/>
                <a:gd name="T40" fmla="*/ 1245 w 1440"/>
                <a:gd name="T41" fmla="*/ 987 h 1167"/>
                <a:gd name="T42" fmla="*/ 1238 w 1440"/>
                <a:gd name="T43" fmla="*/ 1044 h 1167"/>
                <a:gd name="T44" fmla="*/ 1206 w 1440"/>
                <a:gd name="T45" fmla="*/ 1061 h 1167"/>
                <a:gd name="T46" fmla="*/ 1170 w 1440"/>
                <a:gd name="T47" fmla="*/ 1090 h 1167"/>
                <a:gd name="T48" fmla="*/ 1150 w 1440"/>
                <a:gd name="T49" fmla="*/ 1131 h 1167"/>
                <a:gd name="T50" fmla="*/ 1115 w 1440"/>
                <a:gd name="T51" fmla="*/ 1167 h 1167"/>
                <a:gd name="T52" fmla="*/ 1046 w 1440"/>
                <a:gd name="T53" fmla="*/ 1127 h 1167"/>
                <a:gd name="T54" fmla="*/ 1038 w 1440"/>
                <a:gd name="T55" fmla="*/ 1079 h 1167"/>
                <a:gd name="T56" fmla="*/ 971 w 1440"/>
                <a:gd name="T57" fmla="*/ 1034 h 1167"/>
                <a:gd name="T58" fmla="*/ 924 w 1440"/>
                <a:gd name="T59" fmla="*/ 992 h 1167"/>
                <a:gd name="T60" fmla="*/ 869 w 1440"/>
                <a:gd name="T61" fmla="*/ 1018 h 1167"/>
                <a:gd name="T62" fmla="*/ 866 w 1440"/>
                <a:gd name="T63" fmla="*/ 1044 h 1167"/>
                <a:gd name="T64" fmla="*/ 858 w 1440"/>
                <a:gd name="T65" fmla="*/ 1086 h 1167"/>
                <a:gd name="T66" fmla="*/ 823 w 1440"/>
                <a:gd name="T67" fmla="*/ 1090 h 1167"/>
                <a:gd name="T68" fmla="*/ 801 w 1440"/>
                <a:gd name="T69" fmla="*/ 1068 h 1167"/>
                <a:gd name="T70" fmla="*/ 754 w 1440"/>
                <a:gd name="T71" fmla="*/ 1029 h 1167"/>
                <a:gd name="T72" fmla="*/ 768 w 1440"/>
                <a:gd name="T73" fmla="*/ 982 h 1167"/>
                <a:gd name="T74" fmla="*/ 819 w 1440"/>
                <a:gd name="T75" fmla="*/ 1004 h 1167"/>
                <a:gd name="T76" fmla="*/ 854 w 1440"/>
                <a:gd name="T77" fmla="*/ 976 h 1167"/>
                <a:gd name="T78" fmla="*/ 815 w 1440"/>
                <a:gd name="T79" fmla="*/ 945 h 1167"/>
                <a:gd name="T80" fmla="*/ 844 w 1440"/>
                <a:gd name="T81" fmla="*/ 909 h 1167"/>
                <a:gd name="T82" fmla="*/ 873 w 1440"/>
                <a:gd name="T83" fmla="*/ 857 h 1167"/>
                <a:gd name="T84" fmla="*/ 923 w 1440"/>
                <a:gd name="T85" fmla="*/ 808 h 1167"/>
                <a:gd name="T86" fmla="*/ 908 w 1440"/>
                <a:gd name="T87" fmla="*/ 751 h 1167"/>
                <a:gd name="T88" fmla="*/ 876 w 1440"/>
                <a:gd name="T89" fmla="*/ 686 h 1167"/>
                <a:gd name="T90" fmla="*/ 831 w 1440"/>
                <a:gd name="T91" fmla="*/ 597 h 1167"/>
                <a:gd name="T92" fmla="*/ 681 w 1440"/>
                <a:gd name="T93" fmla="*/ 527 h 1167"/>
                <a:gd name="T94" fmla="*/ 639 w 1440"/>
                <a:gd name="T95" fmla="*/ 527 h 1167"/>
                <a:gd name="T96" fmla="*/ 540 w 1440"/>
                <a:gd name="T97" fmla="*/ 445 h 1167"/>
                <a:gd name="T98" fmla="*/ 444 w 1440"/>
                <a:gd name="T99" fmla="*/ 452 h 1167"/>
                <a:gd name="T100" fmla="*/ 381 w 1440"/>
                <a:gd name="T101" fmla="*/ 485 h 1167"/>
                <a:gd name="T102" fmla="*/ 338 w 1440"/>
                <a:gd name="T103" fmla="*/ 505 h 1167"/>
                <a:gd name="T104" fmla="*/ 256 w 1440"/>
                <a:gd name="T105" fmla="*/ 454 h 1167"/>
                <a:gd name="T106" fmla="*/ 161 w 1440"/>
                <a:gd name="T107" fmla="*/ 418 h 1167"/>
                <a:gd name="T108" fmla="*/ 33 w 1440"/>
                <a:gd name="T109" fmla="*/ 430 h 1167"/>
                <a:gd name="T110" fmla="*/ 92 w 1440"/>
                <a:gd name="T111" fmla="*/ 238 h 1167"/>
                <a:gd name="T112" fmla="*/ 473 w 1440"/>
                <a:gd name="T113" fmla="*/ 203 h 1167"/>
                <a:gd name="T114" fmla="*/ 672 w 1440"/>
                <a:gd name="T115" fmla="*/ 260 h 1167"/>
                <a:gd name="T116" fmla="*/ 686 w 1440"/>
                <a:gd name="T117" fmla="*/ 393 h 1167"/>
                <a:gd name="T118" fmla="*/ 762 w 1440"/>
                <a:gd name="T119" fmla="*/ 451 h 1167"/>
                <a:gd name="T120" fmla="*/ 825 w 1440"/>
                <a:gd name="T121" fmla="*/ 483 h 1167"/>
                <a:gd name="T122" fmla="*/ 993 w 1440"/>
                <a:gd name="T123" fmla="*/ 403 h 1167"/>
                <a:gd name="T124" fmla="*/ 966 w 1440"/>
                <a:gd name="T125" fmla="*/ 523 h 1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440" h="1167">
                  <a:moveTo>
                    <a:pt x="1047" y="636"/>
                  </a:moveTo>
                  <a:lnTo>
                    <a:pt x="1051" y="636"/>
                  </a:lnTo>
                  <a:lnTo>
                    <a:pt x="1057" y="632"/>
                  </a:lnTo>
                  <a:lnTo>
                    <a:pt x="1058" y="631"/>
                  </a:lnTo>
                  <a:lnTo>
                    <a:pt x="1060" y="632"/>
                  </a:lnTo>
                  <a:lnTo>
                    <a:pt x="1062" y="633"/>
                  </a:lnTo>
                  <a:lnTo>
                    <a:pt x="1078" y="635"/>
                  </a:lnTo>
                  <a:lnTo>
                    <a:pt x="1079" y="636"/>
                  </a:lnTo>
                  <a:lnTo>
                    <a:pt x="1080" y="636"/>
                  </a:lnTo>
                  <a:lnTo>
                    <a:pt x="1079" y="638"/>
                  </a:lnTo>
                  <a:lnTo>
                    <a:pt x="1076" y="638"/>
                  </a:lnTo>
                  <a:lnTo>
                    <a:pt x="1076" y="639"/>
                  </a:lnTo>
                  <a:lnTo>
                    <a:pt x="1078" y="640"/>
                  </a:lnTo>
                  <a:lnTo>
                    <a:pt x="1079" y="642"/>
                  </a:lnTo>
                  <a:lnTo>
                    <a:pt x="1079" y="643"/>
                  </a:lnTo>
                  <a:lnTo>
                    <a:pt x="1080" y="643"/>
                  </a:lnTo>
                  <a:lnTo>
                    <a:pt x="1080" y="645"/>
                  </a:lnTo>
                  <a:lnTo>
                    <a:pt x="1079" y="646"/>
                  </a:lnTo>
                  <a:lnTo>
                    <a:pt x="1079" y="646"/>
                  </a:lnTo>
                  <a:lnTo>
                    <a:pt x="1078" y="647"/>
                  </a:lnTo>
                  <a:lnTo>
                    <a:pt x="1076" y="647"/>
                  </a:lnTo>
                  <a:lnTo>
                    <a:pt x="1075" y="650"/>
                  </a:lnTo>
                  <a:lnTo>
                    <a:pt x="1075" y="650"/>
                  </a:lnTo>
                  <a:lnTo>
                    <a:pt x="1073" y="650"/>
                  </a:lnTo>
                  <a:lnTo>
                    <a:pt x="1072" y="650"/>
                  </a:lnTo>
                  <a:lnTo>
                    <a:pt x="1072" y="651"/>
                  </a:lnTo>
                  <a:lnTo>
                    <a:pt x="1071" y="653"/>
                  </a:lnTo>
                  <a:lnTo>
                    <a:pt x="1071" y="653"/>
                  </a:lnTo>
                  <a:lnTo>
                    <a:pt x="1071" y="653"/>
                  </a:lnTo>
                  <a:lnTo>
                    <a:pt x="1072" y="656"/>
                  </a:lnTo>
                  <a:lnTo>
                    <a:pt x="1073" y="656"/>
                  </a:lnTo>
                  <a:lnTo>
                    <a:pt x="1075" y="657"/>
                  </a:lnTo>
                  <a:lnTo>
                    <a:pt x="1076" y="657"/>
                  </a:lnTo>
                  <a:lnTo>
                    <a:pt x="1078" y="657"/>
                  </a:lnTo>
                  <a:lnTo>
                    <a:pt x="1079" y="657"/>
                  </a:lnTo>
                  <a:lnTo>
                    <a:pt x="1080" y="657"/>
                  </a:lnTo>
                  <a:lnTo>
                    <a:pt x="1082" y="656"/>
                  </a:lnTo>
                  <a:lnTo>
                    <a:pt x="1083" y="654"/>
                  </a:lnTo>
                  <a:lnTo>
                    <a:pt x="1083" y="654"/>
                  </a:lnTo>
                  <a:lnTo>
                    <a:pt x="1085" y="653"/>
                  </a:lnTo>
                  <a:lnTo>
                    <a:pt x="1086" y="653"/>
                  </a:lnTo>
                  <a:lnTo>
                    <a:pt x="1087" y="654"/>
                  </a:lnTo>
                  <a:lnTo>
                    <a:pt x="1093" y="657"/>
                  </a:lnTo>
                  <a:lnTo>
                    <a:pt x="1093" y="658"/>
                  </a:lnTo>
                  <a:lnTo>
                    <a:pt x="1093" y="658"/>
                  </a:lnTo>
                  <a:lnTo>
                    <a:pt x="1093" y="661"/>
                  </a:lnTo>
                  <a:lnTo>
                    <a:pt x="1094" y="661"/>
                  </a:lnTo>
                  <a:lnTo>
                    <a:pt x="1096" y="664"/>
                  </a:lnTo>
                  <a:lnTo>
                    <a:pt x="1096" y="665"/>
                  </a:lnTo>
                  <a:lnTo>
                    <a:pt x="1097" y="667"/>
                  </a:lnTo>
                  <a:lnTo>
                    <a:pt x="1097" y="668"/>
                  </a:lnTo>
                  <a:lnTo>
                    <a:pt x="1098" y="669"/>
                  </a:lnTo>
                  <a:lnTo>
                    <a:pt x="1098" y="671"/>
                  </a:lnTo>
                  <a:lnTo>
                    <a:pt x="1103" y="675"/>
                  </a:lnTo>
                  <a:lnTo>
                    <a:pt x="1105" y="676"/>
                  </a:lnTo>
                  <a:lnTo>
                    <a:pt x="1107" y="678"/>
                  </a:lnTo>
                  <a:lnTo>
                    <a:pt x="1114" y="679"/>
                  </a:lnTo>
                  <a:lnTo>
                    <a:pt x="1119" y="682"/>
                  </a:lnTo>
                  <a:lnTo>
                    <a:pt x="1122" y="685"/>
                  </a:lnTo>
                  <a:lnTo>
                    <a:pt x="1122" y="686"/>
                  </a:lnTo>
                  <a:lnTo>
                    <a:pt x="1123" y="690"/>
                  </a:lnTo>
                  <a:lnTo>
                    <a:pt x="1133" y="703"/>
                  </a:lnTo>
                  <a:lnTo>
                    <a:pt x="1134" y="705"/>
                  </a:lnTo>
                  <a:lnTo>
                    <a:pt x="1134" y="707"/>
                  </a:lnTo>
                  <a:lnTo>
                    <a:pt x="1126" y="711"/>
                  </a:lnTo>
                  <a:lnTo>
                    <a:pt x="1126" y="711"/>
                  </a:lnTo>
                  <a:lnTo>
                    <a:pt x="1126" y="712"/>
                  </a:lnTo>
                  <a:lnTo>
                    <a:pt x="1125" y="714"/>
                  </a:lnTo>
                  <a:lnTo>
                    <a:pt x="1125" y="715"/>
                  </a:lnTo>
                  <a:lnTo>
                    <a:pt x="1126" y="716"/>
                  </a:lnTo>
                  <a:lnTo>
                    <a:pt x="1129" y="733"/>
                  </a:lnTo>
                  <a:lnTo>
                    <a:pt x="1133" y="739"/>
                  </a:lnTo>
                  <a:lnTo>
                    <a:pt x="1136" y="745"/>
                  </a:lnTo>
                  <a:lnTo>
                    <a:pt x="1137" y="747"/>
                  </a:lnTo>
                  <a:lnTo>
                    <a:pt x="1137" y="747"/>
                  </a:lnTo>
                  <a:lnTo>
                    <a:pt x="1138" y="750"/>
                  </a:lnTo>
                  <a:lnTo>
                    <a:pt x="1141" y="751"/>
                  </a:lnTo>
                  <a:lnTo>
                    <a:pt x="1143" y="754"/>
                  </a:lnTo>
                  <a:lnTo>
                    <a:pt x="1143" y="757"/>
                  </a:lnTo>
                  <a:lnTo>
                    <a:pt x="1144" y="758"/>
                  </a:lnTo>
                  <a:lnTo>
                    <a:pt x="1145" y="766"/>
                  </a:lnTo>
                  <a:lnTo>
                    <a:pt x="1145" y="768"/>
                  </a:lnTo>
                  <a:lnTo>
                    <a:pt x="1145" y="769"/>
                  </a:lnTo>
                  <a:lnTo>
                    <a:pt x="1145" y="772"/>
                  </a:lnTo>
                  <a:lnTo>
                    <a:pt x="1145" y="772"/>
                  </a:lnTo>
                  <a:lnTo>
                    <a:pt x="1145" y="773"/>
                  </a:lnTo>
                  <a:lnTo>
                    <a:pt x="1144" y="775"/>
                  </a:lnTo>
                  <a:lnTo>
                    <a:pt x="1144" y="776"/>
                  </a:lnTo>
                  <a:lnTo>
                    <a:pt x="1145" y="780"/>
                  </a:lnTo>
                  <a:lnTo>
                    <a:pt x="1145" y="781"/>
                  </a:lnTo>
                  <a:lnTo>
                    <a:pt x="1145" y="783"/>
                  </a:lnTo>
                  <a:lnTo>
                    <a:pt x="1144" y="783"/>
                  </a:lnTo>
                  <a:lnTo>
                    <a:pt x="1143" y="784"/>
                  </a:lnTo>
                  <a:lnTo>
                    <a:pt x="1137" y="788"/>
                  </a:lnTo>
                  <a:lnTo>
                    <a:pt x="1137" y="788"/>
                  </a:lnTo>
                  <a:lnTo>
                    <a:pt x="1136" y="791"/>
                  </a:lnTo>
                  <a:lnTo>
                    <a:pt x="1134" y="791"/>
                  </a:lnTo>
                  <a:lnTo>
                    <a:pt x="1134" y="795"/>
                  </a:lnTo>
                  <a:lnTo>
                    <a:pt x="1134" y="797"/>
                  </a:lnTo>
                  <a:lnTo>
                    <a:pt x="1134" y="799"/>
                  </a:lnTo>
                  <a:lnTo>
                    <a:pt x="1134" y="802"/>
                  </a:lnTo>
                  <a:lnTo>
                    <a:pt x="1134" y="802"/>
                  </a:lnTo>
                  <a:lnTo>
                    <a:pt x="1134" y="804"/>
                  </a:lnTo>
                  <a:lnTo>
                    <a:pt x="1137" y="808"/>
                  </a:lnTo>
                  <a:lnTo>
                    <a:pt x="1138" y="810"/>
                  </a:lnTo>
                  <a:lnTo>
                    <a:pt x="1138" y="810"/>
                  </a:lnTo>
                  <a:lnTo>
                    <a:pt x="1140" y="812"/>
                  </a:lnTo>
                  <a:lnTo>
                    <a:pt x="1140" y="812"/>
                  </a:lnTo>
                  <a:lnTo>
                    <a:pt x="1140" y="813"/>
                  </a:lnTo>
                  <a:lnTo>
                    <a:pt x="1141" y="816"/>
                  </a:lnTo>
                  <a:lnTo>
                    <a:pt x="1141" y="817"/>
                  </a:lnTo>
                  <a:lnTo>
                    <a:pt x="1143" y="819"/>
                  </a:lnTo>
                  <a:lnTo>
                    <a:pt x="1144" y="822"/>
                  </a:lnTo>
                  <a:lnTo>
                    <a:pt x="1144" y="822"/>
                  </a:lnTo>
                  <a:lnTo>
                    <a:pt x="1147" y="822"/>
                  </a:lnTo>
                  <a:lnTo>
                    <a:pt x="1148" y="823"/>
                  </a:lnTo>
                  <a:lnTo>
                    <a:pt x="1156" y="827"/>
                  </a:lnTo>
                  <a:lnTo>
                    <a:pt x="1158" y="827"/>
                  </a:lnTo>
                  <a:lnTo>
                    <a:pt x="1159" y="828"/>
                  </a:lnTo>
                  <a:lnTo>
                    <a:pt x="1161" y="827"/>
                  </a:lnTo>
                  <a:lnTo>
                    <a:pt x="1163" y="827"/>
                  </a:lnTo>
                  <a:lnTo>
                    <a:pt x="1165" y="826"/>
                  </a:lnTo>
                  <a:lnTo>
                    <a:pt x="1169" y="826"/>
                  </a:lnTo>
                  <a:lnTo>
                    <a:pt x="1170" y="827"/>
                  </a:lnTo>
                  <a:lnTo>
                    <a:pt x="1172" y="827"/>
                  </a:lnTo>
                  <a:lnTo>
                    <a:pt x="1170" y="828"/>
                  </a:lnTo>
                  <a:lnTo>
                    <a:pt x="1169" y="830"/>
                  </a:lnTo>
                  <a:lnTo>
                    <a:pt x="1168" y="830"/>
                  </a:lnTo>
                  <a:lnTo>
                    <a:pt x="1168" y="830"/>
                  </a:lnTo>
                  <a:lnTo>
                    <a:pt x="1168" y="830"/>
                  </a:lnTo>
                  <a:lnTo>
                    <a:pt x="1168" y="833"/>
                  </a:lnTo>
                  <a:lnTo>
                    <a:pt x="1168" y="834"/>
                  </a:lnTo>
                  <a:lnTo>
                    <a:pt x="1169" y="835"/>
                  </a:lnTo>
                  <a:lnTo>
                    <a:pt x="1170" y="838"/>
                  </a:lnTo>
                  <a:lnTo>
                    <a:pt x="1176" y="845"/>
                  </a:lnTo>
                  <a:lnTo>
                    <a:pt x="1179" y="848"/>
                  </a:lnTo>
                  <a:lnTo>
                    <a:pt x="1180" y="851"/>
                  </a:lnTo>
                  <a:lnTo>
                    <a:pt x="1181" y="852"/>
                  </a:lnTo>
                  <a:lnTo>
                    <a:pt x="1183" y="851"/>
                  </a:lnTo>
                  <a:lnTo>
                    <a:pt x="1184" y="851"/>
                  </a:lnTo>
                  <a:lnTo>
                    <a:pt x="1186" y="849"/>
                  </a:lnTo>
                  <a:lnTo>
                    <a:pt x="1187" y="848"/>
                  </a:lnTo>
                  <a:lnTo>
                    <a:pt x="1188" y="846"/>
                  </a:lnTo>
                  <a:lnTo>
                    <a:pt x="1190" y="846"/>
                  </a:lnTo>
                  <a:lnTo>
                    <a:pt x="1201" y="852"/>
                  </a:lnTo>
                  <a:lnTo>
                    <a:pt x="1202" y="852"/>
                  </a:lnTo>
                  <a:lnTo>
                    <a:pt x="1203" y="853"/>
                  </a:lnTo>
                  <a:lnTo>
                    <a:pt x="1202" y="853"/>
                  </a:lnTo>
                  <a:lnTo>
                    <a:pt x="1201" y="853"/>
                  </a:lnTo>
                  <a:lnTo>
                    <a:pt x="1187" y="855"/>
                  </a:lnTo>
                  <a:lnTo>
                    <a:pt x="1187" y="856"/>
                  </a:lnTo>
                  <a:lnTo>
                    <a:pt x="1186" y="856"/>
                  </a:lnTo>
                  <a:lnTo>
                    <a:pt x="1186" y="857"/>
                  </a:lnTo>
                  <a:lnTo>
                    <a:pt x="1186" y="859"/>
                  </a:lnTo>
                  <a:lnTo>
                    <a:pt x="1187" y="860"/>
                  </a:lnTo>
                  <a:lnTo>
                    <a:pt x="1187" y="860"/>
                  </a:lnTo>
                  <a:lnTo>
                    <a:pt x="1188" y="860"/>
                  </a:lnTo>
                  <a:lnTo>
                    <a:pt x="1190" y="860"/>
                  </a:lnTo>
                  <a:lnTo>
                    <a:pt x="1194" y="857"/>
                  </a:lnTo>
                  <a:lnTo>
                    <a:pt x="1195" y="857"/>
                  </a:lnTo>
                  <a:lnTo>
                    <a:pt x="1198" y="857"/>
                  </a:lnTo>
                  <a:lnTo>
                    <a:pt x="1201" y="859"/>
                  </a:lnTo>
                  <a:lnTo>
                    <a:pt x="1206" y="857"/>
                  </a:lnTo>
                  <a:lnTo>
                    <a:pt x="1212" y="860"/>
                  </a:lnTo>
                  <a:lnTo>
                    <a:pt x="1213" y="860"/>
                  </a:lnTo>
                  <a:lnTo>
                    <a:pt x="1215" y="862"/>
                  </a:lnTo>
                  <a:lnTo>
                    <a:pt x="1217" y="864"/>
                  </a:lnTo>
                  <a:lnTo>
                    <a:pt x="1219" y="867"/>
                  </a:lnTo>
                  <a:lnTo>
                    <a:pt x="1220" y="869"/>
                  </a:lnTo>
                  <a:lnTo>
                    <a:pt x="1221" y="870"/>
                  </a:lnTo>
                  <a:lnTo>
                    <a:pt x="1223" y="873"/>
                  </a:lnTo>
                  <a:lnTo>
                    <a:pt x="1224" y="874"/>
                  </a:lnTo>
                  <a:lnTo>
                    <a:pt x="1226" y="877"/>
                  </a:lnTo>
                  <a:lnTo>
                    <a:pt x="1228" y="877"/>
                  </a:lnTo>
                  <a:lnTo>
                    <a:pt x="1230" y="877"/>
                  </a:lnTo>
                  <a:lnTo>
                    <a:pt x="1237" y="871"/>
                  </a:lnTo>
                  <a:lnTo>
                    <a:pt x="1237" y="869"/>
                  </a:lnTo>
                  <a:lnTo>
                    <a:pt x="1238" y="869"/>
                  </a:lnTo>
                  <a:lnTo>
                    <a:pt x="1238" y="867"/>
                  </a:lnTo>
                  <a:lnTo>
                    <a:pt x="1239" y="863"/>
                  </a:lnTo>
                  <a:lnTo>
                    <a:pt x="1239" y="860"/>
                  </a:lnTo>
                  <a:lnTo>
                    <a:pt x="1239" y="857"/>
                  </a:lnTo>
                  <a:lnTo>
                    <a:pt x="1241" y="853"/>
                  </a:lnTo>
                  <a:lnTo>
                    <a:pt x="1241" y="852"/>
                  </a:lnTo>
                  <a:lnTo>
                    <a:pt x="1239" y="852"/>
                  </a:lnTo>
                  <a:lnTo>
                    <a:pt x="1239" y="851"/>
                  </a:lnTo>
                  <a:lnTo>
                    <a:pt x="1238" y="851"/>
                  </a:lnTo>
                  <a:lnTo>
                    <a:pt x="1235" y="849"/>
                  </a:lnTo>
                  <a:lnTo>
                    <a:pt x="1235" y="849"/>
                  </a:lnTo>
                  <a:lnTo>
                    <a:pt x="1234" y="849"/>
                  </a:lnTo>
                  <a:lnTo>
                    <a:pt x="1234" y="846"/>
                  </a:lnTo>
                  <a:lnTo>
                    <a:pt x="1233" y="846"/>
                  </a:lnTo>
                  <a:lnTo>
                    <a:pt x="1233" y="845"/>
                  </a:lnTo>
                  <a:lnTo>
                    <a:pt x="1234" y="844"/>
                  </a:lnTo>
                  <a:lnTo>
                    <a:pt x="1234" y="844"/>
                  </a:lnTo>
                  <a:lnTo>
                    <a:pt x="1239" y="844"/>
                  </a:lnTo>
                  <a:lnTo>
                    <a:pt x="1241" y="844"/>
                  </a:lnTo>
                  <a:lnTo>
                    <a:pt x="1242" y="844"/>
                  </a:lnTo>
                  <a:lnTo>
                    <a:pt x="1242" y="842"/>
                  </a:lnTo>
                  <a:lnTo>
                    <a:pt x="1241" y="841"/>
                  </a:lnTo>
                  <a:lnTo>
                    <a:pt x="1238" y="839"/>
                  </a:lnTo>
                  <a:lnTo>
                    <a:pt x="1237" y="838"/>
                  </a:lnTo>
                  <a:lnTo>
                    <a:pt x="1237" y="838"/>
                  </a:lnTo>
                  <a:lnTo>
                    <a:pt x="1237" y="837"/>
                  </a:lnTo>
                  <a:lnTo>
                    <a:pt x="1235" y="833"/>
                  </a:lnTo>
                  <a:lnTo>
                    <a:pt x="1234" y="830"/>
                  </a:lnTo>
                  <a:lnTo>
                    <a:pt x="1234" y="828"/>
                  </a:lnTo>
                  <a:lnTo>
                    <a:pt x="1234" y="827"/>
                  </a:lnTo>
                  <a:lnTo>
                    <a:pt x="1235" y="827"/>
                  </a:lnTo>
                  <a:lnTo>
                    <a:pt x="1235" y="826"/>
                  </a:lnTo>
                  <a:lnTo>
                    <a:pt x="1237" y="824"/>
                  </a:lnTo>
                  <a:lnTo>
                    <a:pt x="1238" y="824"/>
                  </a:lnTo>
                  <a:lnTo>
                    <a:pt x="1242" y="824"/>
                  </a:lnTo>
                  <a:lnTo>
                    <a:pt x="1246" y="824"/>
                  </a:lnTo>
                  <a:lnTo>
                    <a:pt x="1249" y="824"/>
                  </a:lnTo>
                  <a:lnTo>
                    <a:pt x="1251" y="826"/>
                  </a:lnTo>
                  <a:lnTo>
                    <a:pt x="1253" y="826"/>
                  </a:lnTo>
                  <a:lnTo>
                    <a:pt x="1257" y="827"/>
                  </a:lnTo>
                  <a:lnTo>
                    <a:pt x="1257" y="827"/>
                  </a:lnTo>
                  <a:lnTo>
                    <a:pt x="1260" y="830"/>
                  </a:lnTo>
                  <a:lnTo>
                    <a:pt x="1262" y="830"/>
                  </a:lnTo>
                  <a:lnTo>
                    <a:pt x="1263" y="830"/>
                  </a:lnTo>
                  <a:lnTo>
                    <a:pt x="1264" y="828"/>
                  </a:lnTo>
                  <a:lnTo>
                    <a:pt x="1264" y="827"/>
                  </a:lnTo>
                  <a:lnTo>
                    <a:pt x="1266" y="826"/>
                  </a:lnTo>
                  <a:lnTo>
                    <a:pt x="1270" y="824"/>
                  </a:lnTo>
                  <a:lnTo>
                    <a:pt x="1271" y="824"/>
                  </a:lnTo>
                  <a:lnTo>
                    <a:pt x="1273" y="824"/>
                  </a:lnTo>
                  <a:lnTo>
                    <a:pt x="1273" y="823"/>
                  </a:lnTo>
                  <a:lnTo>
                    <a:pt x="1274" y="822"/>
                  </a:lnTo>
                  <a:lnTo>
                    <a:pt x="1275" y="820"/>
                  </a:lnTo>
                  <a:lnTo>
                    <a:pt x="1277" y="819"/>
                  </a:lnTo>
                  <a:lnTo>
                    <a:pt x="1278" y="819"/>
                  </a:lnTo>
                  <a:lnTo>
                    <a:pt x="1278" y="817"/>
                  </a:lnTo>
                  <a:lnTo>
                    <a:pt x="1278" y="817"/>
                  </a:lnTo>
                  <a:lnTo>
                    <a:pt x="1278" y="816"/>
                  </a:lnTo>
                  <a:lnTo>
                    <a:pt x="1275" y="815"/>
                  </a:lnTo>
                  <a:lnTo>
                    <a:pt x="1275" y="813"/>
                  </a:lnTo>
                  <a:lnTo>
                    <a:pt x="1274" y="812"/>
                  </a:lnTo>
                  <a:lnTo>
                    <a:pt x="1274" y="810"/>
                  </a:lnTo>
                  <a:lnTo>
                    <a:pt x="1274" y="810"/>
                  </a:lnTo>
                  <a:lnTo>
                    <a:pt x="1273" y="808"/>
                  </a:lnTo>
                  <a:lnTo>
                    <a:pt x="1271" y="808"/>
                  </a:lnTo>
                  <a:lnTo>
                    <a:pt x="1273" y="808"/>
                  </a:lnTo>
                  <a:lnTo>
                    <a:pt x="1273" y="806"/>
                  </a:lnTo>
                  <a:lnTo>
                    <a:pt x="1274" y="805"/>
                  </a:lnTo>
                  <a:lnTo>
                    <a:pt x="1275" y="805"/>
                  </a:lnTo>
                  <a:lnTo>
                    <a:pt x="1278" y="805"/>
                  </a:lnTo>
                  <a:lnTo>
                    <a:pt x="1278" y="805"/>
                  </a:lnTo>
                  <a:lnTo>
                    <a:pt x="1280" y="804"/>
                  </a:lnTo>
                  <a:lnTo>
                    <a:pt x="1281" y="802"/>
                  </a:lnTo>
                  <a:lnTo>
                    <a:pt x="1281" y="802"/>
                  </a:lnTo>
                  <a:lnTo>
                    <a:pt x="1280" y="802"/>
                  </a:lnTo>
                  <a:lnTo>
                    <a:pt x="1278" y="801"/>
                  </a:lnTo>
                  <a:lnTo>
                    <a:pt x="1278" y="799"/>
                  </a:lnTo>
                  <a:lnTo>
                    <a:pt x="1278" y="799"/>
                  </a:lnTo>
                  <a:lnTo>
                    <a:pt x="1278" y="798"/>
                  </a:lnTo>
                  <a:lnTo>
                    <a:pt x="1280" y="798"/>
                  </a:lnTo>
                  <a:lnTo>
                    <a:pt x="1281" y="797"/>
                  </a:lnTo>
                  <a:lnTo>
                    <a:pt x="1281" y="797"/>
                  </a:lnTo>
                  <a:lnTo>
                    <a:pt x="1281" y="795"/>
                  </a:lnTo>
                  <a:lnTo>
                    <a:pt x="1280" y="795"/>
                  </a:lnTo>
                  <a:lnTo>
                    <a:pt x="1280" y="794"/>
                  </a:lnTo>
                  <a:lnTo>
                    <a:pt x="1280" y="792"/>
                  </a:lnTo>
                  <a:lnTo>
                    <a:pt x="1280" y="791"/>
                  </a:lnTo>
                  <a:lnTo>
                    <a:pt x="1281" y="788"/>
                  </a:lnTo>
                  <a:lnTo>
                    <a:pt x="1281" y="787"/>
                  </a:lnTo>
                  <a:lnTo>
                    <a:pt x="1281" y="786"/>
                  </a:lnTo>
                  <a:lnTo>
                    <a:pt x="1281" y="784"/>
                  </a:lnTo>
                  <a:lnTo>
                    <a:pt x="1278" y="783"/>
                  </a:lnTo>
                  <a:lnTo>
                    <a:pt x="1278" y="781"/>
                  </a:lnTo>
                  <a:lnTo>
                    <a:pt x="1277" y="780"/>
                  </a:lnTo>
                  <a:lnTo>
                    <a:pt x="1275" y="777"/>
                  </a:lnTo>
                  <a:lnTo>
                    <a:pt x="1275" y="777"/>
                  </a:lnTo>
                  <a:lnTo>
                    <a:pt x="1275" y="776"/>
                  </a:lnTo>
                  <a:lnTo>
                    <a:pt x="1273" y="775"/>
                  </a:lnTo>
                  <a:lnTo>
                    <a:pt x="1273" y="775"/>
                  </a:lnTo>
                  <a:lnTo>
                    <a:pt x="1271" y="772"/>
                  </a:lnTo>
                  <a:lnTo>
                    <a:pt x="1270" y="770"/>
                  </a:lnTo>
                  <a:lnTo>
                    <a:pt x="1268" y="770"/>
                  </a:lnTo>
                  <a:lnTo>
                    <a:pt x="1266" y="772"/>
                  </a:lnTo>
                  <a:lnTo>
                    <a:pt x="1264" y="772"/>
                  </a:lnTo>
                  <a:lnTo>
                    <a:pt x="1264" y="772"/>
                  </a:lnTo>
                  <a:lnTo>
                    <a:pt x="1263" y="772"/>
                  </a:lnTo>
                  <a:lnTo>
                    <a:pt x="1259" y="769"/>
                  </a:lnTo>
                  <a:lnTo>
                    <a:pt x="1256" y="768"/>
                  </a:lnTo>
                  <a:lnTo>
                    <a:pt x="1252" y="763"/>
                  </a:lnTo>
                  <a:lnTo>
                    <a:pt x="1251" y="763"/>
                  </a:lnTo>
                  <a:lnTo>
                    <a:pt x="1251" y="763"/>
                  </a:lnTo>
                  <a:lnTo>
                    <a:pt x="1249" y="763"/>
                  </a:lnTo>
                  <a:lnTo>
                    <a:pt x="1248" y="763"/>
                  </a:lnTo>
                  <a:lnTo>
                    <a:pt x="1245" y="765"/>
                  </a:lnTo>
                  <a:lnTo>
                    <a:pt x="1244" y="765"/>
                  </a:lnTo>
                  <a:lnTo>
                    <a:pt x="1244" y="765"/>
                  </a:lnTo>
                  <a:lnTo>
                    <a:pt x="1242" y="765"/>
                  </a:lnTo>
                  <a:lnTo>
                    <a:pt x="1241" y="765"/>
                  </a:lnTo>
                  <a:lnTo>
                    <a:pt x="1241" y="763"/>
                  </a:lnTo>
                  <a:lnTo>
                    <a:pt x="1239" y="762"/>
                  </a:lnTo>
                  <a:lnTo>
                    <a:pt x="1238" y="761"/>
                  </a:lnTo>
                  <a:lnTo>
                    <a:pt x="1238" y="759"/>
                  </a:lnTo>
                  <a:lnTo>
                    <a:pt x="1238" y="758"/>
                  </a:lnTo>
                  <a:lnTo>
                    <a:pt x="1239" y="758"/>
                  </a:lnTo>
                  <a:lnTo>
                    <a:pt x="1239" y="757"/>
                  </a:lnTo>
                  <a:lnTo>
                    <a:pt x="1241" y="755"/>
                  </a:lnTo>
                  <a:lnTo>
                    <a:pt x="1241" y="755"/>
                  </a:lnTo>
                  <a:lnTo>
                    <a:pt x="1241" y="754"/>
                  </a:lnTo>
                  <a:lnTo>
                    <a:pt x="1241" y="745"/>
                  </a:lnTo>
                  <a:lnTo>
                    <a:pt x="1239" y="744"/>
                  </a:lnTo>
                  <a:lnTo>
                    <a:pt x="1239" y="741"/>
                  </a:lnTo>
                  <a:lnTo>
                    <a:pt x="1238" y="741"/>
                  </a:lnTo>
                  <a:lnTo>
                    <a:pt x="1237" y="740"/>
                  </a:lnTo>
                  <a:lnTo>
                    <a:pt x="1235" y="740"/>
                  </a:lnTo>
                  <a:lnTo>
                    <a:pt x="1234" y="739"/>
                  </a:lnTo>
                  <a:lnTo>
                    <a:pt x="1234" y="737"/>
                  </a:lnTo>
                  <a:lnTo>
                    <a:pt x="1235" y="737"/>
                  </a:lnTo>
                  <a:lnTo>
                    <a:pt x="1235" y="736"/>
                  </a:lnTo>
                  <a:lnTo>
                    <a:pt x="1237" y="736"/>
                  </a:lnTo>
                  <a:lnTo>
                    <a:pt x="1239" y="734"/>
                  </a:lnTo>
                  <a:lnTo>
                    <a:pt x="1239" y="733"/>
                  </a:lnTo>
                  <a:lnTo>
                    <a:pt x="1239" y="732"/>
                  </a:lnTo>
                  <a:lnTo>
                    <a:pt x="1239" y="726"/>
                  </a:lnTo>
                  <a:lnTo>
                    <a:pt x="1239" y="722"/>
                  </a:lnTo>
                  <a:lnTo>
                    <a:pt x="1239" y="719"/>
                  </a:lnTo>
                  <a:lnTo>
                    <a:pt x="1239" y="716"/>
                  </a:lnTo>
                  <a:lnTo>
                    <a:pt x="1241" y="716"/>
                  </a:lnTo>
                  <a:lnTo>
                    <a:pt x="1241" y="715"/>
                  </a:lnTo>
                  <a:lnTo>
                    <a:pt x="1245" y="712"/>
                  </a:lnTo>
                  <a:lnTo>
                    <a:pt x="1245" y="712"/>
                  </a:lnTo>
                  <a:lnTo>
                    <a:pt x="1246" y="712"/>
                  </a:lnTo>
                  <a:lnTo>
                    <a:pt x="1248" y="714"/>
                  </a:lnTo>
                  <a:lnTo>
                    <a:pt x="1249" y="714"/>
                  </a:lnTo>
                  <a:lnTo>
                    <a:pt x="1251" y="712"/>
                  </a:lnTo>
                  <a:lnTo>
                    <a:pt x="1251" y="712"/>
                  </a:lnTo>
                  <a:lnTo>
                    <a:pt x="1252" y="711"/>
                  </a:lnTo>
                  <a:lnTo>
                    <a:pt x="1255" y="704"/>
                  </a:lnTo>
                  <a:lnTo>
                    <a:pt x="1255" y="703"/>
                  </a:lnTo>
                  <a:lnTo>
                    <a:pt x="1255" y="703"/>
                  </a:lnTo>
                  <a:lnTo>
                    <a:pt x="1255" y="700"/>
                  </a:lnTo>
                  <a:lnTo>
                    <a:pt x="1251" y="694"/>
                  </a:lnTo>
                  <a:lnTo>
                    <a:pt x="1251" y="693"/>
                  </a:lnTo>
                  <a:lnTo>
                    <a:pt x="1248" y="692"/>
                  </a:lnTo>
                  <a:lnTo>
                    <a:pt x="1248" y="690"/>
                  </a:lnTo>
                  <a:lnTo>
                    <a:pt x="1248" y="689"/>
                  </a:lnTo>
                  <a:lnTo>
                    <a:pt x="1248" y="689"/>
                  </a:lnTo>
                  <a:lnTo>
                    <a:pt x="1248" y="689"/>
                  </a:lnTo>
                  <a:lnTo>
                    <a:pt x="1249" y="687"/>
                  </a:lnTo>
                  <a:lnTo>
                    <a:pt x="1251" y="687"/>
                  </a:lnTo>
                  <a:lnTo>
                    <a:pt x="1251" y="686"/>
                  </a:lnTo>
                  <a:lnTo>
                    <a:pt x="1253" y="682"/>
                  </a:lnTo>
                  <a:lnTo>
                    <a:pt x="1253" y="680"/>
                  </a:lnTo>
                  <a:lnTo>
                    <a:pt x="1253" y="679"/>
                  </a:lnTo>
                  <a:lnTo>
                    <a:pt x="1253" y="678"/>
                  </a:lnTo>
                  <a:lnTo>
                    <a:pt x="1252" y="676"/>
                  </a:lnTo>
                  <a:lnTo>
                    <a:pt x="1252" y="675"/>
                  </a:lnTo>
                  <a:lnTo>
                    <a:pt x="1252" y="674"/>
                  </a:lnTo>
                  <a:lnTo>
                    <a:pt x="1252" y="672"/>
                  </a:lnTo>
                  <a:lnTo>
                    <a:pt x="1253" y="669"/>
                  </a:lnTo>
                  <a:lnTo>
                    <a:pt x="1253" y="668"/>
                  </a:lnTo>
                  <a:lnTo>
                    <a:pt x="1253" y="664"/>
                  </a:lnTo>
                  <a:lnTo>
                    <a:pt x="1253" y="661"/>
                  </a:lnTo>
                  <a:lnTo>
                    <a:pt x="1255" y="660"/>
                  </a:lnTo>
                  <a:lnTo>
                    <a:pt x="1255" y="660"/>
                  </a:lnTo>
                  <a:lnTo>
                    <a:pt x="1256" y="658"/>
                  </a:lnTo>
                  <a:lnTo>
                    <a:pt x="1257" y="658"/>
                  </a:lnTo>
                  <a:lnTo>
                    <a:pt x="1263" y="658"/>
                  </a:lnTo>
                  <a:lnTo>
                    <a:pt x="1264" y="658"/>
                  </a:lnTo>
                  <a:lnTo>
                    <a:pt x="1266" y="660"/>
                  </a:lnTo>
                  <a:lnTo>
                    <a:pt x="1267" y="660"/>
                  </a:lnTo>
                  <a:lnTo>
                    <a:pt x="1273" y="665"/>
                  </a:lnTo>
                  <a:lnTo>
                    <a:pt x="1275" y="668"/>
                  </a:lnTo>
                  <a:lnTo>
                    <a:pt x="1278" y="669"/>
                  </a:lnTo>
                  <a:lnTo>
                    <a:pt x="1280" y="669"/>
                  </a:lnTo>
                  <a:lnTo>
                    <a:pt x="1285" y="669"/>
                  </a:lnTo>
                  <a:lnTo>
                    <a:pt x="1286" y="669"/>
                  </a:lnTo>
                  <a:lnTo>
                    <a:pt x="1288" y="669"/>
                  </a:lnTo>
                  <a:lnTo>
                    <a:pt x="1291" y="668"/>
                  </a:lnTo>
                  <a:lnTo>
                    <a:pt x="1292" y="668"/>
                  </a:lnTo>
                  <a:lnTo>
                    <a:pt x="1295" y="668"/>
                  </a:lnTo>
                  <a:lnTo>
                    <a:pt x="1298" y="668"/>
                  </a:lnTo>
                  <a:lnTo>
                    <a:pt x="1303" y="668"/>
                  </a:lnTo>
                  <a:lnTo>
                    <a:pt x="1309" y="671"/>
                  </a:lnTo>
                  <a:lnTo>
                    <a:pt x="1309" y="672"/>
                  </a:lnTo>
                  <a:lnTo>
                    <a:pt x="1311" y="674"/>
                  </a:lnTo>
                  <a:lnTo>
                    <a:pt x="1311" y="676"/>
                  </a:lnTo>
                  <a:lnTo>
                    <a:pt x="1311" y="679"/>
                  </a:lnTo>
                  <a:lnTo>
                    <a:pt x="1311" y="680"/>
                  </a:lnTo>
                  <a:lnTo>
                    <a:pt x="1311" y="680"/>
                  </a:lnTo>
                  <a:lnTo>
                    <a:pt x="1313" y="683"/>
                  </a:lnTo>
                  <a:lnTo>
                    <a:pt x="1313" y="686"/>
                  </a:lnTo>
                  <a:lnTo>
                    <a:pt x="1313" y="687"/>
                  </a:lnTo>
                  <a:lnTo>
                    <a:pt x="1311" y="692"/>
                  </a:lnTo>
                  <a:lnTo>
                    <a:pt x="1311" y="692"/>
                  </a:lnTo>
                  <a:lnTo>
                    <a:pt x="1313" y="692"/>
                  </a:lnTo>
                  <a:lnTo>
                    <a:pt x="1325" y="694"/>
                  </a:lnTo>
                  <a:lnTo>
                    <a:pt x="1329" y="694"/>
                  </a:lnTo>
                  <a:lnTo>
                    <a:pt x="1331" y="694"/>
                  </a:lnTo>
                  <a:lnTo>
                    <a:pt x="1332" y="694"/>
                  </a:lnTo>
                  <a:lnTo>
                    <a:pt x="1333" y="694"/>
                  </a:lnTo>
                  <a:lnTo>
                    <a:pt x="1333" y="696"/>
                  </a:lnTo>
                  <a:lnTo>
                    <a:pt x="1333" y="697"/>
                  </a:lnTo>
                  <a:lnTo>
                    <a:pt x="1333" y="697"/>
                  </a:lnTo>
                  <a:lnTo>
                    <a:pt x="1333" y="698"/>
                  </a:lnTo>
                  <a:lnTo>
                    <a:pt x="1333" y="698"/>
                  </a:lnTo>
                  <a:lnTo>
                    <a:pt x="1333" y="700"/>
                  </a:lnTo>
                  <a:lnTo>
                    <a:pt x="1335" y="700"/>
                  </a:lnTo>
                  <a:lnTo>
                    <a:pt x="1342" y="701"/>
                  </a:lnTo>
                  <a:lnTo>
                    <a:pt x="1346" y="703"/>
                  </a:lnTo>
                  <a:lnTo>
                    <a:pt x="1349" y="701"/>
                  </a:lnTo>
                  <a:lnTo>
                    <a:pt x="1350" y="703"/>
                  </a:lnTo>
                  <a:lnTo>
                    <a:pt x="1350" y="703"/>
                  </a:lnTo>
                  <a:lnTo>
                    <a:pt x="1351" y="704"/>
                  </a:lnTo>
                  <a:lnTo>
                    <a:pt x="1353" y="705"/>
                  </a:lnTo>
                  <a:lnTo>
                    <a:pt x="1354" y="705"/>
                  </a:lnTo>
                  <a:lnTo>
                    <a:pt x="1361" y="708"/>
                  </a:lnTo>
                  <a:lnTo>
                    <a:pt x="1367" y="710"/>
                  </a:lnTo>
                  <a:lnTo>
                    <a:pt x="1367" y="710"/>
                  </a:lnTo>
                  <a:lnTo>
                    <a:pt x="1368" y="711"/>
                  </a:lnTo>
                  <a:lnTo>
                    <a:pt x="1369" y="716"/>
                  </a:lnTo>
                  <a:lnTo>
                    <a:pt x="1371" y="716"/>
                  </a:lnTo>
                  <a:lnTo>
                    <a:pt x="1372" y="718"/>
                  </a:lnTo>
                  <a:lnTo>
                    <a:pt x="1372" y="719"/>
                  </a:lnTo>
                  <a:lnTo>
                    <a:pt x="1372" y="719"/>
                  </a:lnTo>
                  <a:lnTo>
                    <a:pt x="1375" y="719"/>
                  </a:lnTo>
                  <a:lnTo>
                    <a:pt x="1378" y="719"/>
                  </a:lnTo>
                  <a:lnTo>
                    <a:pt x="1379" y="721"/>
                  </a:lnTo>
                  <a:lnTo>
                    <a:pt x="1379" y="721"/>
                  </a:lnTo>
                  <a:lnTo>
                    <a:pt x="1379" y="722"/>
                  </a:lnTo>
                  <a:lnTo>
                    <a:pt x="1378" y="723"/>
                  </a:lnTo>
                  <a:lnTo>
                    <a:pt x="1378" y="725"/>
                  </a:lnTo>
                  <a:lnTo>
                    <a:pt x="1378" y="725"/>
                  </a:lnTo>
                  <a:lnTo>
                    <a:pt x="1379" y="726"/>
                  </a:lnTo>
                  <a:lnTo>
                    <a:pt x="1381" y="727"/>
                  </a:lnTo>
                  <a:lnTo>
                    <a:pt x="1381" y="727"/>
                  </a:lnTo>
                  <a:lnTo>
                    <a:pt x="1382" y="727"/>
                  </a:lnTo>
                  <a:lnTo>
                    <a:pt x="1383" y="727"/>
                  </a:lnTo>
                  <a:lnTo>
                    <a:pt x="1386" y="729"/>
                  </a:lnTo>
                  <a:lnTo>
                    <a:pt x="1389" y="730"/>
                  </a:lnTo>
                  <a:lnTo>
                    <a:pt x="1390" y="730"/>
                  </a:lnTo>
                  <a:lnTo>
                    <a:pt x="1392" y="730"/>
                  </a:lnTo>
                  <a:lnTo>
                    <a:pt x="1392" y="730"/>
                  </a:lnTo>
                  <a:lnTo>
                    <a:pt x="1393" y="727"/>
                  </a:lnTo>
                  <a:lnTo>
                    <a:pt x="1394" y="727"/>
                  </a:lnTo>
                  <a:lnTo>
                    <a:pt x="1396" y="727"/>
                  </a:lnTo>
                  <a:lnTo>
                    <a:pt x="1397" y="727"/>
                  </a:lnTo>
                  <a:lnTo>
                    <a:pt x="1397" y="729"/>
                  </a:lnTo>
                  <a:lnTo>
                    <a:pt x="1398" y="730"/>
                  </a:lnTo>
                  <a:lnTo>
                    <a:pt x="1400" y="730"/>
                  </a:lnTo>
                  <a:lnTo>
                    <a:pt x="1403" y="730"/>
                  </a:lnTo>
                  <a:lnTo>
                    <a:pt x="1407" y="732"/>
                  </a:lnTo>
                  <a:lnTo>
                    <a:pt x="1408" y="733"/>
                  </a:lnTo>
                  <a:lnTo>
                    <a:pt x="1408" y="733"/>
                  </a:lnTo>
                  <a:lnTo>
                    <a:pt x="1410" y="733"/>
                  </a:lnTo>
                  <a:lnTo>
                    <a:pt x="1410" y="734"/>
                  </a:lnTo>
                  <a:lnTo>
                    <a:pt x="1411" y="736"/>
                  </a:lnTo>
                  <a:lnTo>
                    <a:pt x="1411" y="739"/>
                  </a:lnTo>
                  <a:lnTo>
                    <a:pt x="1412" y="740"/>
                  </a:lnTo>
                  <a:lnTo>
                    <a:pt x="1414" y="740"/>
                  </a:lnTo>
                  <a:lnTo>
                    <a:pt x="1414" y="741"/>
                  </a:lnTo>
                  <a:lnTo>
                    <a:pt x="1415" y="741"/>
                  </a:lnTo>
                  <a:lnTo>
                    <a:pt x="1416" y="743"/>
                  </a:lnTo>
                  <a:lnTo>
                    <a:pt x="1416" y="743"/>
                  </a:lnTo>
                  <a:lnTo>
                    <a:pt x="1419" y="743"/>
                  </a:lnTo>
                  <a:lnTo>
                    <a:pt x="1419" y="743"/>
                  </a:lnTo>
                  <a:lnTo>
                    <a:pt x="1422" y="743"/>
                  </a:lnTo>
                  <a:lnTo>
                    <a:pt x="1423" y="743"/>
                  </a:lnTo>
                  <a:lnTo>
                    <a:pt x="1425" y="743"/>
                  </a:lnTo>
                  <a:lnTo>
                    <a:pt x="1425" y="744"/>
                  </a:lnTo>
                  <a:lnTo>
                    <a:pt x="1426" y="744"/>
                  </a:lnTo>
                  <a:lnTo>
                    <a:pt x="1426" y="744"/>
                  </a:lnTo>
                  <a:lnTo>
                    <a:pt x="1428" y="744"/>
                  </a:lnTo>
                  <a:lnTo>
                    <a:pt x="1428" y="745"/>
                  </a:lnTo>
                  <a:lnTo>
                    <a:pt x="1430" y="745"/>
                  </a:lnTo>
                  <a:lnTo>
                    <a:pt x="1432" y="747"/>
                  </a:lnTo>
                  <a:lnTo>
                    <a:pt x="1433" y="747"/>
                  </a:lnTo>
                  <a:lnTo>
                    <a:pt x="1433" y="748"/>
                  </a:lnTo>
                  <a:lnTo>
                    <a:pt x="1436" y="750"/>
                  </a:lnTo>
                  <a:lnTo>
                    <a:pt x="1439" y="752"/>
                  </a:lnTo>
                  <a:lnTo>
                    <a:pt x="1439" y="752"/>
                  </a:lnTo>
                  <a:lnTo>
                    <a:pt x="1440" y="754"/>
                  </a:lnTo>
                  <a:lnTo>
                    <a:pt x="1440" y="755"/>
                  </a:lnTo>
                  <a:lnTo>
                    <a:pt x="1440" y="757"/>
                  </a:lnTo>
                  <a:lnTo>
                    <a:pt x="1440" y="757"/>
                  </a:lnTo>
                  <a:lnTo>
                    <a:pt x="1439" y="759"/>
                  </a:lnTo>
                  <a:lnTo>
                    <a:pt x="1439" y="761"/>
                  </a:lnTo>
                  <a:lnTo>
                    <a:pt x="1437" y="761"/>
                  </a:lnTo>
                  <a:lnTo>
                    <a:pt x="1436" y="763"/>
                  </a:lnTo>
                  <a:lnTo>
                    <a:pt x="1434" y="765"/>
                  </a:lnTo>
                  <a:lnTo>
                    <a:pt x="1434" y="766"/>
                  </a:lnTo>
                  <a:lnTo>
                    <a:pt x="1434" y="768"/>
                  </a:lnTo>
                  <a:lnTo>
                    <a:pt x="1434" y="768"/>
                  </a:lnTo>
                  <a:lnTo>
                    <a:pt x="1434" y="769"/>
                  </a:lnTo>
                  <a:lnTo>
                    <a:pt x="1436" y="769"/>
                  </a:lnTo>
                  <a:lnTo>
                    <a:pt x="1437" y="772"/>
                  </a:lnTo>
                  <a:lnTo>
                    <a:pt x="1437" y="773"/>
                  </a:lnTo>
                  <a:lnTo>
                    <a:pt x="1439" y="775"/>
                  </a:lnTo>
                  <a:lnTo>
                    <a:pt x="1439" y="776"/>
                  </a:lnTo>
                  <a:lnTo>
                    <a:pt x="1439" y="779"/>
                  </a:lnTo>
                  <a:lnTo>
                    <a:pt x="1439" y="780"/>
                  </a:lnTo>
                  <a:lnTo>
                    <a:pt x="1439" y="784"/>
                  </a:lnTo>
                  <a:lnTo>
                    <a:pt x="1439" y="787"/>
                  </a:lnTo>
                  <a:lnTo>
                    <a:pt x="1439" y="788"/>
                  </a:lnTo>
                  <a:lnTo>
                    <a:pt x="1437" y="794"/>
                  </a:lnTo>
                  <a:lnTo>
                    <a:pt x="1437" y="794"/>
                  </a:lnTo>
                  <a:lnTo>
                    <a:pt x="1436" y="795"/>
                  </a:lnTo>
                  <a:lnTo>
                    <a:pt x="1436" y="797"/>
                  </a:lnTo>
                  <a:lnTo>
                    <a:pt x="1434" y="797"/>
                  </a:lnTo>
                  <a:lnTo>
                    <a:pt x="1433" y="797"/>
                  </a:lnTo>
                  <a:lnTo>
                    <a:pt x="1432" y="798"/>
                  </a:lnTo>
                  <a:lnTo>
                    <a:pt x="1430" y="799"/>
                  </a:lnTo>
                  <a:lnTo>
                    <a:pt x="1428" y="802"/>
                  </a:lnTo>
                  <a:lnTo>
                    <a:pt x="1426" y="804"/>
                  </a:lnTo>
                  <a:lnTo>
                    <a:pt x="1425" y="805"/>
                  </a:lnTo>
                  <a:lnTo>
                    <a:pt x="1422" y="805"/>
                  </a:lnTo>
                  <a:lnTo>
                    <a:pt x="1422" y="806"/>
                  </a:lnTo>
                  <a:lnTo>
                    <a:pt x="1421" y="808"/>
                  </a:lnTo>
                  <a:lnTo>
                    <a:pt x="1421" y="808"/>
                  </a:lnTo>
                  <a:lnTo>
                    <a:pt x="1421" y="810"/>
                  </a:lnTo>
                  <a:lnTo>
                    <a:pt x="1422" y="813"/>
                  </a:lnTo>
                  <a:lnTo>
                    <a:pt x="1423" y="816"/>
                  </a:lnTo>
                  <a:lnTo>
                    <a:pt x="1423" y="817"/>
                  </a:lnTo>
                  <a:lnTo>
                    <a:pt x="1423" y="819"/>
                  </a:lnTo>
                  <a:lnTo>
                    <a:pt x="1422" y="827"/>
                  </a:lnTo>
                  <a:lnTo>
                    <a:pt x="1422" y="828"/>
                  </a:lnTo>
                  <a:lnTo>
                    <a:pt x="1422" y="830"/>
                  </a:lnTo>
                  <a:lnTo>
                    <a:pt x="1422" y="831"/>
                  </a:lnTo>
                  <a:lnTo>
                    <a:pt x="1425" y="838"/>
                  </a:lnTo>
                  <a:lnTo>
                    <a:pt x="1430" y="844"/>
                  </a:lnTo>
                  <a:lnTo>
                    <a:pt x="1430" y="852"/>
                  </a:lnTo>
                  <a:lnTo>
                    <a:pt x="1432" y="859"/>
                  </a:lnTo>
                  <a:lnTo>
                    <a:pt x="1432" y="862"/>
                  </a:lnTo>
                  <a:lnTo>
                    <a:pt x="1432" y="863"/>
                  </a:lnTo>
                  <a:lnTo>
                    <a:pt x="1432" y="863"/>
                  </a:lnTo>
                  <a:lnTo>
                    <a:pt x="1430" y="864"/>
                  </a:lnTo>
                  <a:lnTo>
                    <a:pt x="1428" y="870"/>
                  </a:lnTo>
                  <a:lnTo>
                    <a:pt x="1423" y="873"/>
                  </a:lnTo>
                  <a:lnTo>
                    <a:pt x="1423" y="874"/>
                  </a:lnTo>
                  <a:lnTo>
                    <a:pt x="1422" y="874"/>
                  </a:lnTo>
                  <a:lnTo>
                    <a:pt x="1422" y="874"/>
                  </a:lnTo>
                  <a:lnTo>
                    <a:pt x="1421" y="875"/>
                  </a:lnTo>
                  <a:lnTo>
                    <a:pt x="1416" y="875"/>
                  </a:lnTo>
                  <a:lnTo>
                    <a:pt x="1408" y="874"/>
                  </a:lnTo>
                  <a:lnTo>
                    <a:pt x="1405" y="874"/>
                  </a:lnTo>
                  <a:lnTo>
                    <a:pt x="1405" y="874"/>
                  </a:lnTo>
                  <a:lnTo>
                    <a:pt x="1401" y="877"/>
                  </a:lnTo>
                  <a:lnTo>
                    <a:pt x="1400" y="877"/>
                  </a:lnTo>
                  <a:lnTo>
                    <a:pt x="1400" y="875"/>
                  </a:lnTo>
                  <a:lnTo>
                    <a:pt x="1398" y="875"/>
                  </a:lnTo>
                  <a:lnTo>
                    <a:pt x="1397" y="874"/>
                  </a:lnTo>
                  <a:lnTo>
                    <a:pt x="1396" y="873"/>
                  </a:lnTo>
                  <a:lnTo>
                    <a:pt x="1394" y="873"/>
                  </a:lnTo>
                  <a:lnTo>
                    <a:pt x="1393" y="873"/>
                  </a:lnTo>
                  <a:lnTo>
                    <a:pt x="1390" y="873"/>
                  </a:lnTo>
                  <a:lnTo>
                    <a:pt x="1389" y="874"/>
                  </a:lnTo>
                  <a:lnTo>
                    <a:pt x="1386" y="874"/>
                  </a:lnTo>
                  <a:lnTo>
                    <a:pt x="1383" y="877"/>
                  </a:lnTo>
                  <a:lnTo>
                    <a:pt x="1381" y="877"/>
                  </a:lnTo>
                  <a:lnTo>
                    <a:pt x="1378" y="878"/>
                  </a:lnTo>
                  <a:lnTo>
                    <a:pt x="1378" y="878"/>
                  </a:lnTo>
                  <a:lnTo>
                    <a:pt x="1376" y="880"/>
                  </a:lnTo>
                  <a:lnTo>
                    <a:pt x="1375" y="880"/>
                  </a:lnTo>
                  <a:lnTo>
                    <a:pt x="1375" y="880"/>
                  </a:lnTo>
                  <a:lnTo>
                    <a:pt x="1372" y="881"/>
                  </a:lnTo>
                  <a:lnTo>
                    <a:pt x="1372" y="880"/>
                  </a:lnTo>
                  <a:lnTo>
                    <a:pt x="1372" y="880"/>
                  </a:lnTo>
                  <a:lnTo>
                    <a:pt x="1372" y="878"/>
                  </a:lnTo>
                  <a:lnTo>
                    <a:pt x="1371" y="877"/>
                  </a:lnTo>
                  <a:lnTo>
                    <a:pt x="1371" y="877"/>
                  </a:lnTo>
                  <a:lnTo>
                    <a:pt x="1369" y="875"/>
                  </a:lnTo>
                  <a:lnTo>
                    <a:pt x="1364" y="874"/>
                  </a:lnTo>
                  <a:lnTo>
                    <a:pt x="1357" y="871"/>
                  </a:lnTo>
                  <a:lnTo>
                    <a:pt x="1353" y="870"/>
                  </a:lnTo>
                  <a:lnTo>
                    <a:pt x="1353" y="870"/>
                  </a:lnTo>
                  <a:lnTo>
                    <a:pt x="1351" y="871"/>
                  </a:lnTo>
                  <a:lnTo>
                    <a:pt x="1351" y="871"/>
                  </a:lnTo>
                  <a:lnTo>
                    <a:pt x="1353" y="874"/>
                  </a:lnTo>
                  <a:lnTo>
                    <a:pt x="1353" y="874"/>
                  </a:lnTo>
                  <a:lnTo>
                    <a:pt x="1353" y="875"/>
                  </a:lnTo>
                  <a:lnTo>
                    <a:pt x="1353" y="877"/>
                  </a:lnTo>
                  <a:lnTo>
                    <a:pt x="1351" y="877"/>
                  </a:lnTo>
                  <a:lnTo>
                    <a:pt x="1351" y="878"/>
                  </a:lnTo>
                  <a:lnTo>
                    <a:pt x="1350" y="878"/>
                  </a:lnTo>
                  <a:lnTo>
                    <a:pt x="1347" y="880"/>
                  </a:lnTo>
                  <a:lnTo>
                    <a:pt x="1347" y="880"/>
                  </a:lnTo>
                  <a:lnTo>
                    <a:pt x="1346" y="880"/>
                  </a:lnTo>
                  <a:lnTo>
                    <a:pt x="1347" y="881"/>
                  </a:lnTo>
                  <a:lnTo>
                    <a:pt x="1347" y="882"/>
                  </a:lnTo>
                  <a:lnTo>
                    <a:pt x="1350" y="885"/>
                  </a:lnTo>
                  <a:lnTo>
                    <a:pt x="1354" y="896"/>
                  </a:lnTo>
                  <a:lnTo>
                    <a:pt x="1357" y="899"/>
                  </a:lnTo>
                  <a:lnTo>
                    <a:pt x="1361" y="902"/>
                  </a:lnTo>
                  <a:lnTo>
                    <a:pt x="1361" y="903"/>
                  </a:lnTo>
                  <a:lnTo>
                    <a:pt x="1361" y="904"/>
                  </a:lnTo>
                  <a:lnTo>
                    <a:pt x="1361" y="904"/>
                  </a:lnTo>
                  <a:lnTo>
                    <a:pt x="1361" y="907"/>
                  </a:lnTo>
                  <a:lnTo>
                    <a:pt x="1361" y="907"/>
                  </a:lnTo>
                  <a:lnTo>
                    <a:pt x="1357" y="909"/>
                  </a:lnTo>
                  <a:lnTo>
                    <a:pt x="1354" y="910"/>
                  </a:lnTo>
                  <a:lnTo>
                    <a:pt x="1351" y="910"/>
                  </a:lnTo>
                  <a:lnTo>
                    <a:pt x="1350" y="910"/>
                  </a:lnTo>
                  <a:lnTo>
                    <a:pt x="1342" y="910"/>
                  </a:lnTo>
                  <a:lnTo>
                    <a:pt x="1338" y="909"/>
                  </a:lnTo>
                  <a:lnTo>
                    <a:pt x="1336" y="910"/>
                  </a:lnTo>
                  <a:lnTo>
                    <a:pt x="1335" y="910"/>
                  </a:lnTo>
                  <a:lnTo>
                    <a:pt x="1335" y="910"/>
                  </a:lnTo>
                  <a:lnTo>
                    <a:pt x="1333" y="911"/>
                  </a:lnTo>
                  <a:lnTo>
                    <a:pt x="1332" y="913"/>
                  </a:lnTo>
                  <a:lnTo>
                    <a:pt x="1332" y="913"/>
                  </a:lnTo>
                  <a:lnTo>
                    <a:pt x="1331" y="913"/>
                  </a:lnTo>
                  <a:lnTo>
                    <a:pt x="1328" y="913"/>
                  </a:lnTo>
                  <a:lnTo>
                    <a:pt x="1324" y="911"/>
                  </a:lnTo>
                  <a:lnTo>
                    <a:pt x="1322" y="911"/>
                  </a:lnTo>
                  <a:lnTo>
                    <a:pt x="1321" y="911"/>
                  </a:lnTo>
                  <a:lnTo>
                    <a:pt x="1320" y="911"/>
                  </a:lnTo>
                  <a:lnTo>
                    <a:pt x="1318" y="913"/>
                  </a:lnTo>
                  <a:lnTo>
                    <a:pt x="1318" y="913"/>
                  </a:lnTo>
                  <a:lnTo>
                    <a:pt x="1317" y="913"/>
                  </a:lnTo>
                  <a:lnTo>
                    <a:pt x="1316" y="911"/>
                  </a:lnTo>
                  <a:lnTo>
                    <a:pt x="1314" y="911"/>
                  </a:lnTo>
                  <a:lnTo>
                    <a:pt x="1314" y="911"/>
                  </a:lnTo>
                  <a:lnTo>
                    <a:pt x="1313" y="911"/>
                  </a:lnTo>
                  <a:lnTo>
                    <a:pt x="1311" y="911"/>
                  </a:lnTo>
                  <a:lnTo>
                    <a:pt x="1311" y="913"/>
                  </a:lnTo>
                  <a:lnTo>
                    <a:pt x="1311" y="914"/>
                  </a:lnTo>
                  <a:lnTo>
                    <a:pt x="1310" y="916"/>
                  </a:lnTo>
                  <a:lnTo>
                    <a:pt x="1310" y="916"/>
                  </a:lnTo>
                  <a:lnTo>
                    <a:pt x="1309" y="916"/>
                  </a:lnTo>
                  <a:lnTo>
                    <a:pt x="1307" y="916"/>
                  </a:lnTo>
                  <a:lnTo>
                    <a:pt x="1306" y="917"/>
                  </a:lnTo>
                  <a:lnTo>
                    <a:pt x="1306" y="917"/>
                  </a:lnTo>
                  <a:lnTo>
                    <a:pt x="1304" y="917"/>
                  </a:lnTo>
                  <a:lnTo>
                    <a:pt x="1303" y="916"/>
                  </a:lnTo>
                  <a:lnTo>
                    <a:pt x="1303" y="916"/>
                  </a:lnTo>
                  <a:lnTo>
                    <a:pt x="1303" y="914"/>
                  </a:lnTo>
                  <a:lnTo>
                    <a:pt x="1302" y="913"/>
                  </a:lnTo>
                  <a:lnTo>
                    <a:pt x="1300" y="911"/>
                  </a:lnTo>
                  <a:lnTo>
                    <a:pt x="1299" y="910"/>
                  </a:lnTo>
                  <a:lnTo>
                    <a:pt x="1295" y="909"/>
                  </a:lnTo>
                  <a:lnTo>
                    <a:pt x="1295" y="907"/>
                  </a:lnTo>
                  <a:lnTo>
                    <a:pt x="1292" y="903"/>
                  </a:lnTo>
                  <a:lnTo>
                    <a:pt x="1292" y="902"/>
                  </a:lnTo>
                  <a:lnTo>
                    <a:pt x="1291" y="900"/>
                  </a:lnTo>
                  <a:lnTo>
                    <a:pt x="1289" y="900"/>
                  </a:lnTo>
                  <a:lnTo>
                    <a:pt x="1289" y="899"/>
                  </a:lnTo>
                  <a:lnTo>
                    <a:pt x="1282" y="899"/>
                  </a:lnTo>
                  <a:lnTo>
                    <a:pt x="1281" y="899"/>
                  </a:lnTo>
                  <a:lnTo>
                    <a:pt x="1281" y="898"/>
                  </a:lnTo>
                  <a:lnTo>
                    <a:pt x="1280" y="896"/>
                  </a:lnTo>
                  <a:lnTo>
                    <a:pt x="1278" y="896"/>
                  </a:lnTo>
                  <a:lnTo>
                    <a:pt x="1278" y="895"/>
                  </a:lnTo>
                  <a:lnTo>
                    <a:pt x="1277" y="895"/>
                  </a:lnTo>
                  <a:lnTo>
                    <a:pt x="1268" y="896"/>
                  </a:lnTo>
                  <a:lnTo>
                    <a:pt x="1266" y="895"/>
                  </a:lnTo>
                  <a:lnTo>
                    <a:pt x="1264" y="895"/>
                  </a:lnTo>
                  <a:lnTo>
                    <a:pt x="1252" y="896"/>
                  </a:lnTo>
                  <a:lnTo>
                    <a:pt x="1248" y="896"/>
                  </a:lnTo>
                  <a:lnTo>
                    <a:pt x="1248" y="896"/>
                  </a:lnTo>
                  <a:lnTo>
                    <a:pt x="1246" y="896"/>
                  </a:lnTo>
                  <a:lnTo>
                    <a:pt x="1245" y="898"/>
                  </a:lnTo>
                  <a:lnTo>
                    <a:pt x="1245" y="899"/>
                  </a:lnTo>
                  <a:lnTo>
                    <a:pt x="1244" y="900"/>
                  </a:lnTo>
                  <a:lnTo>
                    <a:pt x="1239" y="902"/>
                  </a:lnTo>
                  <a:lnTo>
                    <a:pt x="1239" y="903"/>
                  </a:lnTo>
                  <a:lnTo>
                    <a:pt x="1239" y="903"/>
                  </a:lnTo>
                  <a:lnTo>
                    <a:pt x="1241" y="904"/>
                  </a:lnTo>
                  <a:lnTo>
                    <a:pt x="1241" y="906"/>
                  </a:lnTo>
                  <a:lnTo>
                    <a:pt x="1241" y="907"/>
                  </a:lnTo>
                  <a:lnTo>
                    <a:pt x="1241" y="910"/>
                  </a:lnTo>
                  <a:lnTo>
                    <a:pt x="1241" y="911"/>
                  </a:lnTo>
                  <a:lnTo>
                    <a:pt x="1241" y="913"/>
                  </a:lnTo>
                  <a:lnTo>
                    <a:pt x="1245" y="920"/>
                  </a:lnTo>
                  <a:lnTo>
                    <a:pt x="1245" y="921"/>
                  </a:lnTo>
                  <a:lnTo>
                    <a:pt x="1245" y="921"/>
                  </a:lnTo>
                  <a:lnTo>
                    <a:pt x="1245" y="922"/>
                  </a:lnTo>
                  <a:lnTo>
                    <a:pt x="1245" y="925"/>
                  </a:lnTo>
                  <a:lnTo>
                    <a:pt x="1244" y="927"/>
                  </a:lnTo>
                  <a:lnTo>
                    <a:pt x="1242" y="928"/>
                  </a:lnTo>
                  <a:lnTo>
                    <a:pt x="1242" y="928"/>
                  </a:lnTo>
                  <a:lnTo>
                    <a:pt x="1241" y="929"/>
                  </a:lnTo>
                  <a:lnTo>
                    <a:pt x="1239" y="934"/>
                  </a:lnTo>
                  <a:lnTo>
                    <a:pt x="1239" y="935"/>
                  </a:lnTo>
                  <a:lnTo>
                    <a:pt x="1238" y="935"/>
                  </a:lnTo>
                  <a:lnTo>
                    <a:pt x="1238" y="936"/>
                  </a:lnTo>
                  <a:lnTo>
                    <a:pt x="1234" y="938"/>
                  </a:lnTo>
                  <a:lnTo>
                    <a:pt x="1234" y="938"/>
                  </a:lnTo>
                  <a:lnTo>
                    <a:pt x="1233" y="939"/>
                  </a:lnTo>
                  <a:lnTo>
                    <a:pt x="1233" y="940"/>
                  </a:lnTo>
                  <a:lnTo>
                    <a:pt x="1231" y="943"/>
                  </a:lnTo>
                  <a:lnTo>
                    <a:pt x="1230" y="945"/>
                  </a:lnTo>
                  <a:lnTo>
                    <a:pt x="1230" y="946"/>
                  </a:lnTo>
                  <a:lnTo>
                    <a:pt x="1228" y="946"/>
                  </a:lnTo>
                  <a:lnTo>
                    <a:pt x="1227" y="947"/>
                  </a:lnTo>
                  <a:lnTo>
                    <a:pt x="1226" y="949"/>
                  </a:lnTo>
                  <a:lnTo>
                    <a:pt x="1226" y="949"/>
                  </a:lnTo>
                  <a:lnTo>
                    <a:pt x="1224" y="950"/>
                  </a:lnTo>
                  <a:lnTo>
                    <a:pt x="1224" y="952"/>
                  </a:lnTo>
                  <a:lnTo>
                    <a:pt x="1224" y="952"/>
                  </a:lnTo>
                  <a:lnTo>
                    <a:pt x="1226" y="954"/>
                  </a:lnTo>
                  <a:lnTo>
                    <a:pt x="1227" y="957"/>
                  </a:lnTo>
                  <a:lnTo>
                    <a:pt x="1228" y="957"/>
                  </a:lnTo>
                  <a:lnTo>
                    <a:pt x="1228" y="957"/>
                  </a:lnTo>
                  <a:lnTo>
                    <a:pt x="1237" y="957"/>
                  </a:lnTo>
                  <a:lnTo>
                    <a:pt x="1238" y="957"/>
                  </a:lnTo>
                  <a:lnTo>
                    <a:pt x="1239" y="957"/>
                  </a:lnTo>
                  <a:lnTo>
                    <a:pt x="1241" y="957"/>
                  </a:lnTo>
                  <a:lnTo>
                    <a:pt x="1242" y="958"/>
                  </a:lnTo>
                  <a:lnTo>
                    <a:pt x="1242" y="960"/>
                  </a:lnTo>
                  <a:lnTo>
                    <a:pt x="1244" y="961"/>
                  </a:lnTo>
                  <a:lnTo>
                    <a:pt x="1245" y="961"/>
                  </a:lnTo>
                  <a:lnTo>
                    <a:pt x="1248" y="963"/>
                  </a:lnTo>
                  <a:lnTo>
                    <a:pt x="1249" y="963"/>
                  </a:lnTo>
                  <a:lnTo>
                    <a:pt x="1251" y="965"/>
                  </a:lnTo>
                  <a:lnTo>
                    <a:pt x="1252" y="967"/>
                  </a:lnTo>
                  <a:lnTo>
                    <a:pt x="1252" y="968"/>
                  </a:lnTo>
                  <a:lnTo>
                    <a:pt x="1253" y="971"/>
                  </a:lnTo>
                  <a:lnTo>
                    <a:pt x="1255" y="971"/>
                  </a:lnTo>
                  <a:lnTo>
                    <a:pt x="1256" y="972"/>
                  </a:lnTo>
                  <a:lnTo>
                    <a:pt x="1256" y="974"/>
                  </a:lnTo>
                  <a:lnTo>
                    <a:pt x="1256" y="974"/>
                  </a:lnTo>
                  <a:lnTo>
                    <a:pt x="1257" y="983"/>
                  </a:lnTo>
                  <a:lnTo>
                    <a:pt x="1257" y="985"/>
                  </a:lnTo>
                  <a:lnTo>
                    <a:pt x="1257" y="985"/>
                  </a:lnTo>
                  <a:lnTo>
                    <a:pt x="1256" y="986"/>
                  </a:lnTo>
                  <a:lnTo>
                    <a:pt x="1256" y="987"/>
                  </a:lnTo>
                  <a:lnTo>
                    <a:pt x="1255" y="987"/>
                  </a:lnTo>
                  <a:lnTo>
                    <a:pt x="1252" y="986"/>
                  </a:lnTo>
                  <a:lnTo>
                    <a:pt x="1251" y="986"/>
                  </a:lnTo>
                  <a:lnTo>
                    <a:pt x="1248" y="985"/>
                  </a:lnTo>
                  <a:lnTo>
                    <a:pt x="1245" y="985"/>
                  </a:lnTo>
                  <a:lnTo>
                    <a:pt x="1244" y="985"/>
                  </a:lnTo>
                  <a:lnTo>
                    <a:pt x="1242" y="985"/>
                  </a:lnTo>
                  <a:lnTo>
                    <a:pt x="1241" y="986"/>
                  </a:lnTo>
                  <a:lnTo>
                    <a:pt x="1242" y="987"/>
                  </a:lnTo>
                  <a:lnTo>
                    <a:pt x="1244" y="987"/>
                  </a:lnTo>
                  <a:lnTo>
                    <a:pt x="1245" y="987"/>
                  </a:lnTo>
                  <a:lnTo>
                    <a:pt x="1245" y="987"/>
                  </a:lnTo>
                  <a:lnTo>
                    <a:pt x="1248" y="997"/>
                  </a:lnTo>
                  <a:lnTo>
                    <a:pt x="1249" y="999"/>
                  </a:lnTo>
                  <a:lnTo>
                    <a:pt x="1249" y="1000"/>
                  </a:lnTo>
                  <a:lnTo>
                    <a:pt x="1248" y="1001"/>
                  </a:lnTo>
                  <a:lnTo>
                    <a:pt x="1248" y="1001"/>
                  </a:lnTo>
                  <a:lnTo>
                    <a:pt x="1246" y="1001"/>
                  </a:lnTo>
                  <a:lnTo>
                    <a:pt x="1244" y="1001"/>
                  </a:lnTo>
                  <a:lnTo>
                    <a:pt x="1242" y="1001"/>
                  </a:lnTo>
                  <a:lnTo>
                    <a:pt x="1242" y="1003"/>
                  </a:lnTo>
                  <a:lnTo>
                    <a:pt x="1241" y="1007"/>
                  </a:lnTo>
                  <a:lnTo>
                    <a:pt x="1241" y="1010"/>
                  </a:lnTo>
                  <a:lnTo>
                    <a:pt x="1237" y="1018"/>
                  </a:lnTo>
                  <a:lnTo>
                    <a:pt x="1234" y="1021"/>
                  </a:lnTo>
                  <a:lnTo>
                    <a:pt x="1234" y="1022"/>
                  </a:lnTo>
                  <a:lnTo>
                    <a:pt x="1234" y="1023"/>
                  </a:lnTo>
                  <a:lnTo>
                    <a:pt x="1234" y="1023"/>
                  </a:lnTo>
                  <a:lnTo>
                    <a:pt x="1234" y="1026"/>
                  </a:lnTo>
                  <a:lnTo>
                    <a:pt x="1235" y="1028"/>
                  </a:lnTo>
                  <a:lnTo>
                    <a:pt x="1237" y="1029"/>
                  </a:lnTo>
                  <a:lnTo>
                    <a:pt x="1237" y="1029"/>
                  </a:lnTo>
                  <a:lnTo>
                    <a:pt x="1238" y="1029"/>
                  </a:lnTo>
                  <a:lnTo>
                    <a:pt x="1239" y="1029"/>
                  </a:lnTo>
                  <a:lnTo>
                    <a:pt x="1239" y="1029"/>
                  </a:lnTo>
                  <a:lnTo>
                    <a:pt x="1239" y="1030"/>
                  </a:lnTo>
                  <a:lnTo>
                    <a:pt x="1239" y="1032"/>
                  </a:lnTo>
                  <a:lnTo>
                    <a:pt x="1239" y="1032"/>
                  </a:lnTo>
                  <a:lnTo>
                    <a:pt x="1238" y="1033"/>
                  </a:lnTo>
                  <a:lnTo>
                    <a:pt x="1237" y="1034"/>
                  </a:lnTo>
                  <a:lnTo>
                    <a:pt x="1237" y="1034"/>
                  </a:lnTo>
                  <a:lnTo>
                    <a:pt x="1237" y="1036"/>
                  </a:lnTo>
                  <a:lnTo>
                    <a:pt x="1237" y="1039"/>
                  </a:lnTo>
                  <a:lnTo>
                    <a:pt x="1238" y="1040"/>
                  </a:lnTo>
                  <a:lnTo>
                    <a:pt x="1238" y="1041"/>
                  </a:lnTo>
                  <a:lnTo>
                    <a:pt x="1238" y="1043"/>
                  </a:lnTo>
                  <a:lnTo>
                    <a:pt x="1238" y="1044"/>
                  </a:lnTo>
                  <a:lnTo>
                    <a:pt x="1238" y="1046"/>
                  </a:lnTo>
                  <a:lnTo>
                    <a:pt x="1239" y="1047"/>
                  </a:lnTo>
                  <a:lnTo>
                    <a:pt x="1239" y="1048"/>
                  </a:lnTo>
                  <a:lnTo>
                    <a:pt x="1241" y="1048"/>
                  </a:lnTo>
                  <a:lnTo>
                    <a:pt x="1242" y="1050"/>
                  </a:lnTo>
                  <a:lnTo>
                    <a:pt x="1245" y="1051"/>
                  </a:lnTo>
                  <a:lnTo>
                    <a:pt x="1245" y="1052"/>
                  </a:lnTo>
                  <a:lnTo>
                    <a:pt x="1246" y="1054"/>
                  </a:lnTo>
                  <a:lnTo>
                    <a:pt x="1246" y="1055"/>
                  </a:lnTo>
                  <a:lnTo>
                    <a:pt x="1246" y="1057"/>
                  </a:lnTo>
                  <a:lnTo>
                    <a:pt x="1246" y="1058"/>
                  </a:lnTo>
                  <a:lnTo>
                    <a:pt x="1245" y="1062"/>
                  </a:lnTo>
                  <a:lnTo>
                    <a:pt x="1241" y="1065"/>
                  </a:lnTo>
                  <a:lnTo>
                    <a:pt x="1238" y="1064"/>
                  </a:lnTo>
                  <a:lnTo>
                    <a:pt x="1237" y="1062"/>
                  </a:lnTo>
                  <a:lnTo>
                    <a:pt x="1237" y="1062"/>
                  </a:lnTo>
                  <a:lnTo>
                    <a:pt x="1235" y="1059"/>
                  </a:lnTo>
                  <a:lnTo>
                    <a:pt x="1235" y="1058"/>
                  </a:lnTo>
                  <a:lnTo>
                    <a:pt x="1234" y="1057"/>
                  </a:lnTo>
                  <a:lnTo>
                    <a:pt x="1234" y="1057"/>
                  </a:lnTo>
                  <a:lnTo>
                    <a:pt x="1233" y="1057"/>
                  </a:lnTo>
                  <a:lnTo>
                    <a:pt x="1231" y="1057"/>
                  </a:lnTo>
                  <a:lnTo>
                    <a:pt x="1230" y="1057"/>
                  </a:lnTo>
                  <a:lnTo>
                    <a:pt x="1227" y="1058"/>
                  </a:lnTo>
                  <a:lnTo>
                    <a:pt x="1226" y="1058"/>
                  </a:lnTo>
                  <a:lnTo>
                    <a:pt x="1224" y="1057"/>
                  </a:lnTo>
                  <a:lnTo>
                    <a:pt x="1223" y="1057"/>
                  </a:lnTo>
                  <a:lnTo>
                    <a:pt x="1221" y="1057"/>
                  </a:lnTo>
                  <a:lnTo>
                    <a:pt x="1220" y="1058"/>
                  </a:lnTo>
                  <a:lnTo>
                    <a:pt x="1217" y="1059"/>
                  </a:lnTo>
                  <a:lnTo>
                    <a:pt x="1212" y="1062"/>
                  </a:lnTo>
                  <a:lnTo>
                    <a:pt x="1209" y="1062"/>
                  </a:lnTo>
                  <a:lnTo>
                    <a:pt x="1209" y="1062"/>
                  </a:lnTo>
                  <a:lnTo>
                    <a:pt x="1206" y="1061"/>
                  </a:lnTo>
                  <a:lnTo>
                    <a:pt x="1206" y="1061"/>
                  </a:lnTo>
                  <a:lnTo>
                    <a:pt x="1205" y="1059"/>
                  </a:lnTo>
                  <a:lnTo>
                    <a:pt x="1205" y="1058"/>
                  </a:lnTo>
                  <a:lnTo>
                    <a:pt x="1203" y="1057"/>
                  </a:lnTo>
                  <a:lnTo>
                    <a:pt x="1203" y="1057"/>
                  </a:lnTo>
                  <a:lnTo>
                    <a:pt x="1202" y="1057"/>
                  </a:lnTo>
                  <a:lnTo>
                    <a:pt x="1197" y="1057"/>
                  </a:lnTo>
                  <a:lnTo>
                    <a:pt x="1195" y="1057"/>
                  </a:lnTo>
                  <a:lnTo>
                    <a:pt x="1195" y="1057"/>
                  </a:lnTo>
                  <a:lnTo>
                    <a:pt x="1195" y="1058"/>
                  </a:lnTo>
                  <a:lnTo>
                    <a:pt x="1195" y="1059"/>
                  </a:lnTo>
                  <a:lnTo>
                    <a:pt x="1194" y="1061"/>
                  </a:lnTo>
                  <a:lnTo>
                    <a:pt x="1194" y="1062"/>
                  </a:lnTo>
                  <a:lnTo>
                    <a:pt x="1192" y="1062"/>
                  </a:lnTo>
                  <a:lnTo>
                    <a:pt x="1191" y="1064"/>
                  </a:lnTo>
                  <a:lnTo>
                    <a:pt x="1190" y="1065"/>
                  </a:lnTo>
                  <a:lnTo>
                    <a:pt x="1187" y="1065"/>
                  </a:lnTo>
                  <a:lnTo>
                    <a:pt x="1184" y="1068"/>
                  </a:lnTo>
                  <a:lnTo>
                    <a:pt x="1184" y="1068"/>
                  </a:lnTo>
                  <a:lnTo>
                    <a:pt x="1183" y="1068"/>
                  </a:lnTo>
                  <a:lnTo>
                    <a:pt x="1181" y="1068"/>
                  </a:lnTo>
                  <a:lnTo>
                    <a:pt x="1180" y="1069"/>
                  </a:lnTo>
                  <a:lnTo>
                    <a:pt x="1179" y="1076"/>
                  </a:lnTo>
                  <a:lnTo>
                    <a:pt x="1177" y="1079"/>
                  </a:lnTo>
                  <a:lnTo>
                    <a:pt x="1176" y="1079"/>
                  </a:lnTo>
                  <a:lnTo>
                    <a:pt x="1174" y="1079"/>
                  </a:lnTo>
                  <a:lnTo>
                    <a:pt x="1172" y="1079"/>
                  </a:lnTo>
                  <a:lnTo>
                    <a:pt x="1172" y="1080"/>
                  </a:lnTo>
                  <a:lnTo>
                    <a:pt x="1170" y="1080"/>
                  </a:lnTo>
                  <a:lnTo>
                    <a:pt x="1170" y="1081"/>
                  </a:lnTo>
                  <a:lnTo>
                    <a:pt x="1170" y="1083"/>
                  </a:lnTo>
                  <a:lnTo>
                    <a:pt x="1170" y="1084"/>
                  </a:lnTo>
                  <a:lnTo>
                    <a:pt x="1170" y="1084"/>
                  </a:lnTo>
                  <a:lnTo>
                    <a:pt x="1170" y="1086"/>
                  </a:lnTo>
                  <a:lnTo>
                    <a:pt x="1170" y="1088"/>
                  </a:lnTo>
                  <a:lnTo>
                    <a:pt x="1170" y="1090"/>
                  </a:lnTo>
                  <a:lnTo>
                    <a:pt x="1172" y="1090"/>
                  </a:lnTo>
                  <a:lnTo>
                    <a:pt x="1173" y="1091"/>
                  </a:lnTo>
                  <a:lnTo>
                    <a:pt x="1181" y="1097"/>
                  </a:lnTo>
                  <a:lnTo>
                    <a:pt x="1183" y="1097"/>
                  </a:lnTo>
                  <a:lnTo>
                    <a:pt x="1186" y="1097"/>
                  </a:lnTo>
                  <a:lnTo>
                    <a:pt x="1187" y="1098"/>
                  </a:lnTo>
                  <a:lnTo>
                    <a:pt x="1187" y="1098"/>
                  </a:lnTo>
                  <a:lnTo>
                    <a:pt x="1188" y="1098"/>
                  </a:lnTo>
                  <a:lnTo>
                    <a:pt x="1188" y="1098"/>
                  </a:lnTo>
                  <a:lnTo>
                    <a:pt x="1190" y="1099"/>
                  </a:lnTo>
                  <a:lnTo>
                    <a:pt x="1188" y="1101"/>
                  </a:lnTo>
                  <a:lnTo>
                    <a:pt x="1187" y="1104"/>
                  </a:lnTo>
                  <a:lnTo>
                    <a:pt x="1187" y="1105"/>
                  </a:lnTo>
                  <a:lnTo>
                    <a:pt x="1187" y="1106"/>
                  </a:lnTo>
                  <a:lnTo>
                    <a:pt x="1187" y="1106"/>
                  </a:lnTo>
                  <a:lnTo>
                    <a:pt x="1187" y="1117"/>
                  </a:lnTo>
                  <a:lnTo>
                    <a:pt x="1187" y="1120"/>
                  </a:lnTo>
                  <a:lnTo>
                    <a:pt x="1187" y="1122"/>
                  </a:lnTo>
                  <a:lnTo>
                    <a:pt x="1187" y="1123"/>
                  </a:lnTo>
                  <a:lnTo>
                    <a:pt x="1187" y="1124"/>
                  </a:lnTo>
                  <a:lnTo>
                    <a:pt x="1186" y="1126"/>
                  </a:lnTo>
                  <a:lnTo>
                    <a:pt x="1184" y="1126"/>
                  </a:lnTo>
                  <a:lnTo>
                    <a:pt x="1184" y="1127"/>
                  </a:lnTo>
                  <a:lnTo>
                    <a:pt x="1183" y="1127"/>
                  </a:lnTo>
                  <a:lnTo>
                    <a:pt x="1181" y="1127"/>
                  </a:lnTo>
                  <a:lnTo>
                    <a:pt x="1180" y="1127"/>
                  </a:lnTo>
                  <a:lnTo>
                    <a:pt x="1177" y="1127"/>
                  </a:lnTo>
                  <a:lnTo>
                    <a:pt x="1176" y="1129"/>
                  </a:lnTo>
                  <a:lnTo>
                    <a:pt x="1173" y="1131"/>
                  </a:lnTo>
                  <a:lnTo>
                    <a:pt x="1172" y="1133"/>
                  </a:lnTo>
                  <a:lnTo>
                    <a:pt x="1168" y="1134"/>
                  </a:lnTo>
                  <a:lnTo>
                    <a:pt x="1165" y="1135"/>
                  </a:lnTo>
                  <a:lnTo>
                    <a:pt x="1163" y="1135"/>
                  </a:lnTo>
                  <a:lnTo>
                    <a:pt x="1151" y="1133"/>
                  </a:lnTo>
                  <a:lnTo>
                    <a:pt x="1150" y="1131"/>
                  </a:lnTo>
                  <a:lnTo>
                    <a:pt x="1148" y="1131"/>
                  </a:lnTo>
                  <a:lnTo>
                    <a:pt x="1147" y="1131"/>
                  </a:lnTo>
                  <a:lnTo>
                    <a:pt x="1145" y="1131"/>
                  </a:lnTo>
                  <a:lnTo>
                    <a:pt x="1144" y="1133"/>
                  </a:lnTo>
                  <a:lnTo>
                    <a:pt x="1143" y="1134"/>
                  </a:lnTo>
                  <a:lnTo>
                    <a:pt x="1141" y="1134"/>
                  </a:lnTo>
                  <a:lnTo>
                    <a:pt x="1140" y="1137"/>
                  </a:lnTo>
                  <a:lnTo>
                    <a:pt x="1140" y="1138"/>
                  </a:lnTo>
                  <a:lnTo>
                    <a:pt x="1140" y="1140"/>
                  </a:lnTo>
                  <a:lnTo>
                    <a:pt x="1140" y="1141"/>
                  </a:lnTo>
                  <a:lnTo>
                    <a:pt x="1140" y="1142"/>
                  </a:lnTo>
                  <a:lnTo>
                    <a:pt x="1145" y="1148"/>
                  </a:lnTo>
                  <a:lnTo>
                    <a:pt x="1145" y="1148"/>
                  </a:lnTo>
                  <a:lnTo>
                    <a:pt x="1145" y="1149"/>
                  </a:lnTo>
                  <a:lnTo>
                    <a:pt x="1145" y="1151"/>
                  </a:lnTo>
                  <a:lnTo>
                    <a:pt x="1144" y="1151"/>
                  </a:lnTo>
                  <a:lnTo>
                    <a:pt x="1143" y="1152"/>
                  </a:lnTo>
                  <a:lnTo>
                    <a:pt x="1140" y="1153"/>
                  </a:lnTo>
                  <a:lnTo>
                    <a:pt x="1138" y="1153"/>
                  </a:lnTo>
                  <a:lnTo>
                    <a:pt x="1137" y="1156"/>
                  </a:lnTo>
                  <a:lnTo>
                    <a:pt x="1133" y="1159"/>
                  </a:lnTo>
                  <a:lnTo>
                    <a:pt x="1132" y="1160"/>
                  </a:lnTo>
                  <a:lnTo>
                    <a:pt x="1130" y="1162"/>
                  </a:lnTo>
                  <a:lnTo>
                    <a:pt x="1129" y="1162"/>
                  </a:lnTo>
                  <a:lnTo>
                    <a:pt x="1127" y="1162"/>
                  </a:lnTo>
                  <a:lnTo>
                    <a:pt x="1126" y="1159"/>
                  </a:lnTo>
                  <a:lnTo>
                    <a:pt x="1125" y="1159"/>
                  </a:lnTo>
                  <a:lnTo>
                    <a:pt x="1123" y="1159"/>
                  </a:lnTo>
                  <a:lnTo>
                    <a:pt x="1123" y="1159"/>
                  </a:lnTo>
                  <a:lnTo>
                    <a:pt x="1122" y="1160"/>
                  </a:lnTo>
                  <a:lnTo>
                    <a:pt x="1121" y="1163"/>
                  </a:lnTo>
                  <a:lnTo>
                    <a:pt x="1119" y="1164"/>
                  </a:lnTo>
                  <a:lnTo>
                    <a:pt x="1118" y="1166"/>
                  </a:lnTo>
                  <a:lnTo>
                    <a:pt x="1115" y="1167"/>
                  </a:lnTo>
                  <a:lnTo>
                    <a:pt x="1115" y="1167"/>
                  </a:lnTo>
                  <a:lnTo>
                    <a:pt x="1114" y="1166"/>
                  </a:lnTo>
                  <a:lnTo>
                    <a:pt x="1112" y="1164"/>
                  </a:lnTo>
                  <a:lnTo>
                    <a:pt x="1112" y="1164"/>
                  </a:lnTo>
                  <a:lnTo>
                    <a:pt x="1111" y="1163"/>
                  </a:lnTo>
                  <a:lnTo>
                    <a:pt x="1111" y="1162"/>
                  </a:lnTo>
                  <a:lnTo>
                    <a:pt x="1109" y="1162"/>
                  </a:lnTo>
                  <a:lnTo>
                    <a:pt x="1108" y="1162"/>
                  </a:lnTo>
                  <a:lnTo>
                    <a:pt x="1100" y="1164"/>
                  </a:lnTo>
                  <a:lnTo>
                    <a:pt x="1098" y="1164"/>
                  </a:lnTo>
                  <a:lnTo>
                    <a:pt x="1096" y="1164"/>
                  </a:lnTo>
                  <a:lnTo>
                    <a:pt x="1096" y="1164"/>
                  </a:lnTo>
                  <a:lnTo>
                    <a:pt x="1091" y="1162"/>
                  </a:lnTo>
                  <a:lnTo>
                    <a:pt x="1090" y="1162"/>
                  </a:lnTo>
                  <a:lnTo>
                    <a:pt x="1089" y="1162"/>
                  </a:lnTo>
                  <a:lnTo>
                    <a:pt x="1085" y="1162"/>
                  </a:lnTo>
                  <a:lnTo>
                    <a:pt x="1079" y="1160"/>
                  </a:lnTo>
                  <a:lnTo>
                    <a:pt x="1073" y="1160"/>
                  </a:lnTo>
                  <a:lnTo>
                    <a:pt x="1071" y="1159"/>
                  </a:lnTo>
                  <a:lnTo>
                    <a:pt x="1068" y="1158"/>
                  </a:lnTo>
                  <a:lnTo>
                    <a:pt x="1065" y="1156"/>
                  </a:lnTo>
                  <a:lnTo>
                    <a:pt x="1058" y="1151"/>
                  </a:lnTo>
                  <a:lnTo>
                    <a:pt x="1054" y="1145"/>
                  </a:lnTo>
                  <a:lnTo>
                    <a:pt x="1053" y="1145"/>
                  </a:lnTo>
                  <a:lnTo>
                    <a:pt x="1051" y="1144"/>
                  </a:lnTo>
                  <a:lnTo>
                    <a:pt x="1046" y="1142"/>
                  </a:lnTo>
                  <a:lnTo>
                    <a:pt x="1043" y="1141"/>
                  </a:lnTo>
                  <a:lnTo>
                    <a:pt x="1042" y="1141"/>
                  </a:lnTo>
                  <a:lnTo>
                    <a:pt x="1042" y="1140"/>
                  </a:lnTo>
                  <a:lnTo>
                    <a:pt x="1040" y="1138"/>
                  </a:lnTo>
                  <a:lnTo>
                    <a:pt x="1040" y="1137"/>
                  </a:lnTo>
                  <a:lnTo>
                    <a:pt x="1040" y="1135"/>
                  </a:lnTo>
                  <a:lnTo>
                    <a:pt x="1042" y="1131"/>
                  </a:lnTo>
                  <a:lnTo>
                    <a:pt x="1043" y="1130"/>
                  </a:lnTo>
                  <a:lnTo>
                    <a:pt x="1044" y="1129"/>
                  </a:lnTo>
                  <a:lnTo>
                    <a:pt x="1046" y="1127"/>
                  </a:lnTo>
                  <a:lnTo>
                    <a:pt x="1049" y="1127"/>
                  </a:lnTo>
                  <a:lnTo>
                    <a:pt x="1050" y="1127"/>
                  </a:lnTo>
                  <a:lnTo>
                    <a:pt x="1051" y="1126"/>
                  </a:lnTo>
                  <a:lnTo>
                    <a:pt x="1051" y="1123"/>
                  </a:lnTo>
                  <a:lnTo>
                    <a:pt x="1053" y="1120"/>
                  </a:lnTo>
                  <a:lnTo>
                    <a:pt x="1053" y="1119"/>
                  </a:lnTo>
                  <a:lnTo>
                    <a:pt x="1053" y="1117"/>
                  </a:lnTo>
                  <a:lnTo>
                    <a:pt x="1051" y="1117"/>
                  </a:lnTo>
                  <a:lnTo>
                    <a:pt x="1051" y="1116"/>
                  </a:lnTo>
                  <a:lnTo>
                    <a:pt x="1044" y="1108"/>
                  </a:lnTo>
                  <a:lnTo>
                    <a:pt x="1043" y="1106"/>
                  </a:lnTo>
                  <a:lnTo>
                    <a:pt x="1042" y="1102"/>
                  </a:lnTo>
                  <a:lnTo>
                    <a:pt x="1042" y="1101"/>
                  </a:lnTo>
                  <a:lnTo>
                    <a:pt x="1040" y="1098"/>
                  </a:lnTo>
                  <a:lnTo>
                    <a:pt x="1040" y="1094"/>
                  </a:lnTo>
                  <a:lnTo>
                    <a:pt x="1040" y="1093"/>
                  </a:lnTo>
                  <a:lnTo>
                    <a:pt x="1040" y="1093"/>
                  </a:lnTo>
                  <a:lnTo>
                    <a:pt x="1042" y="1091"/>
                  </a:lnTo>
                  <a:lnTo>
                    <a:pt x="1043" y="1090"/>
                  </a:lnTo>
                  <a:lnTo>
                    <a:pt x="1043" y="1090"/>
                  </a:lnTo>
                  <a:lnTo>
                    <a:pt x="1046" y="1090"/>
                  </a:lnTo>
                  <a:lnTo>
                    <a:pt x="1049" y="1090"/>
                  </a:lnTo>
                  <a:lnTo>
                    <a:pt x="1049" y="1090"/>
                  </a:lnTo>
                  <a:lnTo>
                    <a:pt x="1050" y="1090"/>
                  </a:lnTo>
                  <a:lnTo>
                    <a:pt x="1050" y="1088"/>
                  </a:lnTo>
                  <a:lnTo>
                    <a:pt x="1050" y="1087"/>
                  </a:lnTo>
                  <a:lnTo>
                    <a:pt x="1049" y="1087"/>
                  </a:lnTo>
                  <a:lnTo>
                    <a:pt x="1049" y="1087"/>
                  </a:lnTo>
                  <a:lnTo>
                    <a:pt x="1047" y="1086"/>
                  </a:lnTo>
                  <a:lnTo>
                    <a:pt x="1044" y="1086"/>
                  </a:lnTo>
                  <a:lnTo>
                    <a:pt x="1043" y="1084"/>
                  </a:lnTo>
                  <a:lnTo>
                    <a:pt x="1042" y="1084"/>
                  </a:lnTo>
                  <a:lnTo>
                    <a:pt x="1040" y="1083"/>
                  </a:lnTo>
                  <a:lnTo>
                    <a:pt x="1039" y="1079"/>
                  </a:lnTo>
                  <a:lnTo>
                    <a:pt x="1038" y="1079"/>
                  </a:lnTo>
                  <a:lnTo>
                    <a:pt x="1035" y="1077"/>
                  </a:lnTo>
                  <a:lnTo>
                    <a:pt x="1031" y="1070"/>
                  </a:lnTo>
                  <a:lnTo>
                    <a:pt x="1031" y="1068"/>
                  </a:lnTo>
                  <a:lnTo>
                    <a:pt x="1029" y="1066"/>
                  </a:lnTo>
                  <a:lnTo>
                    <a:pt x="1029" y="1065"/>
                  </a:lnTo>
                  <a:lnTo>
                    <a:pt x="1031" y="1065"/>
                  </a:lnTo>
                  <a:lnTo>
                    <a:pt x="1031" y="1062"/>
                  </a:lnTo>
                  <a:lnTo>
                    <a:pt x="1031" y="1059"/>
                  </a:lnTo>
                  <a:lnTo>
                    <a:pt x="1029" y="1057"/>
                  </a:lnTo>
                  <a:lnTo>
                    <a:pt x="1029" y="1055"/>
                  </a:lnTo>
                  <a:lnTo>
                    <a:pt x="1028" y="1054"/>
                  </a:lnTo>
                  <a:lnTo>
                    <a:pt x="1026" y="1052"/>
                  </a:lnTo>
                  <a:lnTo>
                    <a:pt x="1025" y="1051"/>
                  </a:lnTo>
                  <a:lnTo>
                    <a:pt x="1024" y="1051"/>
                  </a:lnTo>
                  <a:lnTo>
                    <a:pt x="1007" y="1048"/>
                  </a:lnTo>
                  <a:lnTo>
                    <a:pt x="997" y="1051"/>
                  </a:lnTo>
                  <a:lnTo>
                    <a:pt x="993" y="1051"/>
                  </a:lnTo>
                  <a:lnTo>
                    <a:pt x="992" y="1050"/>
                  </a:lnTo>
                  <a:lnTo>
                    <a:pt x="988" y="1048"/>
                  </a:lnTo>
                  <a:lnTo>
                    <a:pt x="986" y="1048"/>
                  </a:lnTo>
                  <a:lnTo>
                    <a:pt x="985" y="1047"/>
                  </a:lnTo>
                  <a:lnTo>
                    <a:pt x="985" y="1046"/>
                  </a:lnTo>
                  <a:lnTo>
                    <a:pt x="982" y="1046"/>
                  </a:lnTo>
                  <a:lnTo>
                    <a:pt x="981" y="1046"/>
                  </a:lnTo>
                  <a:lnTo>
                    <a:pt x="974" y="1047"/>
                  </a:lnTo>
                  <a:lnTo>
                    <a:pt x="973" y="1047"/>
                  </a:lnTo>
                  <a:lnTo>
                    <a:pt x="973" y="1046"/>
                  </a:lnTo>
                  <a:lnTo>
                    <a:pt x="971" y="1044"/>
                  </a:lnTo>
                  <a:lnTo>
                    <a:pt x="973" y="1043"/>
                  </a:lnTo>
                  <a:lnTo>
                    <a:pt x="974" y="1039"/>
                  </a:lnTo>
                  <a:lnTo>
                    <a:pt x="975" y="1037"/>
                  </a:lnTo>
                  <a:lnTo>
                    <a:pt x="975" y="1036"/>
                  </a:lnTo>
                  <a:lnTo>
                    <a:pt x="974" y="1034"/>
                  </a:lnTo>
                  <a:lnTo>
                    <a:pt x="974" y="1034"/>
                  </a:lnTo>
                  <a:lnTo>
                    <a:pt x="971" y="1034"/>
                  </a:lnTo>
                  <a:lnTo>
                    <a:pt x="964" y="1040"/>
                  </a:lnTo>
                  <a:lnTo>
                    <a:pt x="963" y="1040"/>
                  </a:lnTo>
                  <a:lnTo>
                    <a:pt x="960" y="1041"/>
                  </a:lnTo>
                  <a:lnTo>
                    <a:pt x="956" y="1041"/>
                  </a:lnTo>
                  <a:lnTo>
                    <a:pt x="952" y="1041"/>
                  </a:lnTo>
                  <a:lnTo>
                    <a:pt x="949" y="1040"/>
                  </a:lnTo>
                  <a:lnTo>
                    <a:pt x="946" y="1039"/>
                  </a:lnTo>
                  <a:lnTo>
                    <a:pt x="943" y="1037"/>
                  </a:lnTo>
                  <a:lnTo>
                    <a:pt x="942" y="1036"/>
                  </a:lnTo>
                  <a:lnTo>
                    <a:pt x="942" y="1034"/>
                  </a:lnTo>
                  <a:lnTo>
                    <a:pt x="941" y="1034"/>
                  </a:lnTo>
                  <a:lnTo>
                    <a:pt x="941" y="1033"/>
                  </a:lnTo>
                  <a:lnTo>
                    <a:pt x="942" y="1030"/>
                  </a:lnTo>
                  <a:lnTo>
                    <a:pt x="942" y="1029"/>
                  </a:lnTo>
                  <a:lnTo>
                    <a:pt x="942" y="1028"/>
                  </a:lnTo>
                  <a:lnTo>
                    <a:pt x="942" y="1026"/>
                  </a:lnTo>
                  <a:lnTo>
                    <a:pt x="941" y="1026"/>
                  </a:lnTo>
                  <a:lnTo>
                    <a:pt x="938" y="1023"/>
                  </a:lnTo>
                  <a:lnTo>
                    <a:pt x="938" y="1022"/>
                  </a:lnTo>
                  <a:lnTo>
                    <a:pt x="938" y="1021"/>
                  </a:lnTo>
                  <a:lnTo>
                    <a:pt x="938" y="1019"/>
                  </a:lnTo>
                  <a:lnTo>
                    <a:pt x="938" y="1016"/>
                  </a:lnTo>
                  <a:lnTo>
                    <a:pt x="938" y="1015"/>
                  </a:lnTo>
                  <a:lnTo>
                    <a:pt x="938" y="1012"/>
                  </a:lnTo>
                  <a:lnTo>
                    <a:pt x="938" y="1010"/>
                  </a:lnTo>
                  <a:lnTo>
                    <a:pt x="938" y="1005"/>
                  </a:lnTo>
                  <a:lnTo>
                    <a:pt x="938" y="1003"/>
                  </a:lnTo>
                  <a:lnTo>
                    <a:pt x="938" y="1000"/>
                  </a:lnTo>
                  <a:lnTo>
                    <a:pt x="938" y="999"/>
                  </a:lnTo>
                  <a:lnTo>
                    <a:pt x="937" y="997"/>
                  </a:lnTo>
                  <a:lnTo>
                    <a:pt x="935" y="996"/>
                  </a:lnTo>
                  <a:lnTo>
                    <a:pt x="928" y="994"/>
                  </a:lnTo>
                  <a:lnTo>
                    <a:pt x="927" y="993"/>
                  </a:lnTo>
                  <a:lnTo>
                    <a:pt x="926" y="992"/>
                  </a:lnTo>
                  <a:lnTo>
                    <a:pt x="924" y="992"/>
                  </a:lnTo>
                  <a:lnTo>
                    <a:pt x="921" y="987"/>
                  </a:lnTo>
                  <a:lnTo>
                    <a:pt x="921" y="985"/>
                  </a:lnTo>
                  <a:lnTo>
                    <a:pt x="920" y="983"/>
                  </a:lnTo>
                  <a:lnTo>
                    <a:pt x="919" y="982"/>
                  </a:lnTo>
                  <a:lnTo>
                    <a:pt x="917" y="982"/>
                  </a:lnTo>
                  <a:lnTo>
                    <a:pt x="914" y="982"/>
                  </a:lnTo>
                  <a:lnTo>
                    <a:pt x="912" y="983"/>
                  </a:lnTo>
                  <a:lnTo>
                    <a:pt x="908" y="985"/>
                  </a:lnTo>
                  <a:lnTo>
                    <a:pt x="908" y="985"/>
                  </a:lnTo>
                  <a:lnTo>
                    <a:pt x="905" y="985"/>
                  </a:lnTo>
                  <a:lnTo>
                    <a:pt x="903" y="985"/>
                  </a:lnTo>
                  <a:lnTo>
                    <a:pt x="902" y="986"/>
                  </a:lnTo>
                  <a:lnTo>
                    <a:pt x="899" y="990"/>
                  </a:lnTo>
                  <a:lnTo>
                    <a:pt x="899" y="992"/>
                  </a:lnTo>
                  <a:lnTo>
                    <a:pt x="894" y="994"/>
                  </a:lnTo>
                  <a:lnTo>
                    <a:pt x="888" y="997"/>
                  </a:lnTo>
                  <a:lnTo>
                    <a:pt x="888" y="997"/>
                  </a:lnTo>
                  <a:lnTo>
                    <a:pt x="887" y="999"/>
                  </a:lnTo>
                  <a:lnTo>
                    <a:pt x="887" y="1000"/>
                  </a:lnTo>
                  <a:lnTo>
                    <a:pt x="887" y="1000"/>
                  </a:lnTo>
                  <a:lnTo>
                    <a:pt x="888" y="1001"/>
                  </a:lnTo>
                  <a:lnTo>
                    <a:pt x="891" y="1001"/>
                  </a:lnTo>
                  <a:lnTo>
                    <a:pt x="891" y="1003"/>
                  </a:lnTo>
                  <a:lnTo>
                    <a:pt x="892" y="1003"/>
                  </a:lnTo>
                  <a:lnTo>
                    <a:pt x="892" y="1004"/>
                  </a:lnTo>
                  <a:lnTo>
                    <a:pt x="892" y="1004"/>
                  </a:lnTo>
                  <a:lnTo>
                    <a:pt x="892" y="1005"/>
                  </a:lnTo>
                  <a:lnTo>
                    <a:pt x="891" y="1005"/>
                  </a:lnTo>
                  <a:lnTo>
                    <a:pt x="877" y="1007"/>
                  </a:lnTo>
                  <a:lnTo>
                    <a:pt x="876" y="1007"/>
                  </a:lnTo>
                  <a:lnTo>
                    <a:pt x="874" y="1008"/>
                  </a:lnTo>
                  <a:lnTo>
                    <a:pt x="873" y="1010"/>
                  </a:lnTo>
                  <a:lnTo>
                    <a:pt x="872" y="1015"/>
                  </a:lnTo>
                  <a:lnTo>
                    <a:pt x="870" y="1016"/>
                  </a:lnTo>
                  <a:lnTo>
                    <a:pt x="869" y="1018"/>
                  </a:lnTo>
                  <a:lnTo>
                    <a:pt x="867" y="1018"/>
                  </a:lnTo>
                  <a:lnTo>
                    <a:pt x="866" y="1018"/>
                  </a:lnTo>
                  <a:lnTo>
                    <a:pt x="866" y="1018"/>
                  </a:lnTo>
                  <a:lnTo>
                    <a:pt x="865" y="1018"/>
                  </a:lnTo>
                  <a:lnTo>
                    <a:pt x="865" y="1018"/>
                  </a:lnTo>
                  <a:lnTo>
                    <a:pt x="863" y="1016"/>
                  </a:lnTo>
                  <a:lnTo>
                    <a:pt x="863" y="1016"/>
                  </a:lnTo>
                  <a:lnTo>
                    <a:pt x="862" y="1016"/>
                  </a:lnTo>
                  <a:lnTo>
                    <a:pt x="861" y="1016"/>
                  </a:lnTo>
                  <a:lnTo>
                    <a:pt x="859" y="1016"/>
                  </a:lnTo>
                  <a:lnTo>
                    <a:pt x="858" y="1018"/>
                  </a:lnTo>
                  <a:lnTo>
                    <a:pt x="858" y="1018"/>
                  </a:lnTo>
                  <a:lnTo>
                    <a:pt x="852" y="1019"/>
                  </a:lnTo>
                  <a:lnTo>
                    <a:pt x="851" y="1021"/>
                  </a:lnTo>
                  <a:lnTo>
                    <a:pt x="849" y="1021"/>
                  </a:lnTo>
                  <a:lnTo>
                    <a:pt x="852" y="1023"/>
                  </a:lnTo>
                  <a:lnTo>
                    <a:pt x="858" y="1032"/>
                  </a:lnTo>
                  <a:lnTo>
                    <a:pt x="858" y="1033"/>
                  </a:lnTo>
                  <a:lnTo>
                    <a:pt x="858" y="1034"/>
                  </a:lnTo>
                  <a:lnTo>
                    <a:pt x="858" y="1034"/>
                  </a:lnTo>
                  <a:lnTo>
                    <a:pt x="856" y="1036"/>
                  </a:lnTo>
                  <a:lnTo>
                    <a:pt x="856" y="1037"/>
                  </a:lnTo>
                  <a:lnTo>
                    <a:pt x="858" y="1037"/>
                  </a:lnTo>
                  <a:lnTo>
                    <a:pt x="861" y="1037"/>
                  </a:lnTo>
                  <a:lnTo>
                    <a:pt x="862" y="1039"/>
                  </a:lnTo>
                  <a:lnTo>
                    <a:pt x="863" y="1040"/>
                  </a:lnTo>
                  <a:lnTo>
                    <a:pt x="863" y="1041"/>
                  </a:lnTo>
                  <a:lnTo>
                    <a:pt x="863" y="1043"/>
                  </a:lnTo>
                  <a:lnTo>
                    <a:pt x="862" y="1043"/>
                  </a:lnTo>
                  <a:lnTo>
                    <a:pt x="861" y="1044"/>
                  </a:lnTo>
                  <a:lnTo>
                    <a:pt x="862" y="1046"/>
                  </a:lnTo>
                  <a:lnTo>
                    <a:pt x="863" y="1044"/>
                  </a:lnTo>
                  <a:lnTo>
                    <a:pt x="865" y="1043"/>
                  </a:lnTo>
                  <a:lnTo>
                    <a:pt x="865" y="1043"/>
                  </a:lnTo>
                  <a:lnTo>
                    <a:pt x="866" y="1044"/>
                  </a:lnTo>
                  <a:lnTo>
                    <a:pt x="866" y="1046"/>
                  </a:lnTo>
                  <a:lnTo>
                    <a:pt x="865" y="1046"/>
                  </a:lnTo>
                  <a:lnTo>
                    <a:pt x="865" y="1048"/>
                  </a:lnTo>
                  <a:lnTo>
                    <a:pt x="863" y="1050"/>
                  </a:lnTo>
                  <a:lnTo>
                    <a:pt x="863" y="1052"/>
                  </a:lnTo>
                  <a:lnTo>
                    <a:pt x="865" y="1054"/>
                  </a:lnTo>
                  <a:lnTo>
                    <a:pt x="866" y="1055"/>
                  </a:lnTo>
                  <a:lnTo>
                    <a:pt x="866" y="1055"/>
                  </a:lnTo>
                  <a:lnTo>
                    <a:pt x="866" y="1057"/>
                  </a:lnTo>
                  <a:lnTo>
                    <a:pt x="872" y="1059"/>
                  </a:lnTo>
                  <a:lnTo>
                    <a:pt x="872" y="1061"/>
                  </a:lnTo>
                  <a:lnTo>
                    <a:pt x="873" y="1061"/>
                  </a:lnTo>
                  <a:lnTo>
                    <a:pt x="878" y="1065"/>
                  </a:lnTo>
                  <a:lnTo>
                    <a:pt x="877" y="1065"/>
                  </a:lnTo>
                  <a:lnTo>
                    <a:pt x="876" y="1065"/>
                  </a:lnTo>
                  <a:lnTo>
                    <a:pt x="876" y="1065"/>
                  </a:lnTo>
                  <a:lnTo>
                    <a:pt x="876" y="1066"/>
                  </a:lnTo>
                  <a:lnTo>
                    <a:pt x="876" y="1068"/>
                  </a:lnTo>
                  <a:lnTo>
                    <a:pt x="876" y="1069"/>
                  </a:lnTo>
                  <a:lnTo>
                    <a:pt x="877" y="1070"/>
                  </a:lnTo>
                  <a:lnTo>
                    <a:pt x="878" y="1073"/>
                  </a:lnTo>
                  <a:lnTo>
                    <a:pt x="877" y="1073"/>
                  </a:lnTo>
                  <a:lnTo>
                    <a:pt x="877" y="1072"/>
                  </a:lnTo>
                  <a:lnTo>
                    <a:pt x="876" y="1072"/>
                  </a:lnTo>
                  <a:lnTo>
                    <a:pt x="876" y="1073"/>
                  </a:lnTo>
                  <a:lnTo>
                    <a:pt x="874" y="1075"/>
                  </a:lnTo>
                  <a:lnTo>
                    <a:pt x="869" y="1079"/>
                  </a:lnTo>
                  <a:lnTo>
                    <a:pt x="869" y="1079"/>
                  </a:lnTo>
                  <a:lnTo>
                    <a:pt x="867" y="1079"/>
                  </a:lnTo>
                  <a:lnTo>
                    <a:pt x="866" y="1079"/>
                  </a:lnTo>
                  <a:lnTo>
                    <a:pt x="866" y="1080"/>
                  </a:lnTo>
                  <a:lnTo>
                    <a:pt x="862" y="1081"/>
                  </a:lnTo>
                  <a:lnTo>
                    <a:pt x="861" y="1081"/>
                  </a:lnTo>
                  <a:lnTo>
                    <a:pt x="861" y="1081"/>
                  </a:lnTo>
                  <a:lnTo>
                    <a:pt x="858" y="1086"/>
                  </a:lnTo>
                  <a:lnTo>
                    <a:pt x="858" y="1087"/>
                  </a:lnTo>
                  <a:lnTo>
                    <a:pt x="856" y="1087"/>
                  </a:lnTo>
                  <a:lnTo>
                    <a:pt x="855" y="1088"/>
                  </a:lnTo>
                  <a:lnTo>
                    <a:pt x="849" y="1090"/>
                  </a:lnTo>
                  <a:lnTo>
                    <a:pt x="849" y="1090"/>
                  </a:lnTo>
                  <a:lnTo>
                    <a:pt x="848" y="1090"/>
                  </a:lnTo>
                  <a:lnTo>
                    <a:pt x="847" y="1091"/>
                  </a:lnTo>
                  <a:lnTo>
                    <a:pt x="847" y="1093"/>
                  </a:lnTo>
                  <a:lnTo>
                    <a:pt x="845" y="1097"/>
                  </a:lnTo>
                  <a:lnTo>
                    <a:pt x="844" y="1099"/>
                  </a:lnTo>
                  <a:lnTo>
                    <a:pt x="843" y="1099"/>
                  </a:lnTo>
                  <a:lnTo>
                    <a:pt x="841" y="1099"/>
                  </a:lnTo>
                  <a:lnTo>
                    <a:pt x="837" y="1099"/>
                  </a:lnTo>
                  <a:lnTo>
                    <a:pt x="836" y="1099"/>
                  </a:lnTo>
                  <a:lnTo>
                    <a:pt x="833" y="1099"/>
                  </a:lnTo>
                  <a:lnTo>
                    <a:pt x="831" y="1101"/>
                  </a:lnTo>
                  <a:lnTo>
                    <a:pt x="826" y="1106"/>
                  </a:lnTo>
                  <a:lnTo>
                    <a:pt x="822" y="1109"/>
                  </a:lnTo>
                  <a:lnTo>
                    <a:pt x="822" y="1111"/>
                  </a:lnTo>
                  <a:lnTo>
                    <a:pt x="822" y="1109"/>
                  </a:lnTo>
                  <a:lnTo>
                    <a:pt x="822" y="1109"/>
                  </a:lnTo>
                  <a:lnTo>
                    <a:pt x="822" y="1108"/>
                  </a:lnTo>
                  <a:lnTo>
                    <a:pt x="822" y="1106"/>
                  </a:lnTo>
                  <a:lnTo>
                    <a:pt x="822" y="1105"/>
                  </a:lnTo>
                  <a:lnTo>
                    <a:pt x="822" y="1104"/>
                  </a:lnTo>
                  <a:lnTo>
                    <a:pt x="820" y="1101"/>
                  </a:lnTo>
                  <a:lnTo>
                    <a:pt x="820" y="1099"/>
                  </a:lnTo>
                  <a:lnTo>
                    <a:pt x="819" y="1099"/>
                  </a:lnTo>
                  <a:lnTo>
                    <a:pt x="819" y="1098"/>
                  </a:lnTo>
                  <a:lnTo>
                    <a:pt x="819" y="1097"/>
                  </a:lnTo>
                  <a:lnTo>
                    <a:pt x="819" y="1094"/>
                  </a:lnTo>
                  <a:lnTo>
                    <a:pt x="820" y="1093"/>
                  </a:lnTo>
                  <a:lnTo>
                    <a:pt x="822" y="1091"/>
                  </a:lnTo>
                  <a:lnTo>
                    <a:pt x="822" y="1090"/>
                  </a:lnTo>
                  <a:lnTo>
                    <a:pt x="823" y="1090"/>
                  </a:lnTo>
                  <a:lnTo>
                    <a:pt x="825" y="1090"/>
                  </a:lnTo>
                  <a:lnTo>
                    <a:pt x="825" y="1087"/>
                  </a:lnTo>
                  <a:lnTo>
                    <a:pt x="826" y="1083"/>
                  </a:lnTo>
                  <a:lnTo>
                    <a:pt x="827" y="1081"/>
                  </a:lnTo>
                  <a:lnTo>
                    <a:pt x="827" y="1080"/>
                  </a:lnTo>
                  <a:lnTo>
                    <a:pt x="827" y="1079"/>
                  </a:lnTo>
                  <a:lnTo>
                    <a:pt x="827" y="1077"/>
                  </a:lnTo>
                  <a:lnTo>
                    <a:pt x="827" y="1076"/>
                  </a:lnTo>
                  <a:lnTo>
                    <a:pt x="827" y="1075"/>
                  </a:lnTo>
                  <a:lnTo>
                    <a:pt x="827" y="1073"/>
                  </a:lnTo>
                  <a:lnTo>
                    <a:pt x="825" y="1070"/>
                  </a:lnTo>
                  <a:lnTo>
                    <a:pt x="825" y="1069"/>
                  </a:lnTo>
                  <a:lnTo>
                    <a:pt x="825" y="1068"/>
                  </a:lnTo>
                  <a:lnTo>
                    <a:pt x="825" y="1068"/>
                  </a:lnTo>
                  <a:lnTo>
                    <a:pt x="825" y="1066"/>
                  </a:lnTo>
                  <a:lnTo>
                    <a:pt x="825" y="1064"/>
                  </a:lnTo>
                  <a:lnTo>
                    <a:pt x="822" y="1061"/>
                  </a:lnTo>
                  <a:lnTo>
                    <a:pt x="820" y="1059"/>
                  </a:lnTo>
                  <a:lnTo>
                    <a:pt x="820" y="1059"/>
                  </a:lnTo>
                  <a:lnTo>
                    <a:pt x="818" y="1058"/>
                  </a:lnTo>
                  <a:lnTo>
                    <a:pt x="818" y="1058"/>
                  </a:lnTo>
                  <a:lnTo>
                    <a:pt x="816" y="1058"/>
                  </a:lnTo>
                  <a:lnTo>
                    <a:pt x="816" y="1058"/>
                  </a:lnTo>
                  <a:lnTo>
                    <a:pt x="816" y="1058"/>
                  </a:lnTo>
                  <a:lnTo>
                    <a:pt x="816" y="1059"/>
                  </a:lnTo>
                  <a:lnTo>
                    <a:pt x="816" y="1062"/>
                  </a:lnTo>
                  <a:lnTo>
                    <a:pt x="815" y="1066"/>
                  </a:lnTo>
                  <a:lnTo>
                    <a:pt x="812" y="1066"/>
                  </a:lnTo>
                  <a:lnTo>
                    <a:pt x="811" y="1066"/>
                  </a:lnTo>
                  <a:lnTo>
                    <a:pt x="811" y="1068"/>
                  </a:lnTo>
                  <a:lnTo>
                    <a:pt x="809" y="1068"/>
                  </a:lnTo>
                  <a:lnTo>
                    <a:pt x="809" y="1068"/>
                  </a:lnTo>
                  <a:lnTo>
                    <a:pt x="808" y="1069"/>
                  </a:lnTo>
                  <a:lnTo>
                    <a:pt x="802" y="1069"/>
                  </a:lnTo>
                  <a:lnTo>
                    <a:pt x="801" y="1068"/>
                  </a:lnTo>
                  <a:lnTo>
                    <a:pt x="800" y="1068"/>
                  </a:lnTo>
                  <a:lnTo>
                    <a:pt x="798" y="1061"/>
                  </a:lnTo>
                  <a:lnTo>
                    <a:pt x="797" y="1055"/>
                  </a:lnTo>
                  <a:lnTo>
                    <a:pt x="796" y="1052"/>
                  </a:lnTo>
                  <a:lnTo>
                    <a:pt x="794" y="1050"/>
                  </a:lnTo>
                  <a:lnTo>
                    <a:pt x="791" y="1048"/>
                  </a:lnTo>
                  <a:lnTo>
                    <a:pt x="791" y="1047"/>
                  </a:lnTo>
                  <a:lnTo>
                    <a:pt x="790" y="1047"/>
                  </a:lnTo>
                  <a:lnTo>
                    <a:pt x="789" y="1047"/>
                  </a:lnTo>
                  <a:lnTo>
                    <a:pt x="789" y="1047"/>
                  </a:lnTo>
                  <a:lnTo>
                    <a:pt x="786" y="1048"/>
                  </a:lnTo>
                  <a:lnTo>
                    <a:pt x="786" y="1048"/>
                  </a:lnTo>
                  <a:lnTo>
                    <a:pt x="784" y="1050"/>
                  </a:lnTo>
                  <a:lnTo>
                    <a:pt x="782" y="1052"/>
                  </a:lnTo>
                  <a:lnTo>
                    <a:pt x="782" y="1052"/>
                  </a:lnTo>
                  <a:lnTo>
                    <a:pt x="780" y="1054"/>
                  </a:lnTo>
                  <a:lnTo>
                    <a:pt x="778" y="1054"/>
                  </a:lnTo>
                  <a:lnTo>
                    <a:pt x="776" y="1054"/>
                  </a:lnTo>
                  <a:lnTo>
                    <a:pt x="773" y="1054"/>
                  </a:lnTo>
                  <a:lnTo>
                    <a:pt x="771" y="1054"/>
                  </a:lnTo>
                  <a:lnTo>
                    <a:pt x="766" y="1051"/>
                  </a:lnTo>
                  <a:lnTo>
                    <a:pt x="765" y="1050"/>
                  </a:lnTo>
                  <a:lnTo>
                    <a:pt x="764" y="1050"/>
                  </a:lnTo>
                  <a:lnTo>
                    <a:pt x="762" y="1051"/>
                  </a:lnTo>
                  <a:lnTo>
                    <a:pt x="761" y="1052"/>
                  </a:lnTo>
                  <a:lnTo>
                    <a:pt x="760" y="1052"/>
                  </a:lnTo>
                  <a:lnTo>
                    <a:pt x="758" y="1051"/>
                  </a:lnTo>
                  <a:lnTo>
                    <a:pt x="758" y="1048"/>
                  </a:lnTo>
                  <a:lnTo>
                    <a:pt x="760" y="1043"/>
                  </a:lnTo>
                  <a:lnTo>
                    <a:pt x="760" y="1041"/>
                  </a:lnTo>
                  <a:lnTo>
                    <a:pt x="758" y="1039"/>
                  </a:lnTo>
                  <a:lnTo>
                    <a:pt x="758" y="1036"/>
                  </a:lnTo>
                  <a:lnTo>
                    <a:pt x="757" y="1032"/>
                  </a:lnTo>
                  <a:lnTo>
                    <a:pt x="755" y="1032"/>
                  </a:lnTo>
                  <a:lnTo>
                    <a:pt x="754" y="1029"/>
                  </a:lnTo>
                  <a:lnTo>
                    <a:pt x="754" y="1029"/>
                  </a:lnTo>
                  <a:lnTo>
                    <a:pt x="751" y="1029"/>
                  </a:lnTo>
                  <a:lnTo>
                    <a:pt x="750" y="1029"/>
                  </a:lnTo>
                  <a:lnTo>
                    <a:pt x="748" y="1029"/>
                  </a:lnTo>
                  <a:lnTo>
                    <a:pt x="747" y="1028"/>
                  </a:lnTo>
                  <a:lnTo>
                    <a:pt x="746" y="1028"/>
                  </a:lnTo>
                  <a:lnTo>
                    <a:pt x="744" y="1028"/>
                  </a:lnTo>
                  <a:lnTo>
                    <a:pt x="742" y="1025"/>
                  </a:lnTo>
                  <a:lnTo>
                    <a:pt x="739" y="1022"/>
                  </a:lnTo>
                  <a:lnTo>
                    <a:pt x="737" y="1018"/>
                  </a:lnTo>
                  <a:lnTo>
                    <a:pt x="735" y="1011"/>
                  </a:lnTo>
                  <a:lnTo>
                    <a:pt x="731" y="1005"/>
                  </a:lnTo>
                  <a:lnTo>
                    <a:pt x="725" y="999"/>
                  </a:lnTo>
                  <a:lnTo>
                    <a:pt x="725" y="996"/>
                  </a:lnTo>
                  <a:lnTo>
                    <a:pt x="725" y="993"/>
                  </a:lnTo>
                  <a:lnTo>
                    <a:pt x="725" y="993"/>
                  </a:lnTo>
                  <a:lnTo>
                    <a:pt x="726" y="986"/>
                  </a:lnTo>
                  <a:lnTo>
                    <a:pt x="726" y="985"/>
                  </a:lnTo>
                  <a:lnTo>
                    <a:pt x="728" y="982"/>
                  </a:lnTo>
                  <a:lnTo>
                    <a:pt x="729" y="981"/>
                  </a:lnTo>
                  <a:lnTo>
                    <a:pt x="733" y="978"/>
                  </a:lnTo>
                  <a:lnTo>
                    <a:pt x="736" y="974"/>
                  </a:lnTo>
                  <a:lnTo>
                    <a:pt x="739" y="972"/>
                  </a:lnTo>
                  <a:lnTo>
                    <a:pt x="742" y="974"/>
                  </a:lnTo>
                  <a:lnTo>
                    <a:pt x="747" y="978"/>
                  </a:lnTo>
                  <a:lnTo>
                    <a:pt x="750" y="979"/>
                  </a:lnTo>
                  <a:lnTo>
                    <a:pt x="753" y="979"/>
                  </a:lnTo>
                  <a:lnTo>
                    <a:pt x="758" y="979"/>
                  </a:lnTo>
                  <a:lnTo>
                    <a:pt x="761" y="981"/>
                  </a:lnTo>
                  <a:lnTo>
                    <a:pt x="762" y="982"/>
                  </a:lnTo>
                  <a:lnTo>
                    <a:pt x="764" y="982"/>
                  </a:lnTo>
                  <a:lnTo>
                    <a:pt x="765" y="982"/>
                  </a:lnTo>
                  <a:lnTo>
                    <a:pt x="765" y="982"/>
                  </a:lnTo>
                  <a:lnTo>
                    <a:pt x="766" y="982"/>
                  </a:lnTo>
                  <a:lnTo>
                    <a:pt x="768" y="982"/>
                  </a:lnTo>
                  <a:lnTo>
                    <a:pt x="768" y="982"/>
                  </a:lnTo>
                  <a:lnTo>
                    <a:pt x="769" y="983"/>
                  </a:lnTo>
                  <a:lnTo>
                    <a:pt x="771" y="985"/>
                  </a:lnTo>
                  <a:lnTo>
                    <a:pt x="772" y="985"/>
                  </a:lnTo>
                  <a:lnTo>
                    <a:pt x="772" y="985"/>
                  </a:lnTo>
                  <a:lnTo>
                    <a:pt x="772" y="986"/>
                  </a:lnTo>
                  <a:lnTo>
                    <a:pt x="773" y="986"/>
                  </a:lnTo>
                  <a:lnTo>
                    <a:pt x="775" y="987"/>
                  </a:lnTo>
                  <a:lnTo>
                    <a:pt x="778" y="987"/>
                  </a:lnTo>
                  <a:lnTo>
                    <a:pt x="783" y="989"/>
                  </a:lnTo>
                  <a:lnTo>
                    <a:pt x="786" y="990"/>
                  </a:lnTo>
                  <a:lnTo>
                    <a:pt x="787" y="990"/>
                  </a:lnTo>
                  <a:lnTo>
                    <a:pt x="789" y="990"/>
                  </a:lnTo>
                  <a:lnTo>
                    <a:pt x="789" y="990"/>
                  </a:lnTo>
                  <a:lnTo>
                    <a:pt x="791" y="990"/>
                  </a:lnTo>
                  <a:lnTo>
                    <a:pt x="791" y="990"/>
                  </a:lnTo>
                  <a:lnTo>
                    <a:pt x="796" y="992"/>
                  </a:lnTo>
                  <a:lnTo>
                    <a:pt x="800" y="994"/>
                  </a:lnTo>
                  <a:lnTo>
                    <a:pt x="800" y="996"/>
                  </a:lnTo>
                  <a:lnTo>
                    <a:pt x="800" y="996"/>
                  </a:lnTo>
                  <a:lnTo>
                    <a:pt x="801" y="996"/>
                  </a:lnTo>
                  <a:lnTo>
                    <a:pt x="802" y="997"/>
                  </a:lnTo>
                  <a:lnTo>
                    <a:pt x="802" y="999"/>
                  </a:lnTo>
                  <a:lnTo>
                    <a:pt x="802" y="1000"/>
                  </a:lnTo>
                  <a:lnTo>
                    <a:pt x="805" y="1001"/>
                  </a:lnTo>
                  <a:lnTo>
                    <a:pt x="808" y="1001"/>
                  </a:lnTo>
                  <a:lnTo>
                    <a:pt x="808" y="1003"/>
                  </a:lnTo>
                  <a:lnTo>
                    <a:pt x="809" y="1003"/>
                  </a:lnTo>
                  <a:lnTo>
                    <a:pt x="809" y="1004"/>
                  </a:lnTo>
                  <a:lnTo>
                    <a:pt x="811" y="1003"/>
                  </a:lnTo>
                  <a:lnTo>
                    <a:pt x="811" y="1005"/>
                  </a:lnTo>
                  <a:lnTo>
                    <a:pt x="813" y="1007"/>
                  </a:lnTo>
                  <a:lnTo>
                    <a:pt x="815" y="1007"/>
                  </a:lnTo>
                  <a:lnTo>
                    <a:pt x="816" y="1005"/>
                  </a:lnTo>
                  <a:lnTo>
                    <a:pt x="819" y="1004"/>
                  </a:lnTo>
                  <a:lnTo>
                    <a:pt x="819" y="1003"/>
                  </a:lnTo>
                  <a:lnTo>
                    <a:pt x="820" y="1001"/>
                  </a:lnTo>
                  <a:lnTo>
                    <a:pt x="822" y="1000"/>
                  </a:lnTo>
                  <a:lnTo>
                    <a:pt x="822" y="999"/>
                  </a:lnTo>
                  <a:lnTo>
                    <a:pt x="823" y="999"/>
                  </a:lnTo>
                  <a:lnTo>
                    <a:pt x="825" y="999"/>
                  </a:lnTo>
                  <a:lnTo>
                    <a:pt x="829" y="1000"/>
                  </a:lnTo>
                  <a:lnTo>
                    <a:pt x="830" y="1000"/>
                  </a:lnTo>
                  <a:lnTo>
                    <a:pt x="831" y="1000"/>
                  </a:lnTo>
                  <a:lnTo>
                    <a:pt x="831" y="999"/>
                  </a:lnTo>
                  <a:lnTo>
                    <a:pt x="831" y="997"/>
                  </a:lnTo>
                  <a:lnTo>
                    <a:pt x="833" y="996"/>
                  </a:lnTo>
                  <a:lnTo>
                    <a:pt x="833" y="996"/>
                  </a:lnTo>
                  <a:lnTo>
                    <a:pt x="834" y="996"/>
                  </a:lnTo>
                  <a:lnTo>
                    <a:pt x="836" y="996"/>
                  </a:lnTo>
                  <a:lnTo>
                    <a:pt x="836" y="994"/>
                  </a:lnTo>
                  <a:lnTo>
                    <a:pt x="837" y="993"/>
                  </a:lnTo>
                  <a:lnTo>
                    <a:pt x="836" y="992"/>
                  </a:lnTo>
                  <a:lnTo>
                    <a:pt x="836" y="990"/>
                  </a:lnTo>
                  <a:lnTo>
                    <a:pt x="837" y="990"/>
                  </a:lnTo>
                  <a:lnTo>
                    <a:pt x="838" y="989"/>
                  </a:lnTo>
                  <a:lnTo>
                    <a:pt x="840" y="989"/>
                  </a:lnTo>
                  <a:lnTo>
                    <a:pt x="841" y="987"/>
                  </a:lnTo>
                  <a:lnTo>
                    <a:pt x="841" y="986"/>
                  </a:lnTo>
                  <a:lnTo>
                    <a:pt x="843" y="985"/>
                  </a:lnTo>
                  <a:lnTo>
                    <a:pt x="844" y="985"/>
                  </a:lnTo>
                  <a:lnTo>
                    <a:pt x="847" y="985"/>
                  </a:lnTo>
                  <a:lnTo>
                    <a:pt x="848" y="983"/>
                  </a:lnTo>
                  <a:lnTo>
                    <a:pt x="849" y="982"/>
                  </a:lnTo>
                  <a:lnTo>
                    <a:pt x="849" y="979"/>
                  </a:lnTo>
                  <a:lnTo>
                    <a:pt x="851" y="978"/>
                  </a:lnTo>
                  <a:lnTo>
                    <a:pt x="851" y="978"/>
                  </a:lnTo>
                  <a:lnTo>
                    <a:pt x="854" y="976"/>
                  </a:lnTo>
                  <a:lnTo>
                    <a:pt x="854" y="976"/>
                  </a:lnTo>
                  <a:lnTo>
                    <a:pt x="854" y="976"/>
                  </a:lnTo>
                  <a:lnTo>
                    <a:pt x="854" y="975"/>
                  </a:lnTo>
                  <a:lnTo>
                    <a:pt x="854" y="974"/>
                  </a:lnTo>
                  <a:lnTo>
                    <a:pt x="854" y="972"/>
                  </a:lnTo>
                  <a:lnTo>
                    <a:pt x="851" y="968"/>
                  </a:lnTo>
                  <a:lnTo>
                    <a:pt x="849" y="964"/>
                  </a:lnTo>
                  <a:lnTo>
                    <a:pt x="848" y="963"/>
                  </a:lnTo>
                  <a:lnTo>
                    <a:pt x="848" y="960"/>
                  </a:lnTo>
                  <a:lnTo>
                    <a:pt x="848" y="960"/>
                  </a:lnTo>
                  <a:lnTo>
                    <a:pt x="844" y="957"/>
                  </a:lnTo>
                  <a:lnTo>
                    <a:pt x="841" y="956"/>
                  </a:lnTo>
                  <a:lnTo>
                    <a:pt x="840" y="956"/>
                  </a:lnTo>
                  <a:lnTo>
                    <a:pt x="840" y="956"/>
                  </a:lnTo>
                  <a:lnTo>
                    <a:pt x="836" y="956"/>
                  </a:lnTo>
                  <a:lnTo>
                    <a:pt x="836" y="956"/>
                  </a:lnTo>
                  <a:lnTo>
                    <a:pt x="833" y="956"/>
                  </a:lnTo>
                  <a:lnTo>
                    <a:pt x="833" y="954"/>
                  </a:lnTo>
                  <a:lnTo>
                    <a:pt x="830" y="954"/>
                  </a:lnTo>
                  <a:lnTo>
                    <a:pt x="830" y="953"/>
                  </a:lnTo>
                  <a:lnTo>
                    <a:pt x="829" y="952"/>
                  </a:lnTo>
                  <a:lnTo>
                    <a:pt x="829" y="950"/>
                  </a:lnTo>
                  <a:lnTo>
                    <a:pt x="829" y="949"/>
                  </a:lnTo>
                  <a:lnTo>
                    <a:pt x="827" y="947"/>
                  </a:lnTo>
                  <a:lnTo>
                    <a:pt x="827" y="945"/>
                  </a:lnTo>
                  <a:lnTo>
                    <a:pt x="827" y="943"/>
                  </a:lnTo>
                  <a:lnTo>
                    <a:pt x="827" y="942"/>
                  </a:lnTo>
                  <a:lnTo>
                    <a:pt x="826" y="942"/>
                  </a:lnTo>
                  <a:lnTo>
                    <a:pt x="825" y="942"/>
                  </a:lnTo>
                  <a:lnTo>
                    <a:pt x="825" y="943"/>
                  </a:lnTo>
                  <a:lnTo>
                    <a:pt x="822" y="946"/>
                  </a:lnTo>
                  <a:lnTo>
                    <a:pt x="820" y="946"/>
                  </a:lnTo>
                  <a:lnTo>
                    <a:pt x="819" y="946"/>
                  </a:lnTo>
                  <a:lnTo>
                    <a:pt x="818" y="946"/>
                  </a:lnTo>
                  <a:lnTo>
                    <a:pt x="816" y="946"/>
                  </a:lnTo>
                  <a:lnTo>
                    <a:pt x="816" y="946"/>
                  </a:lnTo>
                  <a:lnTo>
                    <a:pt x="815" y="945"/>
                  </a:lnTo>
                  <a:lnTo>
                    <a:pt x="813" y="943"/>
                  </a:lnTo>
                  <a:lnTo>
                    <a:pt x="813" y="943"/>
                  </a:lnTo>
                  <a:lnTo>
                    <a:pt x="813" y="942"/>
                  </a:lnTo>
                  <a:lnTo>
                    <a:pt x="812" y="940"/>
                  </a:lnTo>
                  <a:lnTo>
                    <a:pt x="812" y="939"/>
                  </a:lnTo>
                  <a:lnTo>
                    <a:pt x="812" y="938"/>
                  </a:lnTo>
                  <a:lnTo>
                    <a:pt x="813" y="936"/>
                  </a:lnTo>
                  <a:lnTo>
                    <a:pt x="815" y="936"/>
                  </a:lnTo>
                  <a:lnTo>
                    <a:pt x="816" y="935"/>
                  </a:lnTo>
                  <a:lnTo>
                    <a:pt x="819" y="935"/>
                  </a:lnTo>
                  <a:lnTo>
                    <a:pt x="819" y="934"/>
                  </a:lnTo>
                  <a:lnTo>
                    <a:pt x="820" y="932"/>
                  </a:lnTo>
                  <a:lnTo>
                    <a:pt x="822" y="931"/>
                  </a:lnTo>
                  <a:lnTo>
                    <a:pt x="823" y="932"/>
                  </a:lnTo>
                  <a:lnTo>
                    <a:pt x="825" y="932"/>
                  </a:lnTo>
                  <a:lnTo>
                    <a:pt x="826" y="932"/>
                  </a:lnTo>
                  <a:lnTo>
                    <a:pt x="827" y="931"/>
                  </a:lnTo>
                  <a:lnTo>
                    <a:pt x="827" y="929"/>
                  </a:lnTo>
                  <a:lnTo>
                    <a:pt x="827" y="928"/>
                  </a:lnTo>
                  <a:lnTo>
                    <a:pt x="827" y="927"/>
                  </a:lnTo>
                  <a:lnTo>
                    <a:pt x="827" y="927"/>
                  </a:lnTo>
                  <a:lnTo>
                    <a:pt x="827" y="925"/>
                  </a:lnTo>
                  <a:lnTo>
                    <a:pt x="827" y="924"/>
                  </a:lnTo>
                  <a:lnTo>
                    <a:pt x="827" y="922"/>
                  </a:lnTo>
                  <a:lnTo>
                    <a:pt x="827" y="921"/>
                  </a:lnTo>
                  <a:lnTo>
                    <a:pt x="829" y="918"/>
                  </a:lnTo>
                  <a:lnTo>
                    <a:pt x="833" y="914"/>
                  </a:lnTo>
                  <a:lnTo>
                    <a:pt x="834" y="913"/>
                  </a:lnTo>
                  <a:lnTo>
                    <a:pt x="836" y="913"/>
                  </a:lnTo>
                  <a:lnTo>
                    <a:pt x="836" y="911"/>
                  </a:lnTo>
                  <a:lnTo>
                    <a:pt x="836" y="911"/>
                  </a:lnTo>
                  <a:lnTo>
                    <a:pt x="838" y="911"/>
                  </a:lnTo>
                  <a:lnTo>
                    <a:pt x="840" y="910"/>
                  </a:lnTo>
                  <a:lnTo>
                    <a:pt x="843" y="910"/>
                  </a:lnTo>
                  <a:lnTo>
                    <a:pt x="844" y="909"/>
                  </a:lnTo>
                  <a:lnTo>
                    <a:pt x="845" y="907"/>
                  </a:lnTo>
                  <a:lnTo>
                    <a:pt x="847" y="904"/>
                  </a:lnTo>
                  <a:lnTo>
                    <a:pt x="852" y="902"/>
                  </a:lnTo>
                  <a:lnTo>
                    <a:pt x="854" y="900"/>
                  </a:lnTo>
                  <a:lnTo>
                    <a:pt x="856" y="899"/>
                  </a:lnTo>
                  <a:lnTo>
                    <a:pt x="859" y="899"/>
                  </a:lnTo>
                  <a:lnTo>
                    <a:pt x="861" y="898"/>
                  </a:lnTo>
                  <a:lnTo>
                    <a:pt x="861" y="893"/>
                  </a:lnTo>
                  <a:lnTo>
                    <a:pt x="863" y="891"/>
                  </a:lnTo>
                  <a:lnTo>
                    <a:pt x="865" y="888"/>
                  </a:lnTo>
                  <a:lnTo>
                    <a:pt x="869" y="885"/>
                  </a:lnTo>
                  <a:lnTo>
                    <a:pt x="869" y="885"/>
                  </a:lnTo>
                  <a:lnTo>
                    <a:pt x="869" y="882"/>
                  </a:lnTo>
                  <a:lnTo>
                    <a:pt x="867" y="881"/>
                  </a:lnTo>
                  <a:lnTo>
                    <a:pt x="865" y="878"/>
                  </a:lnTo>
                  <a:lnTo>
                    <a:pt x="865" y="877"/>
                  </a:lnTo>
                  <a:lnTo>
                    <a:pt x="863" y="875"/>
                  </a:lnTo>
                  <a:lnTo>
                    <a:pt x="863" y="874"/>
                  </a:lnTo>
                  <a:lnTo>
                    <a:pt x="863" y="874"/>
                  </a:lnTo>
                  <a:lnTo>
                    <a:pt x="861" y="874"/>
                  </a:lnTo>
                  <a:lnTo>
                    <a:pt x="861" y="874"/>
                  </a:lnTo>
                  <a:lnTo>
                    <a:pt x="858" y="874"/>
                  </a:lnTo>
                  <a:lnTo>
                    <a:pt x="858" y="873"/>
                  </a:lnTo>
                  <a:lnTo>
                    <a:pt x="858" y="871"/>
                  </a:lnTo>
                  <a:lnTo>
                    <a:pt x="861" y="869"/>
                  </a:lnTo>
                  <a:lnTo>
                    <a:pt x="862" y="866"/>
                  </a:lnTo>
                  <a:lnTo>
                    <a:pt x="862" y="864"/>
                  </a:lnTo>
                  <a:lnTo>
                    <a:pt x="861" y="862"/>
                  </a:lnTo>
                  <a:lnTo>
                    <a:pt x="861" y="860"/>
                  </a:lnTo>
                  <a:lnTo>
                    <a:pt x="862" y="859"/>
                  </a:lnTo>
                  <a:lnTo>
                    <a:pt x="863" y="857"/>
                  </a:lnTo>
                  <a:lnTo>
                    <a:pt x="865" y="857"/>
                  </a:lnTo>
                  <a:lnTo>
                    <a:pt x="869" y="857"/>
                  </a:lnTo>
                  <a:lnTo>
                    <a:pt x="872" y="857"/>
                  </a:lnTo>
                  <a:lnTo>
                    <a:pt x="873" y="857"/>
                  </a:lnTo>
                  <a:lnTo>
                    <a:pt x="876" y="855"/>
                  </a:lnTo>
                  <a:lnTo>
                    <a:pt x="878" y="849"/>
                  </a:lnTo>
                  <a:lnTo>
                    <a:pt x="878" y="849"/>
                  </a:lnTo>
                  <a:lnTo>
                    <a:pt x="880" y="846"/>
                  </a:lnTo>
                  <a:lnTo>
                    <a:pt x="881" y="846"/>
                  </a:lnTo>
                  <a:lnTo>
                    <a:pt x="883" y="846"/>
                  </a:lnTo>
                  <a:lnTo>
                    <a:pt x="885" y="846"/>
                  </a:lnTo>
                  <a:lnTo>
                    <a:pt x="887" y="846"/>
                  </a:lnTo>
                  <a:lnTo>
                    <a:pt x="892" y="848"/>
                  </a:lnTo>
                  <a:lnTo>
                    <a:pt x="896" y="848"/>
                  </a:lnTo>
                  <a:lnTo>
                    <a:pt x="898" y="846"/>
                  </a:lnTo>
                  <a:lnTo>
                    <a:pt x="899" y="842"/>
                  </a:lnTo>
                  <a:lnTo>
                    <a:pt x="899" y="839"/>
                  </a:lnTo>
                  <a:lnTo>
                    <a:pt x="899" y="837"/>
                  </a:lnTo>
                  <a:lnTo>
                    <a:pt x="899" y="833"/>
                  </a:lnTo>
                  <a:lnTo>
                    <a:pt x="896" y="827"/>
                  </a:lnTo>
                  <a:lnTo>
                    <a:pt x="896" y="824"/>
                  </a:lnTo>
                  <a:lnTo>
                    <a:pt x="896" y="822"/>
                  </a:lnTo>
                  <a:lnTo>
                    <a:pt x="898" y="813"/>
                  </a:lnTo>
                  <a:lnTo>
                    <a:pt x="898" y="812"/>
                  </a:lnTo>
                  <a:lnTo>
                    <a:pt x="899" y="812"/>
                  </a:lnTo>
                  <a:lnTo>
                    <a:pt x="901" y="813"/>
                  </a:lnTo>
                  <a:lnTo>
                    <a:pt x="901" y="813"/>
                  </a:lnTo>
                  <a:lnTo>
                    <a:pt x="902" y="813"/>
                  </a:lnTo>
                  <a:lnTo>
                    <a:pt x="903" y="812"/>
                  </a:lnTo>
                  <a:lnTo>
                    <a:pt x="906" y="810"/>
                  </a:lnTo>
                  <a:lnTo>
                    <a:pt x="910" y="810"/>
                  </a:lnTo>
                  <a:lnTo>
                    <a:pt x="912" y="810"/>
                  </a:lnTo>
                  <a:lnTo>
                    <a:pt x="913" y="810"/>
                  </a:lnTo>
                  <a:lnTo>
                    <a:pt x="916" y="810"/>
                  </a:lnTo>
                  <a:lnTo>
                    <a:pt x="923" y="813"/>
                  </a:lnTo>
                  <a:lnTo>
                    <a:pt x="923" y="812"/>
                  </a:lnTo>
                  <a:lnTo>
                    <a:pt x="923" y="810"/>
                  </a:lnTo>
                  <a:lnTo>
                    <a:pt x="923" y="810"/>
                  </a:lnTo>
                  <a:lnTo>
                    <a:pt x="923" y="808"/>
                  </a:lnTo>
                  <a:lnTo>
                    <a:pt x="921" y="804"/>
                  </a:lnTo>
                  <a:lnTo>
                    <a:pt x="921" y="802"/>
                  </a:lnTo>
                  <a:lnTo>
                    <a:pt x="921" y="801"/>
                  </a:lnTo>
                  <a:lnTo>
                    <a:pt x="923" y="799"/>
                  </a:lnTo>
                  <a:lnTo>
                    <a:pt x="924" y="797"/>
                  </a:lnTo>
                  <a:lnTo>
                    <a:pt x="924" y="795"/>
                  </a:lnTo>
                  <a:lnTo>
                    <a:pt x="924" y="794"/>
                  </a:lnTo>
                  <a:lnTo>
                    <a:pt x="924" y="792"/>
                  </a:lnTo>
                  <a:lnTo>
                    <a:pt x="923" y="791"/>
                  </a:lnTo>
                  <a:lnTo>
                    <a:pt x="920" y="790"/>
                  </a:lnTo>
                  <a:lnTo>
                    <a:pt x="919" y="788"/>
                  </a:lnTo>
                  <a:lnTo>
                    <a:pt x="919" y="788"/>
                  </a:lnTo>
                  <a:lnTo>
                    <a:pt x="919" y="787"/>
                  </a:lnTo>
                  <a:lnTo>
                    <a:pt x="919" y="787"/>
                  </a:lnTo>
                  <a:lnTo>
                    <a:pt x="919" y="786"/>
                  </a:lnTo>
                  <a:lnTo>
                    <a:pt x="919" y="784"/>
                  </a:lnTo>
                  <a:lnTo>
                    <a:pt x="927" y="772"/>
                  </a:lnTo>
                  <a:lnTo>
                    <a:pt x="927" y="770"/>
                  </a:lnTo>
                  <a:lnTo>
                    <a:pt x="928" y="770"/>
                  </a:lnTo>
                  <a:lnTo>
                    <a:pt x="927" y="768"/>
                  </a:lnTo>
                  <a:lnTo>
                    <a:pt x="924" y="766"/>
                  </a:lnTo>
                  <a:lnTo>
                    <a:pt x="924" y="766"/>
                  </a:lnTo>
                  <a:lnTo>
                    <a:pt x="923" y="765"/>
                  </a:lnTo>
                  <a:lnTo>
                    <a:pt x="921" y="765"/>
                  </a:lnTo>
                  <a:lnTo>
                    <a:pt x="920" y="763"/>
                  </a:lnTo>
                  <a:lnTo>
                    <a:pt x="920" y="763"/>
                  </a:lnTo>
                  <a:lnTo>
                    <a:pt x="919" y="763"/>
                  </a:lnTo>
                  <a:lnTo>
                    <a:pt x="919" y="763"/>
                  </a:lnTo>
                  <a:lnTo>
                    <a:pt x="916" y="759"/>
                  </a:lnTo>
                  <a:lnTo>
                    <a:pt x="912" y="758"/>
                  </a:lnTo>
                  <a:lnTo>
                    <a:pt x="909" y="758"/>
                  </a:lnTo>
                  <a:lnTo>
                    <a:pt x="909" y="758"/>
                  </a:lnTo>
                  <a:lnTo>
                    <a:pt x="908" y="757"/>
                  </a:lnTo>
                  <a:lnTo>
                    <a:pt x="908" y="755"/>
                  </a:lnTo>
                  <a:lnTo>
                    <a:pt x="908" y="751"/>
                  </a:lnTo>
                  <a:lnTo>
                    <a:pt x="906" y="747"/>
                  </a:lnTo>
                  <a:lnTo>
                    <a:pt x="905" y="739"/>
                  </a:lnTo>
                  <a:lnTo>
                    <a:pt x="901" y="734"/>
                  </a:lnTo>
                  <a:lnTo>
                    <a:pt x="899" y="732"/>
                  </a:lnTo>
                  <a:lnTo>
                    <a:pt x="899" y="727"/>
                  </a:lnTo>
                  <a:lnTo>
                    <a:pt x="898" y="726"/>
                  </a:lnTo>
                  <a:lnTo>
                    <a:pt x="896" y="725"/>
                  </a:lnTo>
                  <a:lnTo>
                    <a:pt x="895" y="723"/>
                  </a:lnTo>
                  <a:lnTo>
                    <a:pt x="891" y="722"/>
                  </a:lnTo>
                  <a:lnTo>
                    <a:pt x="890" y="721"/>
                  </a:lnTo>
                  <a:lnTo>
                    <a:pt x="888" y="719"/>
                  </a:lnTo>
                  <a:lnTo>
                    <a:pt x="888" y="716"/>
                  </a:lnTo>
                  <a:lnTo>
                    <a:pt x="888" y="715"/>
                  </a:lnTo>
                  <a:lnTo>
                    <a:pt x="888" y="714"/>
                  </a:lnTo>
                  <a:lnTo>
                    <a:pt x="890" y="714"/>
                  </a:lnTo>
                  <a:lnTo>
                    <a:pt x="890" y="712"/>
                  </a:lnTo>
                  <a:lnTo>
                    <a:pt x="892" y="711"/>
                  </a:lnTo>
                  <a:lnTo>
                    <a:pt x="894" y="711"/>
                  </a:lnTo>
                  <a:lnTo>
                    <a:pt x="895" y="711"/>
                  </a:lnTo>
                  <a:lnTo>
                    <a:pt x="895" y="710"/>
                  </a:lnTo>
                  <a:lnTo>
                    <a:pt x="896" y="708"/>
                  </a:lnTo>
                  <a:lnTo>
                    <a:pt x="896" y="705"/>
                  </a:lnTo>
                  <a:lnTo>
                    <a:pt x="896" y="705"/>
                  </a:lnTo>
                  <a:lnTo>
                    <a:pt x="895" y="704"/>
                  </a:lnTo>
                  <a:lnTo>
                    <a:pt x="894" y="703"/>
                  </a:lnTo>
                  <a:lnTo>
                    <a:pt x="891" y="700"/>
                  </a:lnTo>
                  <a:lnTo>
                    <a:pt x="888" y="698"/>
                  </a:lnTo>
                  <a:lnTo>
                    <a:pt x="888" y="697"/>
                  </a:lnTo>
                  <a:lnTo>
                    <a:pt x="885" y="693"/>
                  </a:lnTo>
                  <a:lnTo>
                    <a:pt x="884" y="692"/>
                  </a:lnTo>
                  <a:lnTo>
                    <a:pt x="883" y="692"/>
                  </a:lnTo>
                  <a:lnTo>
                    <a:pt x="877" y="689"/>
                  </a:lnTo>
                  <a:lnTo>
                    <a:pt x="877" y="687"/>
                  </a:lnTo>
                  <a:lnTo>
                    <a:pt x="876" y="687"/>
                  </a:lnTo>
                  <a:lnTo>
                    <a:pt x="876" y="686"/>
                  </a:lnTo>
                  <a:lnTo>
                    <a:pt x="877" y="682"/>
                  </a:lnTo>
                  <a:lnTo>
                    <a:pt x="880" y="675"/>
                  </a:lnTo>
                  <a:lnTo>
                    <a:pt x="880" y="672"/>
                  </a:lnTo>
                  <a:lnTo>
                    <a:pt x="881" y="671"/>
                  </a:lnTo>
                  <a:lnTo>
                    <a:pt x="883" y="669"/>
                  </a:lnTo>
                  <a:lnTo>
                    <a:pt x="884" y="668"/>
                  </a:lnTo>
                  <a:lnTo>
                    <a:pt x="885" y="667"/>
                  </a:lnTo>
                  <a:lnTo>
                    <a:pt x="885" y="665"/>
                  </a:lnTo>
                  <a:lnTo>
                    <a:pt x="884" y="664"/>
                  </a:lnTo>
                  <a:lnTo>
                    <a:pt x="881" y="658"/>
                  </a:lnTo>
                  <a:lnTo>
                    <a:pt x="876" y="654"/>
                  </a:lnTo>
                  <a:lnTo>
                    <a:pt x="874" y="653"/>
                  </a:lnTo>
                  <a:lnTo>
                    <a:pt x="873" y="650"/>
                  </a:lnTo>
                  <a:lnTo>
                    <a:pt x="872" y="649"/>
                  </a:lnTo>
                  <a:lnTo>
                    <a:pt x="869" y="649"/>
                  </a:lnTo>
                  <a:lnTo>
                    <a:pt x="866" y="647"/>
                  </a:lnTo>
                  <a:lnTo>
                    <a:pt x="856" y="639"/>
                  </a:lnTo>
                  <a:lnTo>
                    <a:pt x="854" y="636"/>
                  </a:lnTo>
                  <a:lnTo>
                    <a:pt x="852" y="636"/>
                  </a:lnTo>
                  <a:lnTo>
                    <a:pt x="849" y="635"/>
                  </a:lnTo>
                  <a:lnTo>
                    <a:pt x="848" y="636"/>
                  </a:lnTo>
                  <a:lnTo>
                    <a:pt x="847" y="636"/>
                  </a:lnTo>
                  <a:lnTo>
                    <a:pt x="840" y="631"/>
                  </a:lnTo>
                  <a:lnTo>
                    <a:pt x="838" y="629"/>
                  </a:lnTo>
                  <a:lnTo>
                    <a:pt x="837" y="628"/>
                  </a:lnTo>
                  <a:lnTo>
                    <a:pt x="838" y="625"/>
                  </a:lnTo>
                  <a:lnTo>
                    <a:pt x="838" y="625"/>
                  </a:lnTo>
                  <a:lnTo>
                    <a:pt x="840" y="621"/>
                  </a:lnTo>
                  <a:lnTo>
                    <a:pt x="841" y="620"/>
                  </a:lnTo>
                  <a:lnTo>
                    <a:pt x="840" y="617"/>
                  </a:lnTo>
                  <a:lnTo>
                    <a:pt x="840" y="615"/>
                  </a:lnTo>
                  <a:lnTo>
                    <a:pt x="834" y="611"/>
                  </a:lnTo>
                  <a:lnTo>
                    <a:pt x="833" y="606"/>
                  </a:lnTo>
                  <a:lnTo>
                    <a:pt x="833" y="600"/>
                  </a:lnTo>
                  <a:lnTo>
                    <a:pt x="831" y="597"/>
                  </a:lnTo>
                  <a:lnTo>
                    <a:pt x="830" y="597"/>
                  </a:lnTo>
                  <a:lnTo>
                    <a:pt x="830" y="597"/>
                  </a:lnTo>
                  <a:lnTo>
                    <a:pt x="829" y="599"/>
                  </a:lnTo>
                  <a:lnTo>
                    <a:pt x="822" y="609"/>
                  </a:lnTo>
                  <a:lnTo>
                    <a:pt x="819" y="611"/>
                  </a:lnTo>
                  <a:lnTo>
                    <a:pt x="819" y="611"/>
                  </a:lnTo>
                  <a:lnTo>
                    <a:pt x="819" y="613"/>
                  </a:lnTo>
                  <a:lnTo>
                    <a:pt x="818" y="620"/>
                  </a:lnTo>
                  <a:lnTo>
                    <a:pt x="816" y="622"/>
                  </a:lnTo>
                  <a:lnTo>
                    <a:pt x="815" y="622"/>
                  </a:lnTo>
                  <a:lnTo>
                    <a:pt x="813" y="622"/>
                  </a:lnTo>
                  <a:lnTo>
                    <a:pt x="812" y="621"/>
                  </a:lnTo>
                  <a:lnTo>
                    <a:pt x="811" y="620"/>
                  </a:lnTo>
                  <a:lnTo>
                    <a:pt x="808" y="615"/>
                  </a:lnTo>
                  <a:lnTo>
                    <a:pt x="807" y="614"/>
                  </a:lnTo>
                  <a:lnTo>
                    <a:pt x="802" y="613"/>
                  </a:lnTo>
                  <a:lnTo>
                    <a:pt x="771" y="591"/>
                  </a:lnTo>
                  <a:lnTo>
                    <a:pt x="748" y="573"/>
                  </a:lnTo>
                  <a:lnTo>
                    <a:pt x="744" y="570"/>
                  </a:lnTo>
                  <a:lnTo>
                    <a:pt x="739" y="567"/>
                  </a:lnTo>
                  <a:lnTo>
                    <a:pt x="711" y="556"/>
                  </a:lnTo>
                  <a:lnTo>
                    <a:pt x="708" y="553"/>
                  </a:lnTo>
                  <a:lnTo>
                    <a:pt x="706" y="544"/>
                  </a:lnTo>
                  <a:lnTo>
                    <a:pt x="706" y="542"/>
                  </a:lnTo>
                  <a:lnTo>
                    <a:pt x="704" y="539"/>
                  </a:lnTo>
                  <a:lnTo>
                    <a:pt x="701" y="537"/>
                  </a:lnTo>
                  <a:lnTo>
                    <a:pt x="700" y="535"/>
                  </a:lnTo>
                  <a:lnTo>
                    <a:pt x="699" y="534"/>
                  </a:lnTo>
                  <a:lnTo>
                    <a:pt x="697" y="534"/>
                  </a:lnTo>
                  <a:lnTo>
                    <a:pt x="695" y="534"/>
                  </a:lnTo>
                  <a:lnTo>
                    <a:pt x="692" y="534"/>
                  </a:lnTo>
                  <a:lnTo>
                    <a:pt x="686" y="533"/>
                  </a:lnTo>
                  <a:lnTo>
                    <a:pt x="683" y="531"/>
                  </a:lnTo>
                  <a:lnTo>
                    <a:pt x="682" y="528"/>
                  </a:lnTo>
                  <a:lnTo>
                    <a:pt x="681" y="527"/>
                  </a:lnTo>
                  <a:lnTo>
                    <a:pt x="679" y="526"/>
                  </a:lnTo>
                  <a:lnTo>
                    <a:pt x="678" y="524"/>
                  </a:lnTo>
                  <a:lnTo>
                    <a:pt x="677" y="523"/>
                  </a:lnTo>
                  <a:lnTo>
                    <a:pt x="675" y="523"/>
                  </a:lnTo>
                  <a:lnTo>
                    <a:pt x="674" y="519"/>
                  </a:lnTo>
                  <a:lnTo>
                    <a:pt x="672" y="517"/>
                  </a:lnTo>
                  <a:lnTo>
                    <a:pt x="667" y="512"/>
                  </a:lnTo>
                  <a:lnTo>
                    <a:pt x="666" y="512"/>
                  </a:lnTo>
                  <a:lnTo>
                    <a:pt x="664" y="512"/>
                  </a:lnTo>
                  <a:lnTo>
                    <a:pt x="664" y="512"/>
                  </a:lnTo>
                  <a:lnTo>
                    <a:pt x="663" y="513"/>
                  </a:lnTo>
                  <a:lnTo>
                    <a:pt x="663" y="516"/>
                  </a:lnTo>
                  <a:lnTo>
                    <a:pt x="661" y="520"/>
                  </a:lnTo>
                  <a:lnTo>
                    <a:pt x="661" y="523"/>
                  </a:lnTo>
                  <a:lnTo>
                    <a:pt x="661" y="523"/>
                  </a:lnTo>
                  <a:lnTo>
                    <a:pt x="664" y="527"/>
                  </a:lnTo>
                  <a:lnTo>
                    <a:pt x="664" y="530"/>
                  </a:lnTo>
                  <a:lnTo>
                    <a:pt x="666" y="531"/>
                  </a:lnTo>
                  <a:lnTo>
                    <a:pt x="667" y="533"/>
                  </a:lnTo>
                  <a:lnTo>
                    <a:pt x="668" y="534"/>
                  </a:lnTo>
                  <a:lnTo>
                    <a:pt x="668" y="534"/>
                  </a:lnTo>
                  <a:lnTo>
                    <a:pt x="668" y="535"/>
                  </a:lnTo>
                  <a:lnTo>
                    <a:pt x="668" y="537"/>
                  </a:lnTo>
                  <a:lnTo>
                    <a:pt x="670" y="539"/>
                  </a:lnTo>
                  <a:lnTo>
                    <a:pt x="670" y="541"/>
                  </a:lnTo>
                  <a:lnTo>
                    <a:pt x="670" y="542"/>
                  </a:lnTo>
                  <a:lnTo>
                    <a:pt x="670" y="544"/>
                  </a:lnTo>
                  <a:lnTo>
                    <a:pt x="668" y="544"/>
                  </a:lnTo>
                  <a:lnTo>
                    <a:pt x="668" y="544"/>
                  </a:lnTo>
                  <a:lnTo>
                    <a:pt x="667" y="544"/>
                  </a:lnTo>
                  <a:lnTo>
                    <a:pt x="664" y="539"/>
                  </a:lnTo>
                  <a:lnTo>
                    <a:pt x="661" y="537"/>
                  </a:lnTo>
                  <a:lnTo>
                    <a:pt x="654" y="531"/>
                  </a:lnTo>
                  <a:lnTo>
                    <a:pt x="646" y="528"/>
                  </a:lnTo>
                  <a:lnTo>
                    <a:pt x="639" y="527"/>
                  </a:lnTo>
                  <a:lnTo>
                    <a:pt x="636" y="526"/>
                  </a:lnTo>
                  <a:lnTo>
                    <a:pt x="614" y="509"/>
                  </a:lnTo>
                  <a:lnTo>
                    <a:pt x="612" y="506"/>
                  </a:lnTo>
                  <a:lnTo>
                    <a:pt x="612" y="503"/>
                  </a:lnTo>
                  <a:lnTo>
                    <a:pt x="610" y="503"/>
                  </a:lnTo>
                  <a:lnTo>
                    <a:pt x="610" y="501"/>
                  </a:lnTo>
                  <a:lnTo>
                    <a:pt x="610" y="501"/>
                  </a:lnTo>
                  <a:lnTo>
                    <a:pt x="609" y="499"/>
                  </a:lnTo>
                  <a:lnTo>
                    <a:pt x="609" y="498"/>
                  </a:lnTo>
                  <a:lnTo>
                    <a:pt x="603" y="495"/>
                  </a:lnTo>
                  <a:lnTo>
                    <a:pt x="602" y="494"/>
                  </a:lnTo>
                  <a:lnTo>
                    <a:pt x="596" y="487"/>
                  </a:lnTo>
                  <a:lnTo>
                    <a:pt x="573" y="465"/>
                  </a:lnTo>
                  <a:lnTo>
                    <a:pt x="571" y="463"/>
                  </a:lnTo>
                  <a:lnTo>
                    <a:pt x="571" y="462"/>
                  </a:lnTo>
                  <a:lnTo>
                    <a:pt x="571" y="462"/>
                  </a:lnTo>
                  <a:lnTo>
                    <a:pt x="573" y="459"/>
                  </a:lnTo>
                  <a:lnTo>
                    <a:pt x="573" y="459"/>
                  </a:lnTo>
                  <a:lnTo>
                    <a:pt x="573" y="458"/>
                  </a:lnTo>
                  <a:lnTo>
                    <a:pt x="571" y="456"/>
                  </a:lnTo>
                  <a:lnTo>
                    <a:pt x="570" y="455"/>
                  </a:lnTo>
                  <a:lnTo>
                    <a:pt x="567" y="455"/>
                  </a:lnTo>
                  <a:lnTo>
                    <a:pt x="563" y="455"/>
                  </a:lnTo>
                  <a:lnTo>
                    <a:pt x="562" y="455"/>
                  </a:lnTo>
                  <a:lnTo>
                    <a:pt x="560" y="455"/>
                  </a:lnTo>
                  <a:lnTo>
                    <a:pt x="558" y="451"/>
                  </a:lnTo>
                  <a:lnTo>
                    <a:pt x="556" y="450"/>
                  </a:lnTo>
                  <a:lnTo>
                    <a:pt x="555" y="448"/>
                  </a:lnTo>
                  <a:lnTo>
                    <a:pt x="553" y="448"/>
                  </a:lnTo>
                  <a:lnTo>
                    <a:pt x="551" y="448"/>
                  </a:lnTo>
                  <a:lnTo>
                    <a:pt x="548" y="447"/>
                  </a:lnTo>
                  <a:lnTo>
                    <a:pt x="547" y="445"/>
                  </a:lnTo>
                  <a:lnTo>
                    <a:pt x="544" y="445"/>
                  </a:lnTo>
                  <a:lnTo>
                    <a:pt x="541" y="444"/>
                  </a:lnTo>
                  <a:lnTo>
                    <a:pt x="540" y="445"/>
                  </a:lnTo>
                  <a:lnTo>
                    <a:pt x="540" y="445"/>
                  </a:lnTo>
                  <a:lnTo>
                    <a:pt x="540" y="448"/>
                  </a:lnTo>
                  <a:lnTo>
                    <a:pt x="538" y="450"/>
                  </a:lnTo>
                  <a:lnTo>
                    <a:pt x="538" y="451"/>
                  </a:lnTo>
                  <a:lnTo>
                    <a:pt x="537" y="451"/>
                  </a:lnTo>
                  <a:lnTo>
                    <a:pt x="537" y="452"/>
                  </a:lnTo>
                  <a:lnTo>
                    <a:pt x="533" y="456"/>
                  </a:lnTo>
                  <a:lnTo>
                    <a:pt x="530" y="458"/>
                  </a:lnTo>
                  <a:lnTo>
                    <a:pt x="529" y="459"/>
                  </a:lnTo>
                  <a:lnTo>
                    <a:pt x="526" y="459"/>
                  </a:lnTo>
                  <a:lnTo>
                    <a:pt x="523" y="458"/>
                  </a:lnTo>
                  <a:lnTo>
                    <a:pt x="523" y="458"/>
                  </a:lnTo>
                  <a:lnTo>
                    <a:pt x="522" y="458"/>
                  </a:lnTo>
                  <a:lnTo>
                    <a:pt x="515" y="458"/>
                  </a:lnTo>
                  <a:lnTo>
                    <a:pt x="513" y="458"/>
                  </a:lnTo>
                  <a:lnTo>
                    <a:pt x="512" y="456"/>
                  </a:lnTo>
                  <a:lnTo>
                    <a:pt x="512" y="455"/>
                  </a:lnTo>
                  <a:lnTo>
                    <a:pt x="509" y="452"/>
                  </a:lnTo>
                  <a:lnTo>
                    <a:pt x="508" y="451"/>
                  </a:lnTo>
                  <a:lnTo>
                    <a:pt x="506" y="451"/>
                  </a:lnTo>
                  <a:lnTo>
                    <a:pt x="505" y="450"/>
                  </a:lnTo>
                  <a:lnTo>
                    <a:pt x="504" y="450"/>
                  </a:lnTo>
                  <a:lnTo>
                    <a:pt x="502" y="450"/>
                  </a:lnTo>
                  <a:lnTo>
                    <a:pt x="501" y="451"/>
                  </a:lnTo>
                  <a:lnTo>
                    <a:pt x="501" y="451"/>
                  </a:lnTo>
                  <a:lnTo>
                    <a:pt x="500" y="454"/>
                  </a:lnTo>
                  <a:lnTo>
                    <a:pt x="498" y="456"/>
                  </a:lnTo>
                  <a:lnTo>
                    <a:pt x="498" y="459"/>
                  </a:lnTo>
                  <a:lnTo>
                    <a:pt x="497" y="461"/>
                  </a:lnTo>
                  <a:lnTo>
                    <a:pt x="491" y="468"/>
                  </a:lnTo>
                  <a:lnTo>
                    <a:pt x="483" y="474"/>
                  </a:lnTo>
                  <a:lnTo>
                    <a:pt x="480" y="476"/>
                  </a:lnTo>
                  <a:lnTo>
                    <a:pt x="476" y="472"/>
                  </a:lnTo>
                  <a:lnTo>
                    <a:pt x="446" y="455"/>
                  </a:lnTo>
                  <a:lnTo>
                    <a:pt x="444" y="452"/>
                  </a:lnTo>
                  <a:lnTo>
                    <a:pt x="444" y="452"/>
                  </a:lnTo>
                  <a:lnTo>
                    <a:pt x="418" y="436"/>
                  </a:lnTo>
                  <a:lnTo>
                    <a:pt x="417" y="434"/>
                  </a:lnTo>
                  <a:lnTo>
                    <a:pt x="396" y="429"/>
                  </a:lnTo>
                  <a:lnTo>
                    <a:pt x="390" y="429"/>
                  </a:lnTo>
                  <a:lnTo>
                    <a:pt x="386" y="430"/>
                  </a:lnTo>
                  <a:lnTo>
                    <a:pt x="385" y="430"/>
                  </a:lnTo>
                  <a:lnTo>
                    <a:pt x="383" y="430"/>
                  </a:lnTo>
                  <a:lnTo>
                    <a:pt x="383" y="432"/>
                  </a:lnTo>
                  <a:lnTo>
                    <a:pt x="382" y="433"/>
                  </a:lnTo>
                  <a:lnTo>
                    <a:pt x="382" y="434"/>
                  </a:lnTo>
                  <a:lnTo>
                    <a:pt x="382" y="436"/>
                  </a:lnTo>
                  <a:lnTo>
                    <a:pt x="382" y="437"/>
                  </a:lnTo>
                  <a:lnTo>
                    <a:pt x="381" y="438"/>
                  </a:lnTo>
                  <a:lnTo>
                    <a:pt x="379" y="438"/>
                  </a:lnTo>
                  <a:lnTo>
                    <a:pt x="379" y="440"/>
                  </a:lnTo>
                  <a:lnTo>
                    <a:pt x="379" y="440"/>
                  </a:lnTo>
                  <a:lnTo>
                    <a:pt x="382" y="448"/>
                  </a:lnTo>
                  <a:lnTo>
                    <a:pt x="382" y="451"/>
                  </a:lnTo>
                  <a:lnTo>
                    <a:pt x="382" y="452"/>
                  </a:lnTo>
                  <a:lnTo>
                    <a:pt x="382" y="459"/>
                  </a:lnTo>
                  <a:lnTo>
                    <a:pt x="382" y="462"/>
                  </a:lnTo>
                  <a:lnTo>
                    <a:pt x="382" y="462"/>
                  </a:lnTo>
                  <a:lnTo>
                    <a:pt x="382" y="465"/>
                  </a:lnTo>
                  <a:lnTo>
                    <a:pt x="381" y="468"/>
                  </a:lnTo>
                  <a:lnTo>
                    <a:pt x="381" y="468"/>
                  </a:lnTo>
                  <a:lnTo>
                    <a:pt x="381" y="470"/>
                  </a:lnTo>
                  <a:lnTo>
                    <a:pt x="382" y="470"/>
                  </a:lnTo>
                  <a:lnTo>
                    <a:pt x="382" y="472"/>
                  </a:lnTo>
                  <a:lnTo>
                    <a:pt x="381" y="476"/>
                  </a:lnTo>
                  <a:lnTo>
                    <a:pt x="381" y="479"/>
                  </a:lnTo>
                  <a:lnTo>
                    <a:pt x="382" y="481"/>
                  </a:lnTo>
                  <a:lnTo>
                    <a:pt x="382" y="481"/>
                  </a:lnTo>
                  <a:lnTo>
                    <a:pt x="382" y="483"/>
                  </a:lnTo>
                  <a:lnTo>
                    <a:pt x="381" y="485"/>
                  </a:lnTo>
                  <a:lnTo>
                    <a:pt x="381" y="487"/>
                  </a:lnTo>
                  <a:lnTo>
                    <a:pt x="381" y="488"/>
                  </a:lnTo>
                  <a:lnTo>
                    <a:pt x="381" y="490"/>
                  </a:lnTo>
                  <a:lnTo>
                    <a:pt x="379" y="491"/>
                  </a:lnTo>
                  <a:lnTo>
                    <a:pt x="378" y="492"/>
                  </a:lnTo>
                  <a:lnTo>
                    <a:pt x="378" y="492"/>
                  </a:lnTo>
                  <a:lnTo>
                    <a:pt x="378" y="494"/>
                  </a:lnTo>
                  <a:lnTo>
                    <a:pt x="379" y="497"/>
                  </a:lnTo>
                  <a:lnTo>
                    <a:pt x="379" y="498"/>
                  </a:lnTo>
                  <a:lnTo>
                    <a:pt x="381" y="499"/>
                  </a:lnTo>
                  <a:lnTo>
                    <a:pt x="381" y="501"/>
                  </a:lnTo>
                  <a:lnTo>
                    <a:pt x="381" y="502"/>
                  </a:lnTo>
                  <a:lnTo>
                    <a:pt x="379" y="523"/>
                  </a:lnTo>
                  <a:lnTo>
                    <a:pt x="379" y="526"/>
                  </a:lnTo>
                  <a:lnTo>
                    <a:pt x="379" y="526"/>
                  </a:lnTo>
                  <a:lnTo>
                    <a:pt x="378" y="527"/>
                  </a:lnTo>
                  <a:lnTo>
                    <a:pt x="378" y="527"/>
                  </a:lnTo>
                  <a:lnTo>
                    <a:pt x="376" y="527"/>
                  </a:lnTo>
                  <a:lnTo>
                    <a:pt x="375" y="528"/>
                  </a:lnTo>
                  <a:lnTo>
                    <a:pt x="370" y="527"/>
                  </a:lnTo>
                  <a:lnTo>
                    <a:pt x="360" y="524"/>
                  </a:lnTo>
                  <a:lnTo>
                    <a:pt x="358" y="523"/>
                  </a:lnTo>
                  <a:lnTo>
                    <a:pt x="357" y="523"/>
                  </a:lnTo>
                  <a:lnTo>
                    <a:pt x="356" y="521"/>
                  </a:lnTo>
                  <a:lnTo>
                    <a:pt x="354" y="520"/>
                  </a:lnTo>
                  <a:lnTo>
                    <a:pt x="345" y="517"/>
                  </a:lnTo>
                  <a:lnTo>
                    <a:pt x="341" y="515"/>
                  </a:lnTo>
                  <a:lnTo>
                    <a:pt x="339" y="515"/>
                  </a:lnTo>
                  <a:lnTo>
                    <a:pt x="338" y="513"/>
                  </a:lnTo>
                  <a:lnTo>
                    <a:pt x="338" y="512"/>
                  </a:lnTo>
                  <a:lnTo>
                    <a:pt x="338" y="510"/>
                  </a:lnTo>
                  <a:lnTo>
                    <a:pt x="339" y="506"/>
                  </a:lnTo>
                  <a:lnTo>
                    <a:pt x="339" y="506"/>
                  </a:lnTo>
                  <a:lnTo>
                    <a:pt x="339" y="505"/>
                  </a:lnTo>
                  <a:lnTo>
                    <a:pt x="338" y="505"/>
                  </a:lnTo>
                  <a:lnTo>
                    <a:pt x="332" y="503"/>
                  </a:lnTo>
                  <a:lnTo>
                    <a:pt x="329" y="501"/>
                  </a:lnTo>
                  <a:lnTo>
                    <a:pt x="321" y="495"/>
                  </a:lnTo>
                  <a:lnTo>
                    <a:pt x="320" y="495"/>
                  </a:lnTo>
                  <a:lnTo>
                    <a:pt x="318" y="495"/>
                  </a:lnTo>
                  <a:lnTo>
                    <a:pt x="314" y="495"/>
                  </a:lnTo>
                  <a:lnTo>
                    <a:pt x="311" y="495"/>
                  </a:lnTo>
                  <a:lnTo>
                    <a:pt x="310" y="494"/>
                  </a:lnTo>
                  <a:lnTo>
                    <a:pt x="306" y="491"/>
                  </a:lnTo>
                  <a:lnTo>
                    <a:pt x="305" y="491"/>
                  </a:lnTo>
                  <a:lnTo>
                    <a:pt x="303" y="491"/>
                  </a:lnTo>
                  <a:lnTo>
                    <a:pt x="302" y="491"/>
                  </a:lnTo>
                  <a:lnTo>
                    <a:pt x="300" y="491"/>
                  </a:lnTo>
                  <a:lnTo>
                    <a:pt x="299" y="491"/>
                  </a:lnTo>
                  <a:lnTo>
                    <a:pt x="298" y="490"/>
                  </a:lnTo>
                  <a:lnTo>
                    <a:pt x="298" y="488"/>
                  </a:lnTo>
                  <a:lnTo>
                    <a:pt x="296" y="487"/>
                  </a:lnTo>
                  <a:lnTo>
                    <a:pt x="296" y="484"/>
                  </a:lnTo>
                  <a:lnTo>
                    <a:pt x="295" y="483"/>
                  </a:lnTo>
                  <a:lnTo>
                    <a:pt x="295" y="481"/>
                  </a:lnTo>
                  <a:lnTo>
                    <a:pt x="293" y="481"/>
                  </a:lnTo>
                  <a:lnTo>
                    <a:pt x="284" y="477"/>
                  </a:lnTo>
                  <a:lnTo>
                    <a:pt x="282" y="477"/>
                  </a:lnTo>
                  <a:lnTo>
                    <a:pt x="280" y="474"/>
                  </a:lnTo>
                  <a:lnTo>
                    <a:pt x="274" y="469"/>
                  </a:lnTo>
                  <a:lnTo>
                    <a:pt x="273" y="468"/>
                  </a:lnTo>
                  <a:lnTo>
                    <a:pt x="271" y="468"/>
                  </a:lnTo>
                  <a:lnTo>
                    <a:pt x="270" y="468"/>
                  </a:lnTo>
                  <a:lnTo>
                    <a:pt x="269" y="468"/>
                  </a:lnTo>
                  <a:lnTo>
                    <a:pt x="266" y="466"/>
                  </a:lnTo>
                  <a:lnTo>
                    <a:pt x="264" y="465"/>
                  </a:lnTo>
                  <a:lnTo>
                    <a:pt x="262" y="461"/>
                  </a:lnTo>
                  <a:lnTo>
                    <a:pt x="258" y="456"/>
                  </a:lnTo>
                  <a:lnTo>
                    <a:pt x="256" y="455"/>
                  </a:lnTo>
                  <a:lnTo>
                    <a:pt x="256" y="454"/>
                  </a:lnTo>
                  <a:lnTo>
                    <a:pt x="255" y="452"/>
                  </a:lnTo>
                  <a:lnTo>
                    <a:pt x="255" y="451"/>
                  </a:lnTo>
                  <a:lnTo>
                    <a:pt x="253" y="451"/>
                  </a:lnTo>
                  <a:lnTo>
                    <a:pt x="248" y="448"/>
                  </a:lnTo>
                  <a:lnTo>
                    <a:pt x="246" y="448"/>
                  </a:lnTo>
                  <a:lnTo>
                    <a:pt x="244" y="447"/>
                  </a:lnTo>
                  <a:lnTo>
                    <a:pt x="235" y="437"/>
                  </a:lnTo>
                  <a:lnTo>
                    <a:pt x="231" y="432"/>
                  </a:lnTo>
                  <a:lnTo>
                    <a:pt x="231" y="432"/>
                  </a:lnTo>
                  <a:lnTo>
                    <a:pt x="230" y="432"/>
                  </a:lnTo>
                  <a:lnTo>
                    <a:pt x="230" y="432"/>
                  </a:lnTo>
                  <a:lnTo>
                    <a:pt x="226" y="433"/>
                  </a:lnTo>
                  <a:lnTo>
                    <a:pt x="224" y="434"/>
                  </a:lnTo>
                  <a:lnTo>
                    <a:pt x="223" y="434"/>
                  </a:lnTo>
                  <a:lnTo>
                    <a:pt x="215" y="433"/>
                  </a:lnTo>
                  <a:lnTo>
                    <a:pt x="213" y="434"/>
                  </a:lnTo>
                  <a:lnTo>
                    <a:pt x="208" y="436"/>
                  </a:lnTo>
                  <a:lnTo>
                    <a:pt x="208" y="436"/>
                  </a:lnTo>
                  <a:lnTo>
                    <a:pt x="204" y="434"/>
                  </a:lnTo>
                  <a:lnTo>
                    <a:pt x="201" y="434"/>
                  </a:lnTo>
                  <a:lnTo>
                    <a:pt x="201" y="434"/>
                  </a:lnTo>
                  <a:lnTo>
                    <a:pt x="199" y="432"/>
                  </a:lnTo>
                  <a:lnTo>
                    <a:pt x="197" y="430"/>
                  </a:lnTo>
                  <a:lnTo>
                    <a:pt x="197" y="430"/>
                  </a:lnTo>
                  <a:lnTo>
                    <a:pt x="195" y="429"/>
                  </a:lnTo>
                  <a:lnTo>
                    <a:pt x="190" y="429"/>
                  </a:lnTo>
                  <a:lnTo>
                    <a:pt x="177" y="425"/>
                  </a:lnTo>
                  <a:lnTo>
                    <a:pt x="176" y="423"/>
                  </a:lnTo>
                  <a:lnTo>
                    <a:pt x="175" y="422"/>
                  </a:lnTo>
                  <a:lnTo>
                    <a:pt x="173" y="420"/>
                  </a:lnTo>
                  <a:lnTo>
                    <a:pt x="172" y="419"/>
                  </a:lnTo>
                  <a:lnTo>
                    <a:pt x="170" y="419"/>
                  </a:lnTo>
                  <a:lnTo>
                    <a:pt x="169" y="418"/>
                  </a:lnTo>
                  <a:lnTo>
                    <a:pt x="162" y="418"/>
                  </a:lnTo>
                  <a:lnTo>
                    <a:pt x="161" y="418"/>
                  </a:lnTo>
                  <a:lnTo>
                    <a:pt x="159" y="416"/>
                  </a:lnTo>
                  <a:lnTo>
                    <a:pt x="155" y="415"/>
                  </a:lnTo>
                  <a:lnTo>
                    <a:pt x="128" y="415"/>
                  </a:lnTo>
                  <a:lnTo>
                    <a:pt x="126" y="415"/>
                  </a:lnTo>
                  <a:lnTo>
                    <a:pt x="123" y="415"/>
                  </a:lnTo>
                  <a:lnTo>
                    <a:pt x="118" y="416"/>
                  </a:lnTo>
                  <a:lnTo>
                    <a:pt x="116" y="416"/>
                  </a:lnTo>
                  <a:lnTo>
                    <a:pt x="111" y="416"/>
                  </a:lnTo>
                  <a:lnTo>
                    <a:pt x="110" y="418"/>
                  </a:lnTo>
                  <a:lnTo>
                    <a:pt x="104" y="419"/>
                  </a:lnTo>
                  <a:lnTo>
                    <a:pt x="103" y="419"/>
                  </a:lnTo>
                  <a:lnTo>
                    <a:pt x="101" y="419"/>
                  </a:lnTo>
                  <a:lnTo>
                    <a:pt x="100" y="418"/>
                  </a:lnTo>
                  <a:lnTo>
                    <a:pt x="98" y="418"/>
                  </a:lnTo>
                  <a:lnTo>
                    <a:pt x="96" y="418"/>
                  </a:lnTo>
                  <a:lnTo>
                    <a:pt x="94" y="418"/>
                  </a:lnTo>
                  <a:lnTo>
                    <a:pt x="92" y="418"/>
                  </a:lnTo>
                  <a:lnTo>
                    <a:pt x="89" y="416"/>
                  </a:lnTo>
                  <a:lnTo>
                    <a:pt x="89" y="416"/>
                  </a:lnTo>
                  <a:lnTo>
                    <a:pt x="87" y="416"/>
                  </a:lnTo>
                  <a:lnTo>
                    <a:pt x="80" y="420"/>
                  </a:lnTo>
                  <a:lnTo>
                    <a:pt x="79" y="420"/>
                  </a:lnTo>
                  <a:lnTo>
                    <a:pt x="71" y="420"/>
                  </a:lnTo>
                  <a:lnTo>
                    <a:pt x="69" y="420"/>
                  </a:lnTo>
                  <a:lnTo>
                    <a:pt x="68" y="420"/>
                  </a:lnTo>
                  <a:lnTo>
                    <a:pt x="65" y="422"/>
                  </a:lnTo>
                  <a:lnTo>
                    <a:pt x="61" y="426"/>
                  </a:lnTo>
                  <a:lnTo>
                    <a:pt x="60" y="426"/>
                  </a:lnTo>
                  <a:lnTo>
                    <a:pt x="58" y="427"/>
                  </a:lnTo>
                  <a:lnTo>
                    <a:pt x="47" y="430"/>
                  </a:lnTo>
                  <a:lnTo>
                    <a:pt x="46" y="430"/>
                  </a:lnTo>
                  <a:lnTo>
                    <a:pt x="40" y="430"/>
                  </a:lnTo>
                  <a:lnTo>
                    <a:pt x="35" y="429"/>
                  </a:lnTo>
                  <a:lnTo>
                    <a:pt x="33" y="429"/>
                  </a:lnTo>
                  <a:lnTo>
                    <a:pt x="33" y="430"/>
                  </a:lnTo>
                  <a:lnTo>
                    <a:pt x="29" y="432"/>
                  </a:lnTo>
                  <a:lnTo>
                    <a:pt x="28" y="433"/>
                  </a:lnTo>
                  <a:lnTo>
                    <a:pt x="28" y="433"/>
                  </a:lnTo>
                  <a:lnTo>
                    <a:pt x="25" y="434"/>
                  </a:lnTo>
                  <a:lnTo>
                    <a:pt x="25" y="436"/>
                  </a:lnTo>
                  <a:lnTo>
                    <a:pt x="22" y="436"/>
                  </a:lnTo>
                  <a:lnTo>
                    <a:pt x="17" y="434"/>
                  </a:lnTo>
                  <a:lnTo>
                    <a:pt x="17" y="433"/>
                  </a:lnTo>
                  <a:lnTo>
                    <a:pt x="17" y="416"/>
                  </a:lnTo>
                  <a:lnTo>
                    <a:pt x="18" y="407"/>
                  </a:lnTo>
                  <a:lnTo>
                    <a:pt x="18" y="403"/>
                  </a:lnTo>
                  <a:lnTo>
                    <a:pt x="18" y="401"/>
                  </a:lnTo>
                  <a:lnTo>
                    <a:pt x="17" y="400"/>
                  </a:lnTo>
                  <a:lnTo>
                    <a:pt x="2" y="358"/>
                  </a:lnTo>
                  <a:lnTo>
                    <a:pt x="2" y="354"/>
                  </a:lnTo>
                  <a:lnTo>
                    <a:pt x="0" y="351"/>
                  </a:lnTo>
                  <a:lnTo>
                    <a:pt x="2" y="350"/>
                  </a:lnTo>
                  <a:lnTo>
                    <a:pt x="2" y="349"/>
                  </a:lnTo>
                  <a:lnTo>
                    <a:pt x="2" y="346"/>
                  </a:lnTo>
                  <a:lnTo>
                    <a:pt x="14" y="326"/>
                  </a:lnTo>
                  <a:lnTo>
                    <a:pt x="14" y="324"/>
                  </a:lnTo>
                  <a:lnTo>
                    <a:pt x="15" y="321"/>
                  </a:lnTo>
                  <a:lnTo>
                    <a:pt x="15" y="285"/>
                  </a:lnTo>
                  <a:lnTo>
                    <a:pt x="17" y="279"/>
                  </a:lnTo>
                  <a:lnTo>
                    <a:pt x="21" y="278"/>
                  </a:lnTo>
                  <a:lnTo>
                    <a:pt x="25" y="277"/>
                  </a:lnTo>
                  <a:lnTo>
                    <a:pt x="47" y="279"/>
                  </a:lnTo>
                  <a:lnTo>
                    <a:pt x="51" y="279"/>
                  </a:lnTo>
                  <a:lnTo>
                    <a:pt x="58" y="274"/>
                  </a:lnTo>
                  <a:lnTo>
                    <a:pt x="68" y="271"/>
                  </a:lnTo>
                  <a:lnTo>
                    <a:pt x="71" y="268"/>
                  </a:lnTo>
                  <a:lnTo>
                    <a:pt x="75" y="266"/>
                  </a:lnTo>
                  <a:lnTo>
                    <a:pt x="83" y="255"/>
                  </a:lnTo>
                  <a:lnTo>
                    <a:pt x="86" y="248"/>
                  </a:lnTo>
                  <a:lnTo>
                    <a:pt x="92" y="238"/>
                  </a:lnTo>
                  <a:lnTo>
                    <a:pt x="114" y="205"/>
                  </a:lnTo>
                  <a:lnTo>
                    <a:pt x="165" y="147"/>
                  </a:lnTo>
                  <a:lnTo>
                    <a:pt x="208" y="122"/>
                  </a:lnTo>
                  <a:lnTo>
                    <a:pt x="246" y="114"/>
                  </a:lnTo>
                  <a:lnTo>
                    <a:pt x="273" y="116"/>
                  </a:lnTo>
                  <a:lnTo>
                    <a:pt x="275" y="116"/>
                  </a:lnTo>
                  <a:lnTo>
                    <a:pt x="278" y="115"/>
                  </a:lnTo>
                  <a:lnTo>
                    <a:pt x="281" y="114"/>
                  </a:lnTo>
                  <a:lnTo>
                    <a:pt x="288" y="105"/>
                  </a:lnTo>
                  <a:lnTo>
                    <a:pt x="296" y="97"/>
                  </a:lnTo>
                  <a:lnTo>
                    <a:pt x="296" y="96"/>
                  </a:lnTo>
                  <a:lnTo>
                    <a:pt x="296" y="94"/>
                  </a:lnTo>
                  <a:lnTo>
                    <a:pt x="296" y="93"/>
                  </a:lnTo>
                  <a:lnTo>
                    <a:pt x="296" y="91"/>
                  </a:lnTo>
                  <a:lnTo>
                    <a:pt x="295" y="86"/>
                  </a:lnTo>
                  <a:lnTo>
                    <a:pt x="295" y="83"/>
                  </a:lnTo>
                  <a:lnTo>
                    <a:pt x="295" y="79"/>
                  </a:lnTo>
                  <a:lnTo>
                    <a:pt x="296" y="35"/>
                  </a:lnTo>
                  <a:lnTo>
                    <a:pt x="298" y="31"/>
                  </a:lnTo>
                  <a:lnTo>
                    <a:pt x="299" y="28"/>
                  </a:lnTo>
                  <a:lnTo>
                    <a:pt x="299" y="26"/>
                  </a:lnTo>
                  <a:lnTo>
                    <a:pt x="302" y="25"/>
                  </a:lnTo>
                  <a:lnTo>
                    <a:pt x="327" y="8"/>
                  </a:lnTo>
                  <a:lnTo>
                    <a:pt x="327" y="8"/>
                  </a:lnTo>
                  <a:lnTo>
                    <a:pt x="336" y="7"/>
                  </a:lnTo>
                  <a:lnTo>
                    <a:pt x="400" y="0"/>
                  </a:lnTo>
                  <a:lnTo>
                    <a:pt x="459" y="143"/>
                  </a:lnTo>
                  <a:lnTo>
                    <a:pt x="444" y="156"/>
                  </a:lnTo>
                  <a:lnTo>
                    <a:pt x="443" y="158"/>
                  </a:lnTo>
                  <a:lnTo>
                    <a:pt x="441" y="162"/>
                  </a:lnTo>
                  <a:lnTo>
                    <a:pt x="443" y="167"/>
                  </a:lnTo>
                  <a:lnTo>
                    <a:pt x="447" y="174"/>
                  </a:lnTo>
                  <a:lnTo>
                    <a:pt x="459" y="191"/>
                  </a:lnTo>
                  <a:lnTo>
                    <a:pt x="469" y="202"/>
                  </a:lnTo>
                  <a:lnTo>
                    <a:pt x="473" y="203"/>
                  </a:lnTo>
                  <a:lnTo>
                    <a:pt x="475" y="206"/>
                  </a:lnTo>
                  <a:lnTo>
                    <a:pt x="493" y="223"/>
                  </a:lnTo>
                  <a:lnTo>
                    <a:pt x="494" y="224"/>
                  </a:lnTo>
                  <a:lnTo>
                    <a:pt x="500" y="227"/>
                  </a:lnTo>
                  <a:lnTo>
                    <a:pt x="501" y="227"/>
                  </a:lnTo>
                  <a:lnTo>
                    <a:pt x="502" y="230"/>
                  </a:lnTo>
                  <a:lnTo>
                    <a:pt x="504" y="231"/>
                  </a:lnTo>
                  <a:lnTo>
                    <a:pt x="504" y="234"/>
                  </a:lnTo>
                  <a:lnTo>
                    <a:pt x="495" y="271"/>
                  </a:lnTo>
                  <a:lnTo>
                    <a:pt x="495" y="273"/>
                  </a:lnTo>
                  <a:lnTo>
                    <a:pt x="495" y="274"/>
                  </a:lnTo>
                  <a:lnTo>
                    <a:pt x="520" y="273"/>
                  </a:lnTo>
                  <a:lnTo>
                    <a:pt x="526" y="271"/>
                  </a:lnTo>
                  <a:lnTo>
                    <a:pt x="529" y="271"/>
                  </a:lnTo>
                  <a:lnTo>
                    <a:pt x="530" y="270"/>
                  </a:lnTo>
                  <a:lnTo>
                    <a:pt x="531" y="268"/>
                  </a:lnTo>
                  <a:lnTo>
                    <a:pt x="542" y="256"/>
                  </a:lnTo>
                  <a:lnTo>
                    <a:pt x="547" y="252"/>
                  </a:lnTo>
                  <a:lnTo>
                    <a:pt x="548" y="250"/>
                  </a:lnTo>
                  <a:lnTo>
                    <a:pt x="548" y="249"/>
                  </a:lnTo>
                  <a:lnTo>
                    <a:pt x="578" y="237"/>
                  </a:lnTo>
                  <a:lnTo>
                    <a:pt x="609" y="235"/>
                  </a:lnTo>
                  <a:lnTo>
                    <a:pt x="613" y="235"/>
                  </a:lnTo>
                  <a:lnTo>
                    <a:pt x="624" y="228"/>
                  </a:lnTo>
                  <a:lnTo>
                    <a:pt x="634" y="227"/>
                  </a:lnTo>
                  <a:lnTo>
                    <a:pt x="656" y="230"/>
                  </a:lnTo>
                  <a:lnTo>
                    <a:pt x="657" y="230"/>
                  </a:lnTo>
                  <a:lnTo>
                    <a:pt x="659" y="231"/>
                  </a:lnTo>
                  <a:lnTo>
                    <a:pt x="660" y="232"/>
                  </a:lnTo>
                  <a:lnTo>
                    <a:pt x="661" y="234"/>
                  </a:lnTo>
                  <a:lnTo>
                    <a:pt x="670" y="249"/>
                  </a:lnTo>
                  <a:lnTo>
                    <a:pt x="671" y="249"/>
                  </a:lnTo>
                  <a:lnTo>
                    <a:pt x="671" y="252"/>
                  </a:lnTo>
                  <a:lnTo>
                    <a:pt x="672" y="255"/>
                  </a:lnTo>
                  <a:lnTo>
                    <a:pt x="672" y="260"/>
                  </a:lnTo>
                  <a:lnTo>
                    <a:pt x="672" y="263"/>
                  </a:lnTo>
                  <a:lnTo>
                    <a:pt x="672" y="264"/>
                  </a:lnTo>
                  <a:lnTo>
                    <a:pt x="671" y="267"/>
                  </a:lnTo>
                  <a:lnTo>
                    <a:pt x="667" y="274"/>
                  </a:lnTo>
                  <a:lnTo>
                    <a:pt x="656" y="288"/>
                  </a:lnTo>
                  <a:lnTo>
                    <a:pt x="654" y="289"/>
                  </a:lnTo>
                  <a:lnTo>
                    <a:pt x="653" y="293"/>
                  </a:lnTo>
                  <a:lnTo>
                    <a:pt x="650" y="303"/>
                  </a:lnTo>
                  <a:lnTo>
                    <a:pt x="649" y="306"/>
                  </a:lnTo>
                  <a:lnTo>
                    <a:pt x="648" y="307"/>
                  </a:lnTo>
                  <a:lnTo>
                    <a:pt x="646" y="310"/>
                  </a:lnTo>
                  <a:lnTo>
                    <a:pt x="645" y="311"/>
                  </a:lnTo>
                  <a:lnTo>
                    <a:pt x="620" y="326"/>
                  </a:lnTo>
                  <a:lnTo>
                    <a:pt x="612" y="335"/>
                  </a:lnTo>
                  <a:lnTo>
                    <a:pt x="606" y="344"/>
                  </a:lnTo>
                  <a:lnTo>
                    <a:pt x="603" y="349"/>
                  </a:lnTo>
                  <a:lnTo>
                    <a:pt x="603" y="350"/>
                  </a:lnTo>
                  <a:lnTo>
                    <a:pt x="625" y="350"/>
                  </a:lnTo>
                  <a:lnTo>
                    <a:pt x="632" y="351"/>
                  </a:lnTo>
                  <a:lnTo>
                    <a:pt x="639" y="358"/>
                  </a:lnTo>
                  <a:lnTo>
                    <a:pt x="648" y="362"/>
                  </a:lnTo>
                  <a:lnTo>
                    <a:pt x="659" y="368"/>
                  </a:lnTo>
                  <a:lnTo>
                    <a:pt x="671" y="371"/>
                  </a:lnTo>
                  <a:lnTo>
                    <a:pt x="674" y="373"/>
                  </a:lnTo>
                  <a:lnTo>
                    <a:pt x="678" y="376"/>
                  </a:lnTo>
                  <a:lnTo>
                    <a:pt x="678" y="378"/>
                  </a:lnTo>
                  <a:lnTo>
                    <a:pt x="681" y="379"/>
                  </a:lnTo>
                  <a:lnTo>
                    <a:pt x="681" y="380"/>
                  </a:lnTo>
                  <a:lnTo>
                    <a:pt x="681" y="382"/>
                  </a:lnTo>
                  <a:lnTo>
                    <a:pt x="681" y="383"/>
                  </a:lnTo>
                  <a:lnTo>
                    <a:pt x="682" y="389"/>
                  </a:lnTo>
                  <a:lnTo>
                    <a:pt x="682" y="390"/>
                  </a:lnTo>
                  <a:lnTo>
                    <a:pt x="683" y="390"/>
                  </a:lnTo>
                  <a:lnTo>
                    <a:pt x="683" y="391"/>
                  </a:lnTo>
                  <a:lnTo>
                    <a:pt x="686" y="393"/>
                  </a:lnTo>
                  <a:lnTo>
                    <a:pt x="695" y="394"/>
                  </a:lnTo>
                  <a:lnTo>
                    <a:pt x="697" y="396"/>
                  </a:lnTo>
                  <a:lnTo>
                    <a:pt x="697" y="397"/>
                  </a:lnTo>
                  <a:lnTo>
                    <a:pt x="697" y="398"/>
                  </a:lnTo>
                  <a:lnTo>
                    <a:pt x="699" y="401"/>
                  </a:lnTo>
                  <a:lnTo>
                    <a:pt x="699" y="403"/>
                  </a:lnTo>
                  <a:lnTo>
                    <a:pt x="700" y="404"/>
                  </a:lnTo>
                  <a:lnTo>
                    <a:pt x="701" y="404"/>
                  </a:lnTo>
                  <a:lnTo>
                    <a:pt x="703" y="405"/>
                  </a:lnTo>
                  <a:lnTo>
                    <a:pt x="725" y="405"/>
                  </a:lnTo>
                  <a:lnTo>
                    <a:pt x="728" y="405"/>
                  </a:lnTo>
                  <a:lnTo>
                    <a:pt x="728" y="407"/>
                  </a:lnTo>
                  <a:lnTo>
                    <a:pt x="729" y="408"/>
                  </a:lnTo>
                  <a:lnTo>
                    <a:pt x="731" y="412"/>
                  </a:lnTo>
                  <a:lnTo>
                    <a:pt x="731" y="416"/>
                  </a:lnTo>
                  <a:lnTo>
                    <a:pt x="731" y="418"/>
                  </a:lnTo>
                  <a:lnTo>
                    <a:pt x="731" y="426"/>
                  </a:lnTo>
                  <a:lnTo>
                    <a:pt x="731" y="429"/>
                  </a:lnTo>
                  <a:lnTo>
                    <a:pt x="731" y="433"/>
                  </a:lnTo>
                  <a:lnTo>
                    <a:pt x="732" y="434"/>
                  </a:lnTo>
                  <a:lnTo>
                    <a:pt x="732" y="437"/>
                  </a:lnTo>
                  <a:lnTo>
                    <a:pt x="733" y="438"/>
                  </a:lnTo>
                  <a:lnTo>
                    <a:pt x="735" y="440"/>
                  </a:lnTo>
                  <a:lnTo>
                    <a:pt x="739" y="445"/>
                  </a:lnTo>
                  <a:lnTo>
                    <a:pt x="748" y="452"/>
                  </a:lnTo>
                  <a:lnTo>
                    <a:pt x="751" y="454"/>
                  </a:lnTo>
                  <a:lnTo>
                    <a:pt x="753" y="454"/>
                  </a:lnTo>
                  <a:lnTo>
                    <a:pt x="753" y="454"/>
                  </a:lnTo>
                  <a:lnTo>
                    <a:pt x="754" y="454"/>
                  </a:lnTo>
                  <a:lnTo>
                    <a:pt x="755" y="454"/>
                  </a:lnTo>
                  <a:lnTo>
                    <a:pt x="755" y="452"/>
                  </a:lnTo>
                  <a:lnTo>
                    <a:pt x="758" y="451"/>
                  </a:lnTo>
                  <a:lnTo>
                    <a:pt x="760" y="451"/>
                  </a:lnTo>
                  <a:lnTo>
                    <a:pt x="761" y="450"/>
                  </a:lnTo>
                  <a:lnTo>
                    <a:pt x="762" y="451"/>
                  </a:lnTo>
                  <a:lnTo>
                    <a:pt x="764" y="451"/>
                  </a:lnTo>
                  <a:lnTo>
                    <a:pt x="764" y="452"/>
                  </a:lnTo>
                  <a:lnTo>
                    <a:pt x="764" y="454"/>
                  </a:lnTo>
                  <a:lnTo>
                    <a:pt x="764" y="456"/>
                  </a:lnTo>
                  <a:lnTo>
                    <a:pt x="762" y="458"/>
                  </a:lnTo>
                  <a:lnTo>
                    <a:pt x="762" y="459"/>
                  </a:lnTo>
                  <a:lnTo>
                    <a:pt x="764" y="461"/>
                  </a:lnTo>
                  <a:lnTo>
                    <a:pt x="764" y="462"/>
                  </a:lnTo>
                  <a:lnTo>
                    <a:pt x="764" y="462"/>
                  </a:lnTo>
                  <a:lnTo>
                    <a:pt x="765" y="463"/>
                  </a:lnTo>
                  <a:lnTo>
                    <a:pt x="766" y="468"/>
                  </a:lnTo>
                  <a:lnTo>
                    <a:pt x="768" y="470"/>
                  </a:lnTo>
                  <a:lnTo>
                    <a:pt x="769" y="470"/>
                  </a:lnTo>
                  <a:lnTo>
                    <a:pt x="773" y="473"/>
                  </a:lnTo>
                  <a:lnTo>
                    <a:pt x="775" y="473"/>
                  </a:lnTo>
                  <a:lnTo>
                    <a:pt x="775" y="474"/>
                  </a:lnTo>
                  <a:lnTo>
                    <a:pt x="775" y="476"/>
                  </a:lnTo>
                  <a:lnTo>
                    <a:pt x="772" y="477"/>
                  </a:lnTo>
                  <a:lnTo>
                    <a:pt x="772" y="479"/>
                  </a:lnTo>
                  <a:lnTo>
                    <a:pt x="772" y="479"/>
                  </a:lnTo>
                  <a:lnTo>
                    <a:pt x="773" y="481"/>
                  </a:lnTo>
                  <a:lnTo>
                    <a:pt x="775" y="481"/>
                  </a:lnTo>
                  <a:lnTo>
                    <a:pt x="776" y="481"/>
                  </a:lnTo>
                  <a:lnTo>
                    <a:pt x="780" y="481"/>
                  </a:lnTo>
                  <a:lnTo>
                    <a:pt x="782" y="481"/>
                  </a:lnTo>
                  <a:lnTo>
                    <a:pt x="797" y="488"/>
                  </a:lnTo>
                  <a:lnTo>
                    <a:pt x="798" y="488"/>
                  </a:lnTo>
                  <a:lnTo>
                    <a:pt x="800" y="488"/>
                  </a:lnTo>
                  <a:lnTo>
                    <a:pt x="800" y="488"/>
                  </a:lnTo>
                  <a:lnTo>
                    <a:pt x="801" y="487"/>
                  </a:lnTo>
                  <a:lnTo>
                    <a:pt x="802" y="487"/>
                  </a:lnTo>
                  <a:lnTo>
                    <a:pt x="813" y="488"/>
                  </a:lnTo>
                  <a:lnTo>
                    <a:pt x="819" y="488"/>
                  </a:lnTo>
                  <a:lnTo>
                    <a:pt x="820" y="487"/>
                  </a:lnTo>
                  <a:lnTo>
                    <a:pt x="825" y="483"/>
                  </a:lnTo>
                  <a:lnTo>
                    <a:pt x="827" y="479"/>
                  </a:lnTo>
                  <a:lnTo>
                    <a:pt x="834" y="473"/>
                  </a:lnTo>
                  <a:lnTo>
                    <a:pt x="836" y="469"/>
                  </a:lnTo>
                  <a:lnTo>
                    <a:pt x="837" y="466"/>
                  </a:lnTo>
                  <a:lnTo>
                    <a:pt x="837" y="465"/>
                  </a:lnTo>
                  <a:lnTo>
                    <a:pt x="833" y="462"/>
                  </a:lnTo>
                  <a:lnTo>
                    <a:pt x="830" y="458"/>
                  </a:lnTo>
                  <a:lnTo>
                    <a:pt x="822" y="448"/>
                  </a:lnTo>
                  <a:lnTo>
                    <a:pt x="819" y="445"/>
                  </a:lnTo>
                  <a:lnTo>
                    <a:pt x="819" y="444"/>
                  </a:lnTo>
                  <a:lnTo>
                    <a:pt x="819" y="444"/>
                  </a:lnTo>
                  <a:lnTo>
                    <a:pt x="819" y="443"/>
                  </a:lnTo>
                  <a:lnTo>
                    <a:pt x="820" y="443"/>
                  </a:lnTo>
                  <a:lnTo>
                    <a:pt x="822" y="443"/>
                  </a:lnTo>
                  <a:lnTo>
                    <a:pt x="836" y="438"/>
                  </a:lnTo>
                  <a:lnTo>
                    <a:pt x="870" y="425"/>
                  </a:lnTo>
                  <a:lnTo>
                    <a:pt x="872" y="425"/>
                  </a:lnTo>
                  <a:lnTo>
                    <a:pt x="874" y="425"/>
                  </a:lnTo>
                  <a:lnTo>
                    <a:pt x="876" y="425"/>
                  </a:lnTo>
                  <a:lnTo>
                    <a:pt x="877" y="426"/>
                  </a:lnTo>
                  <a:lnTo>
                    <a:pt x="884" y="430"/>
                  </a:lnTo>
                  <a:lnTo>
                    <a:pt x="885" y="432"/>
                  </a:lnTo>
                  <a:lnTo>
                    <a:pt x="888" y="432"/>
                  </a:lnTo>
                  <a:lnTo>
                    <a:pt x="898" y="434"/>
                  </a:lnTo>
                  <a:lnTo>
                    <a:pt x="910" y="437"/>
                  </a:lnTo>
                  <a:lnTo>
                    <a:pt x="921" y="438"/>
                  </a:lnTo>
                  <a:lnTo>
                    <a:pt x="924" y="438"/>
                  </a:lnTo>
                  <a:lnTo>
                    <a:pt x="926" y="437"/>
                  </a:lnTo>
                  <a:lnTo>
                    <a:pt x="931" y="432"/>
                  </a:lnTo>
                  <a:lnTo>
                    <a:pt x="934" y="429"/>
                  </a:lnTo>
                  <a:lnTo>
                    <a:pt x="938" y="426"/>
                  </a:lnTo>
                  <a:lnTo>
                    <a:pt x="946" y="422"/>
                  </a:lnTo>
                  <a:lnTo>
                    <a:pt x="950" y="418"/>
                  </a:lnTo>
                  <a:lnTo>
                    <a:pt x="967" y="411"/>
                  </a:lnTo>
                  <a:lnTo>
                    <a:pt x="993" y="403"/>
                  </a:lnTo>
                  <a:lnTo>
                    <a:pt x="1017" y="401"/>
                  </a:lnTo>
                  <a:lnTo>
                    <a:pt x="1018" y="401"/>
                  </a:lnTo>
                  <a:lnTo>
                    <a:pt x="1020" y="401"/>
                  </a:lnTo>
                  <a:lnTo>
                    <a:pt x="1021" y="403"/>
                  </a:lnTo>
                  <a:lnTo>
                    <a:pt x="1021" y="404"/>
                  </a:lnTo>
                  <a:lnTo>
                    <a:pt x="1021" y="405"/>
                  </a:lnTo>
                  <a:lnTo>
                    <a:pt x="1020" y="411"/>
                  </a:lnTo>
                  <a:lnTo>
                    <a:pt x="1020" y="412"/>
                  </a:lnTo>
                  <a:lnTo>
                    <a:pt x="1020" y="414"/>
                  </a:lnTo>
                  <a:lnTo>
                    <a:pt x="1020" y="415"/>
                  </a:lnTo>
                  <a:lnTo>
                    <a:pt x="1021" y="416"/>
                  </a:lnTo>
                  <a:lnTo>
                    <a:pt x="1033" y="438"/>
                  </a:lnTo>
                  <a:lnTo>
                    <a:pt x="1035" y="440"/>
                  </a:lnTo>
                  <a:lnTo>
                    <a:pt x="1035" y="443"/>
                  </a:lnTo>
                  <a:lnTo>
                    <a:pt x="1036" y="443"/>
                  </a:lnTo>
                  <a:lnTo>
                    <a:pt x="1035" y="445"/>
                  </a:lnTo>
                  <a:lnTo>
                    <a:pt x="1035" y="447"/>
                  </a:lnTo>
                  <a:lnTo>
                    <a:pt x="1035" y="448"/>
                  </a:lnTo>
                  <a:lnTo>
                    <a:pt x="1031" y="456"/>
                  </a:lnTo>
                  <a:lnTo>
                    <a:pt x="1029" y="459"/>
                  </a:lnTo>
                  <a:lnTo>
                    <a:pt x="1028" y="459"/>
                  </a:lnTo>
                  <a:lnTo>
                    <a:pt x="1024" y="462"/>
                  </a:lnTo>
                  <a:lnTo>
                    <a:pt x="1022" y="462"/>
                  </a:lnTo>
                  <a:lnTo>
                    <a:pt x="1021" y="465"/>
                  </a:lnTo>
                  <a:lnTo>
                    <a:pt x="1018" y="468"/>
                  </a:lnTo>
                  <a:lnTo>
                    <a:pt x="1013" y="480"/>
                  </a:lnTo>
                  <a:lnTo>
                    <a:pt x="1011" y="484"/>
                  </a:lnTo>
                  <a:lnTo>
                    <a:pt x="1007" y="490"/>
                  </a:lnTo>
                  <a:lnTo>
                    <a:pt x="1004" y="494"/>
                  </a:lnTo>
                  <a:lnTo>
                    <a:pt x="996" y="501"/>
                  </a:lnTo>
                  <a:lnTo>
                    <a:pt x="967" y="517"/>
                  </a:lnTo>
                  <a:lnTo>
                    <a:pt x="966" y="520"/>
                  </a:lnTo>
                  <a:lnTo>
                    <a:pt x="964" y="520"/>
                  </a:lnTo>
                  <a:lnTo>
                    <a:pt x="964" y="521"/>
                  </a:lnTo>
                  <a:lnTo>
                    <a:pt x="966" y="523"/>
                  </a:lnTo>
                  <a:lnTo>
                    <a:pt x="967" y="526"/>
                  </a:lnTo>
                  <a:lnTo>
                    <a:pt x="968" y="528"/>
                  </a:lnTo>
                  <a:lnTo>
                    <a:pt x="968" y="530"/>
                  </a:lnTo>
                  <a:lnTo>
                    <a:pt x="973" y="549"/>
                  </a:lnTo>
                  <a:lnTo>
                    <a:pt x="973" y="550"/>
                  </a:lnTo>
                  <a:lnTo>
                    <a:pt x="971" y="552"/>
                  </a:lnTo>
                  <a:lnTo>
                    <a:pt x="963" y="555"/>
                  </a:lnTo>
                  <a:lnTo>
                    <a:pt x="960" y="555"/>
                  </a:lnTo>
                  <a:lnTo>
                    <a:pt x="960" y="556"/>
                  </a:lnTo>
                  <a:lnTo>
                    <a:pt x="960" y="559"/>
                  </a:lnTo>
                  <a:lnTo>
                    <a:pt x="960" y="562"/>
                  </a:lnTo>
                  <a:lnTo>
                    <a:pt x="960" y="568"/>
                  </a:lnTo>
                  <a:lnTo>
                    <a:pt x="963" y="584"/>
                  </a:lnTo>
                  <a:lnTo>
                    <a:pt x="963" y="585"/>
                  </a:lnTo>
                  <a:lnTo>
                    <a:pt x="964" y="586"/>
                  </a:lnTo>
                  <a:lnTo>
                    <a:pt x="984" y="592"/>
                  </a:lnTo>
                  <a:lnTo>
                    <a:pt x="986" y="593"/>
                  </a:lnTo>
                  <a:lnTo>
                    <a:pt x="1003" y="611"/>
                  </a:lnTo>
                  <a:lnTo>
                    <a:pt x="1025" y="629"/>
                  </a:lnTo>
                  <a:lnTo>
                    <a:pt x="1028" y="631"/>
                  </a:lnTo>
                  <a:lnTo>
                    <a:pt x="1029" y="632"/>
                  </a:lnTo>
                  <a:lnTo>
                    <a:pt x="1032" y="632"/>
                  </a:lnTo>
                  <a:lnTo>
                    <a:pt x="1036" y="636"/>
                  </a:lnTo>
                  <a:lnTo>
                    <a:pt x="1038" y="636"/>
                  </a:lnTo>
                  <a:lnTo>
                    <a:pt x="1039" y="638"/>
                  </a:lnTo>
                  <a:lnTo>
                    <a:pt x="1040" y="638"/>
                  </a:lnTo>
                  <a:lnTo>
                    <a:pt x="1042" y="636"/>
                  </a:lnTo>
                  <a:lnTo>
                    <a:pt x="1043" y="636"/>
                  </a:lnTo>
                  <a:lnTo>
                    <a:pt x="1044" y="636"/>
                  </a:lnTo>
                  <a:lnTo>
                    <a:pt x="1047" y="636"/>
                  </a:lnTo>
                  <a:lnTo>
                    <a:pt x="1047" y="636"/>
                  </a:lnTo>
                  <a:close/>
                </a:path>
              </a:pathLst>
            </a:custGeom>
            <a:grpFill/>
            <a:ln w="12700">
              <a:solidFill>
                <a:schemeClr val="bg1">
                  <a:lumMod val="7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20" name="Freeform 6">
              <a:extLst>
                <a:ext uri="{FF2B5EF4-FFF2-40B4-BE49-F238E27FC236}">
                  <a16:creationId xmlns:a16="http://schemas.microsoft.com/office/drawing/2014/main" xmlns="" id="{AEE88D3E-BD0D-41ED-A9A9-A35A614C4C9C}"/>
                </a:ext>
              </a:extLst>
            </p:cNvPr>
            <p:cNvSpPr>
              <a:spLocks/>
            </p:cNvSpPr>
            <p:nvPr/>
          </p:nvSpPr>
          <p:spPr bwMode="auto">
            <a:xfrm>
              <a:off x="1524" y="2051"/>
              <a:ext cx="1228" cy="864"/>
            </a:xfrm>
            <a:custGeom>
              <a:avLst/>
              <a:gdLst>
                <a:gd name="T0" fmla="*/ 1080 w 1228"/>
                <a:gd name="T1" fmla="*/ 684 h 864"/>
                <a:gd name="T2" fmla="*/ 1064 w 1228"/>
                <a:gd name="T3" fmla="*/ 734 h 864"/>
                <a:gd name="T4" fmla="*/ 1015 w 1228"/>
                <a:gd name="T5" fmla="*/ 743 h 864"/>
                <a:gd name="T6" fmla="*/ 1004 w 1228"/>
                <a:gd name="T7" fmla="*/ 755 h 864"/>
                <a:gd name="T8" fmla="*/ 972 w 1228"/>
                <a:gd name="T9" fmla="*/ 747 h 864"/>
                <a:gd name="T10" fmla="*/ 941 w 1228"/>
                <a:gd name="T11" fmla="*/ 707 h 864"/>
                <a:gd name="T12" fmla="*/ 894 w 1228"/>
                <a:gd name="T13" fmla="*/ 720 h 864"/>
                <a:gd name="T14" fmla="*/ 840 w 1228"/>
                <a:gd name="T15" fmla="*/ 654 h 864"/>
                <a:gd name="T16" fmla="*/ 798 w 1228"/>
                <a:gd name="T17" fmla="*/ 613 h 864"/>
                <a:gd name="T18" fmla="*/ 740 w 1228"/>
                <a:gd name="T19" fmla="*/ 606 h 864"/>
                <a:gd name="T20" fmla="*/ 732 w 1228"/>
                <a:gd name="T21" fmla="*/ 658 h 864"/>
                <a:gd name="T22" fmla="*/ 726 w 1228"/>
                <a:gd name="T23" fmla="*/ 697 h 864"/>
                <a:gd name="T24" fmla="*/ 737 w 1228"/>
                <a:gd name="T25" fmla="*/ 748 h 864"/>
                <a:gd name="T26" fmla="*/ 714 w 1228"/>
                <a:gd name="T27" fmla="*/ 769 h 864"/>
                <a:gd name="T28" fmla="*/ 707 w 1228"/>
                <a:gd name="T29" fmla="*/ 808 h 864"/>
                <a:gd name="T30" fmla="*/ 663 w 1228"/>
                <a:gd name="T31" fmla="*/ 831 h 864"/>
                <a:gd name="T32" fmla="*/ 610 w 1228"/>
                <a:gd name="T33" fmla="*/ 830 h 864"/>
                <a:gd name="T34" fmla="*/ 605 w 1228"/>
                <a:gd name="T35" fmla="*/ 857 h 864"/>
                <a:gd name="T36" fmla="*/ 546 w 1228"/>
                <a:gd name="T37" fmla="*/ 842 h 864"/>
                <a:gd name="T38" fmla="*/ 537 w 1228"/>
                <a:gd name="T39" fmla="*/ 796 h 864"/>
                <a:gd name="T40" fmla="*/ 475 w 1228"/>
                <a:gd name="T41" fmla="*/ 749 h 864"/>
                <a:gd name="T42" fmla="*/ 425 w 1228"/>
                <a:gd name="T43" fmla="*/ 763 h 864"/>
                <a:gd name="T44" fmla="*/ 340 w 1228"/>
                <a:gd name="T45" fmla="*/ 744 h 864"/>
                <a:gd name="T46" fmla="*/ 264 w 1228"/>
                <a:gd name="T47" fmla="*/ 733 h 864"/>
                <a:gd name="T48" fmla="*/ 238 w 1228"/>
                <a:gd name="T49" fmla="*/ 722 h 864"/>
                <a:gd name="T50" fmla="*/ 177 w 1228"/>
                <a:gd name="T51" fmla="*/ 673 h 864"/>
                <a:gd name="T52" fmla="*/ 90 w 1228"/>
                <a:gd name="T53" fmla="*/ 678 h 864"/>
                <a:gd name="T54" fmla="*/ 49 w 1228"/>
                <a:gd name="T55" fmla="*/ 640 h 864"/>
                <a:gd name="T56" fmla="*/ 24 w 1228"/>
                <a:gd name="T57" fmla="*/ 584 h 864"/>
                <a:gd name="T58" fmla="*/ 26 w 1228"/>
                <a:gd name="T59" fmla="*/ 520 h 864"/>
                <a:gd name="T60" fmla="*/ 4 w 1228"/>
                <a:gd name="T61" fmla="*/ 462 h 864"/>
                <a:gd name="T62" fmla="*/ 26 w 1228"/>
                <a:gd name="T63" fmla="*/ 416 h 864"/>
                <a:gd name="T64" fmla="*/ 40 w 1228"/>
                <a:gd name="T65" fmla="*/ 372 h 864"/>
                <a:gd name="T66" fmla="*/ 150 w 1228"/>
                <a:gd name="T67" fmla="*/ 371 h 864"/>
                <a:gd name="T68" fmla="*/ 125 w 1228"/>
                <a:gd name="T69" fmla="*/ 277 h 864"/>
                <a:gd name="T70" fmla="*/ 148 w 1228"/>
                <a:gd name="T71" fmla="*/ 212 h 864"/>
                <a:gd name="T72" fmla="*/ 73 w 1228"/>
                <a:gd name="T73" fmla="*/ 98 h 864"/>
                <a:gd name="T74" fmla="*/ 184 w 1228"/>
                <a:gd name="T75" fmla="*/ 59 h 864"/>
                <a:gd name="T76" fmla="*/ 361 w 1228"/>
                <a:gd name="T77" fmla="*/ 11 h 864"/>
                <a:gd name="T78" fmla="*/ 470 w 1228"/>
                <a:gd name="T79" fmla="*/ 4 h 864"/>
                <a:gd name="T80" fmla="*/ 555 w 1228"/>
                <a:gd name="T81" fmla="*/ 36 h 864"/>
                <a:gd name="T82" fmla="*/ 611 w 1228"/>
                <a:gd name="T83" fmla="*/ 80 h 864"/>
                <a:gd name="T84" fmla="*/ 681 w 1228"/>
                <a:gd name="T85" fmla="*/ 87 h 864"/>
                <a:gd name="T86" fmla="*/ 679 w 1228"/>
                <a:gd name="T87" fmla="*/ 25 h 864"/>
                <a:gd name="T88" fmla="*/ 804 w 1228"/>
                <a:gd name="T89" fmla="*/ 35 h 864"/>
                <a:gd name="T90" fmla="*/ 856 w 1228"/>
                <a:gd name="T91" fmla="*/ 35 h 864"/>
                <a:gd name="T92" fmla="*/ 961 w 1228"/>
                <a:gd name="T93" fmla="*/ 122 h 864"/>
                <a:gd name="T94" fmla="*/ 978 w 1228"/>
                <a:gd name="T95" fmla="*/ 109 h 864"/>
                <a:gd name="T96" fmla="*/ 1119 w 1228"/>
                <a:gd name="T97" fmla="*/ 198 h 864"/>
                <a:gd name="T98" fmla="*/ 1174 w 1228"/>
                <a:gd name="T99" fmla="*/ 238 h 864"/>
                <a:gd name="T100" fmla="*/ 1192 w 1228"/>
                <a:gd name="T101" fmla="*/ 296 h 864"/>
                <a:gd name="T102" fmla="*/ 1224 w 1228"/>
                <a:gd name="T103" fmla="*/ 351 h 864"/>
                <a:gd name="T104" fmla="*/ 1210 w 1228"/>
                <a:gd name="T105" fmla="*/ 395 h 864"/>
                <a:gd name="T106" fmla="*/ 1165 w 1228"/>
                <a:gd name="T107" fmla="*/ 442 h 864"/>
                <a:gd name="T108" fmla="*/ 1147 w 1228"/>
                <a:gd name="T109" fmla="*/ 489 h 864"/>
                <a:gd name="T110" fmla="*/ 1113 w 1228"/>
                <a:gd name="T111" fmla="*/ 521 h 864"/>
                <a:gd name="T112" fmla="*/ 1140 w 1228"/>
                <a:gd name="T113" fmla="*/ 541 h 864"/>
                <a:gd name="T114" fmla="*/ 1137 w 1228"/>
                <a:gd name="T115" fmla="*/ 578 h 864"/>
                <a:gd name="T116" fmla="*/ 1102 w 1228"/>
                <a:gd name="T117" fmla="*/ 582 h 864"/>
                <a:gd name="T118" fmla="*/ 1053 w 1228"/>
                <a:gd name="T119" fmla="*/ 564 h 864"/>
                <a:gd name="T120" fmla="*/ 1058 w 1228"/>
                <a:gd name="T121" fmla="*/ 621 h 864"/>
                <a:gd name="T122" fmla="*/ 1098 w 1228"/>
                <a:gd name="T123" fmla="*/ 646 h 8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228" h="864">
                  <a:moveTo>
                    <a:pt x="1115" y="651"/>
                  </a:moveTo>
                  <a:lnTo>
                    <a:pt x="1113" y="657"/>
                  </a:lnTo>
                  <a:lnTo>
                    <a:pt x="1112" y="660"/>
                  </a:lnTo>
                  <a:lnTo>
                    <a:pt x="1108" y="661"/>
                  </a:lnTo>
                  <a:lnTo>
                    <a:pt x="1107" y="662"/>
                  </a:lnTo>
                  <a:lnTo>
                    <a:pt x="1105" y="664"/>
                  </a:lnTo>
                  <a:lnTo>
                    <a:pt x="1105" y="666"/>
                  </a:lnTo>
                  <a:lnTo>
                    <a:pt x="1104" y="671"/>
                  </a:lnTo>
                  <a:lnTo>
                    <a:pt x="1104" y="672"/>
                  </a:lnTo>
                  <a:lnTo>
                    <a:pt x="1104" y="673"/>
                  </a:lnTo>
                  <a:lnTo>
                    <a:pt x="1105" y="675"/>
                  </a:lnTo>
                  <a:lnTo>
                    <a:pt x="1108" y="676"/>
                  </a:lnTo>
                  <a:lnTo>
                    <a:pt x="1109" y="678"/>
                  </a:lnTo>
                  <a:lnTo>
                    <a:pt x="1111" y="679"/>
                  </a:lnTo>
                  <a:lnTo>
                    <a:pt x="1109" y="680"/>
                  </a:lnTo>
                  <a:lnTo>
                    <a:pt x="1109" y="682"/>
                  </a:lnTo>
                  <a:lnTo>
                    <a:pt x="1107" y="684"/>
                  </a:lnTo>
                  <a:lnTo>
                    <a:pt x="1102" y="694"/>
                  </a:lnTo>
                  <a:lnTo>
                    <a:pt x="1101" y="696"/>
                  </a:lnTo>
                  <a:lnTo>
                    <a:pt x="1100" y="696"/>
                  </a:lnTo>
                  <a:lnTo>
                    <a:pt x="1098" y="694"/>
                  </a:lnTo>
                  <a:lnTo>
                    <a:pt x="1094" y="690"/>
                  </a:lnTo>
                  <a:lnTo>
                    <a:pt x="1091" y="687"/>
                  </a:lnTo>
                  <a:lnTo>
                    <a:pt x="1087" y="683"/>
                  </a:lnTo>
                  <a:lnTo>
                    <a:pt x="1086" y="683"/>
                  </a:lnTo>
                  <a:lnTo>
                    <a:pt x="1084" y="683"/>
                  </a:lnTo>
                  <a:lnTo>
                    <a:pt x="1083" y="683"/>
                  </a:lnTo>
                  <a:lnTo>
                    <a:pt x="1082" y="683"/>
                  </a:lnTo>
                  <a:lnTo>
                    <a:pt x="1080" y="683"/>
                  </a:lnTo>
                  <a:lnTo>
                    <a:pt x="1080" y="684"/>
                  </a:lnTo>
                  <a:lnTo>
                    <a:pt x="1080" y="686"/>
                  </a:lnTo>
                  <a:lnTo>
                    <a:pt x="1079" y="689"/>
                  </a:lnTo>
                  <a:lnTo>
                    <a:pt x="1078" y="689"/>
                  </a:lnTo>
                  <a:lnTo>
                    <a:pt x="1078" y="689"/>
                  </a:lnTo>
                  <a:lnTo>
                    <a:pt x="1076" y="687"/>
                  </a:lnTo>
                  <a:lnTo>
                    <a:pt x="1075" y="686"/>
                  </a:lnTo>
                  <a:lnTo>
                    <a:pt x="1073" y="686"/>
                  </a:lnTo>
                  <a:lnTo>
                    <a:pt x="1071" y="687"/>
                  </a:lnTo>
                  <a:lnTo>
                    <a:pt x="1066" y="689"/>
                  </a:lnTo>
                  <a:lnTo>
                    <a:pt x="1064" y="690"/>
                  </a:lnTo>
                  <a:lnTo>
                    <a:pt x="1061" y="691"/>
                  </a:lnTo>
                  <a:lnTo>
                    <a:pt x="1060" y="693"/>
                  </a:lnTo>
                  <a:lnTo>
                    <a:pt x="1060" y="694"/>
                  </a:lnTo>
                  <a:lnTo>
                    <a:pt x="1058" y="696"/>
                  </a:lnTo>
                  <a:lnTo>
                    <a:pt x="1057" y="702"/>
                  </a:lnTo>
                  <a:lnTo>
                    <a:pt x="1055" y="705"/>
                  </a:lnTo>
                  <a:lnTo>
                    <a:pt x="1055" y="708"/>
                  </a:lnTo>
                  <a:lnTo>
                    <a:pt x="1055" y="711"/>
                  </a:lnTo>
                  <a:lnTo>
                    <a:pt x="1055" y="714"/>
                  </a:lnTo>
                  <a:lnTo>
                    <a:pt x="1055" y="715"/>
                  </a:lnTo>
                  <a:lnTo>
                    <a:pt x="1057" y="716"/>
                  </a:lnTo>
                  <a:lnTo>
                    <a:pt x="1058" y="718"/>
                  </a:lnTo>
                  <a:lnTo>
                    <a:pt x="1062" y="720"/>
                  </a:lnTo>
                  <a:lnTo>
                    <a:pt x="1064" y="722"/>
                  </a:lnTo>
                  <a:lnTo>
                    <a:pt x="1065" y="722"/>
                  </a:lnTo>
                  <a:lnTo>
                    <a:pt x="1065" y="723"/>
                  </a:lnTo>
                  <a:lnTo>
                    <a:pt x="1065" y="725"/>
                  </a:lnTo>
                  <a:lnTo>
                    <a:pt x="1066" y="727"/>
                  </a:lnTo>
                  <a:lnTo>
                    <a:pt x="1066" y="729"/>
                  </a:lnTo>
                  <a:lnTo>
                    <a:pt x="1064" y="734"/>
                  </a:lnTo>
                  <a:lnTo>
                    <a:pt x="1061" y="740"/>
                  </a:lnTo>
                  <a:lnTo>
                    <a:pt x="1060" y="741"/>
                  </a:lnTo>
                  <a:lnTo>
                    <a:pt x="1058" y="743"/>
                  </a:lnTo>
                  <a:lnTo>
                    <a:pt x="1057" y="744"/>
                  </a:lnTo>
                  <a:lnTo>
                    <a:pt x="1055" y="744"/>
                  </a:lnTo>
                  <a:lnTo>
                    <a:pt x="1054" y="744"/>
                  </a:lnTo>
                  <a:lnTo>
                    <a:pt x="1053" y="744"/>
                  </a:lnTo>
                  <a:lnTo>
                    <a:pt x="1053" y="743"/>
                  </a:lnTo>
                  <a:lnTo>
                    <a:pt x="1051" y="743"/>
                  </a:lnTo>
                  <a:lnTo>
                    <a:pt x="1050" y="743"/>
                  </a:lnTo>
                  <a:lnTo>
                    <a:pt x="1048" y="743"/>
                  </a:lnTo>
                  <a:lnTo>
                    <a:pt x="1044" y="745"/>
                  </a:lnTo>
                  <a:lnTo>
                    <a:pt x="1044" y="747"/>
                  </a:lnTo>
                  <a:lnTo>
                    <a:pt x="1043" y="747"/>
                  </a:lnTo>
                  <a:lnTo>
                    <a:pt x="1040" y="747"/>
                  </a:lnTo>
                  <a:lnTo>
                    <a:pt x="1039" y="748"/>
                  </a:lnTo>
                  <a:lnTo>
                    <a:pt x="1039" y="748"/>
                  </a:lnTo>
                  <a:lnTo>
                    <a:pt x="1037" y="748"/>
                  </a:lnTo>
                  <a:lnTo>
                    <a:pt x="1036" y="748"/>
                  </a:lnTo>
                  <a:lnTo>
                    <a:pt x="1036" y="748"/>
                  </a:lnTo>
                  <a:lnTo>
                    <a:pt x="1035" y="747"/>
                  </a:lnTo>
                  <a:lnTo>
                    <a:pt x="1035" y="747"/>
                  </a:lnTo>
                  <a:lnTo>
                    <a:pt x="1033" y="745"/>
                  </a:lnTo>
                  <a:lnTo>
                    <a:pt x="1032" y="745"/>
                  </a:lnTo>
                  <a:lnTo>
                    <a:pt x="1031" y="744"/>
                  </a:lnTo>
                  <a:lnTo>
                    <a:pt x="1029" y="744"/>
                  </a:lnTo>
                  <a:lnTo>
                    <a:pt x="1021" y="744"/>
                  </a:lnTo>
                  <a:lnTo>
                    <a:pt x="1017" y="741"/>
                  </a:lnTo>
                  <a:lnTo>
                    <a:pt x="1017" y="741"/>
                  </a:lnTo>
                  <a:lnTo>
                    <a:pt x="1015" y="743"/>
                  </a:lnTo>
                  <a:lnTo>
                    <a:pt x="1014" y="743"/>
                  </a:lnTo>
                  <a:lnTo>
                    <a:pt x="1015" y="744"/>
                  </a:lnTo>
                  <a:lnTo>
                    <a:pt x="1015" y="745"/>
                  </a:lnTo>
                  <a:lnTo>
                    <a:pt x="1015" y="747"/>
                  </a:lnTo>
                  <a:lnTo>
                    <a:pt x="1014" y="748"/>
                  </a:lnTo>
                  <a:lnTo>
                    <a:pt x="1014" y="749"/>
                  </a:lnTo>
                  <a:lnTo>
                    <a:pt x="1013" y="751"/>
                  </a:lnTo>
                  <a:lnTo>
                    <a:pt x="1013" y="752"/>
                  </a:lnTo>
                  <a:lnTo>
                    <a:pt x="1011" y="754"/>
                  </a:lnTo>
                  <a:lnTo>
                    <a:pt x="1011" y="755"/>
                  </a:lnTo>
                  <a:lnTo>
                    <a:pt x="1011" y="758"/>
                  </a:lnTo>
                  <a:lnTo>
                    <a:pt x="1011" y="758"/>
                  </a:lnTo>
                  <a:lnTo>
                    <a:pt x="1011" y="759"/>
                  </a:lnTo>
                  <a:lnTo>
                    <a:pt x="1010" y="762"/>
                  </a:lnTo>
                  <a:lnTo>
                    <a:pt x="1008" y="767"/>
                  </a:lnTo>
                  <a:lnTo>
                    <a:pt x="1008" y="767"/>
                  </a:lnTo>
                  <a:lnTo>
                    <a:pt x="1007" y="769"/>
                  </a:lnTo>
                  <a:lnTo>
                    <a:pt x="1003" y="770"/>
                  </a:lnTo>
                  <a:lnTo>
                    <a:pt x="1001" y="772"/>
                  </a:lnTo>
                  <a:lnTo>
                    <a:pt x="997" y="769"/>
                  </a:lnTo>
                  <a:lnTo>
                    <a:pt x="996" y="766"/>
                  </a:lnTo>
                  <a:lnTo>
                    <a:pt x="996" y="766"/>
                  </a:lnTo>
                  <a:lnTo>
                    <a:pt x="996" y="765"/>
                  </a:lnTo>
                  <a:lnTo>
                    <a:pt x="997" y="763"/>
                  </a:lnTo>
                  <a:lnTo>
                    <a:pt x="997" y="762"/>
                  </a:lnTo>
                  <a:lnTo>
                    <a:pt x="999" y="761"/>
                  </a:lnTo>
                  <a:lnTo>
                    <a:pt x="1003" y="758"/>
                  </a:lnTo>
                  <a:lnTo>
                    <a:pt x="1003" y="758"/>
                  </a:lnTo>
                  <a:lnTo>
                    <a:pt x="1004" y="756"/>
                  </a:lnTo>
                  <a:lnTo>
                    <a:pt x="1004" y="755"/>
                  </a:lnTo>
                  <a:lnTo>
                    <a:pt x="1004" y="755"/>
                  </a:lnTo>
                  <a:lnTo>
                    <a:pt x="1004" y="754"/>
                  </a:lnTo>
                  <a:lnTo>
                    <a:pt x="1003" y="752"/>
                  </a:lnTo>
                  <a:lnTo>
                    <a:pt x="1003" y="751"/>
                  </a:lnTo>
                  <a:lnTo>
                    <a:pt x="1003" y="749"/>
                  </a:lnTo>
                  <a:lnTo>
                    <a:pt x="1001" y="749"/>
                  </a:lnTo>
                  <a:lnTo>
                    <a:pt x="1000" y="749"/>
                  </a:lnTo>
                  <a:lnTo>
                    <a:pt x="1000" y="748"/>
                  </a:lnTo>
                  <a:lnTo>
                    <a:pt x="1000" y="747"/>
                  </a:lnTo>
                  <a:lnTo>
                    <a:pt x="1000" y="745"/>
                  </a:lnTo>
                  <a:lnTo>
                    <a:pt x="999" y="744"/>
                  </a:lnTo>
                  <a:lnTo>
                    <a:pt x="999" y="743"/>
                  </a:lnTo>
                  <a:lnTo>
                    <a:pt x="996" y="740"/>
                  </a:lnTo>
                  <a:lnTo>
                    <a:pt x="995" y="738"/>
                  </a:lnTo>
                  <a:lnTo>
                    <a:pt x="995" y="737"/>
                  </a:lnTo>
                  <a:lnTo>
                    <a:pt x="990" y="734"/>
                  </a:lnTo>
                  <a:lnTo>
                    <a:pt x="989" y="734"/>
                  </a:lnTo>
                  <a:lnTo>
                    <a:pt x="988" y="736"/>
                  </a:lnTo>
                  <a:lnTo>
                    <a:pt x="986" y="736"/>
                  </a:lnTo>
                  <a:lnTo>
                    <a:pt x="985" y="736"/>
                  </a:lnTo>
                  <a:lnTo>
                    <a:pt x="982" y="736"/>
                  </a:lnTo>
                  <a:lnTo>
                    <a:pt x="979" y="736"/>
                  </a:lnTo>
                  <a:lnTo>
                    <a:pt x="978" y="737"/>
                  </a:lnTo>
                  <a:lnTo>
                    <a:pt x="977" y="737"/>
                  </a:lnTo>
                  <a:lnTo>
                    <a:pt x="977" y="738"/>
                  </a:lnTo>
                  <a:lnTo>
                    <a:pt x="975" y="740"/>
                  </a:lnTo>
                  <a:lnTo>
                    <a:pt x="975" y="745"/>
                  </a:lnTo>
                  <a:lnTo>
                    <a:pt x="975" y="747"/>
                  </a:lnTo>
                  <a:lnTo>
                    <a:pt x="974" y="747"/>
                  </a:lnTo>
                  <a:lnTo>
                    <a:pt x="972" y="747"/>
                  </a:lnTo>
                  <a:lnTo>
                    <a:pt x="970" y="747"/>
                  </a:lnTo>
                  <a:lnTo>
                    <a:pt x="967" y="747"/>
                  </a:lnTo>
                  <a:lnTo>
                    <a:pt x="966" y="744"/>
                  </a:lnTo>
                  <a:lnTo>
                    <a:pt x="964" y="744"/>
                  </a:lnTo>
                  <a:lnTo>
                    <a:pt x="966" y="743"/>
                  </a:lnTo>
                  <a:lnTo>
                    <a:pt x="966" y="741"/>
                  </a:lnTo>
                  <a:lnTo>
                    <a:pt x="967" y="738"/>
                  </a:lnTo>
                  <a:lnTo>
                    <a:pt x="967" y="738"/>
                  </a:lnTo>
                  <a:lnTo>
                    <a:pt x="968" y="736"/>
                  </a:lnTo>
                  <a:lnTo>
                    <a:pt x="968" y="733"/>
                  </a:lnTo>
                  <a:lnTo>
                    <a:pt x="968" y="731"/>
                  </a:lnTo>
                  <a:lnTo>
                    <a:pt x="967" y="726"/>
                  </a:lnTo>
                  <a:lnTo>
                    <a:pt x="967" y="725"/>
                  </a:lnTo>
                  <a:lnTo>
                    <a:pt x="967" y="725"/>
                  </a:lnTo>
                  <a:lnTo>
                    <a:pt x="961" y="720"/>
                  </a:lnTo>
                  <a:lnTo>
                    <a:pt x="959" y="715"/>
                  </a:lnTo>
                  <a:lnTo>
                    <a:pt x="957" y="714"/>
                  </a:lnTo>
                  <a:lnTo>
                    <a:pt x="956" y="714"/>
                  </a:lnTo>
                  <a:lnTo>
                    <a:pt x="952" y="715"/>
                  </a:lnTo>
                  <a:lnTo>
                    <a:pt x="950" y="715"/>
                  </a:lnTo>
                  <a:lnTo>
                    <a:pt x="950" y="714"/>
                  </a:lnTo>
                  <a:lnTo>
                    <a:pt x="948" y="714"/>
                  </a:lnTo>
                  <a:lnTo>
                    <a:pt x="948" y="711"/>
                  </a:lnTo>
                  <a:lnTo>
                    <a:pt x="946" y="709"/>
                  </a:lnTo>
                  <a:lnTo>
                    <a:pt x="945" y="708"/>
                  </a:lnTo>
                  <a:lnTo>
                    <a:pt x="943" y="705"/>
                  </a:lnTo>
                  <a:lnTo>
                    <a:pt x="942" y="705"/>
                  </a:lnTo>
                  <a:lnTo>
                    <a:pt x="942" y="705"/>
                  </a:lnTo>
                  <a:lnTo>
                    <a:pt x="941" y="705"/>
                  </a:lnTo>
                  <a:lnTo>
                    <a:pt x="941" y="707"/>
                  </a:lnTo>
                  <a:lnTo>
                    <a:pt x="941" y="711"/>
                  </a:lnTo>
                  <a:lnTo>
                    <a:pt x="941" y="711"/>
                  </a:lnTo>
                  <a:lnTo>
                    <a:pt x="939" y="712"/>
                  </a:lnTo>
                  <a:lnTo>
                    <a:pt x="939" y="714"/>
                  </a:lnTo>
                  <a:lnTo>
                    <a:pt x="938" y="715"/>
                  </a:lnTo>
                  <a:lnTo>
                    <a:pt x="935" y="715"/>
                  </a:lnTo>
                  <a:lnTo>
                    <a:pt x="934" y="716"/>
                  </a:lnTo>
                  <a:lnTo>
                    <a:pt x="934" y="716"/>
                  </a:lnTo>
                  <a:lnTo>
                    <a:pt x="932" y="718"/>
                  </a:lnTo>
                  <a:lnTo>
                    <a:pt x="932" y="719"/>
                  </a:lnTo>
                  <a:lnTo>
                    <a:pt x="934" y="722"/>
                  </a:lnTo>
                  <a:lnTo>
                    <a:pt x="934" y="723"/>
                  </a:lnTo>
                  <a:lnTo>
                    <a:pt x="932" y="725"/>
                  </a:lnTo>
                  <a:lnTo>
                    <a:pt x="930" y="734"/>
                  </a:lnTo>
                  <a:lnTo>
                    <a:pt x="928" y="736"/>
                  </a:lnTo>
                  <a:lnTo>
                    <a:pt x="928" y="736"/>
                  </a:lnTo>
                  <a:lnTo>
                    <a:pt x="927" y="736"/>
                  </a:lnTo>
                  <a:lnTo>
                    <a:pt x="923" y="733"/>
                  </a:lnTo>
                  <a:lnTo>
                    <a:pt x="921" y="731"/>
                  </a:lnTo>
                  <a:lnTo>
                    <a:pt x="917" y="730"/>
                  </a:lnTo>
                  <a:lnTo>
                    <a:pt x="917" y="730"/>
                  </a:lnTo>
                  <a:lnTo>
                    <a:pt x="913" y="727"/>
                  </a:lnTo>
                  <a:lnTo>
                    <a:pt x="912" y="726"/>
                  </a:lnTo>
                  <a:lnTo>
                    <a:pt x="910" y="726"/>
                  </a:lnTo>
                  <a:lnTo>
                    <a:pt x="902" y="725"/>
                  </a:lnTo>
                  <a:lnTo>
                    <a:pt x="899" y="725"/>
                  </a:lnTo>
                  <a:lnTo>
                    <a:pt x="898" y="723"/>
                  </a:lnTo>
                  <a:lnTo>
                    <a:pt x="896" y="722"/>
                  </a:lnTo>
                  <a:lnTo>
                    <a:pt x="895" y="720"/>
                  </a:lnTo>
                  <a:lnTo>
                    <a:pt x="894" y="720"/>
                  </a:lnTo>
                  <a:lnTo>
                    <a:pt x="892" y="720"/>
                  </a:lnTo>
                  <a:lnTo>
                    <a:pt x="889" y="720"/>
                  </a:lnTo>
                  <a:lnTo>
                    <a:pt x="889" y="719"/>
                  </a:lnTo>
                  <a:lnTo>
                    <a:pt x="888" y="718"/>
                  </a:lnTo>
                  <a:lnTo>
                    <a:pt x="887" y="714"/>
                  </a:lnTo>
                  <a:lnTo>
                    <a:pt x="885" y="711"/>
                  </a:lnTo>
                  <a:lnTo>
                    <a:pt x="884" y="708"/>
                  </a:lnTo>
                  <a:lnTo>
                    <a:pt x="881" y="707"/>
                  </a:lnTo>
                  <a:lnTo>
                    <a:pt x="873" y="700"/>
                  </a:lnTo>
                  <a:lnTo>
                    <a:pt x="871" y="700"/>
                  </a:lnTo>
                  <a:lnTo>
                    <a:pt x="867" y="698"/>
                  </a:lnTo>
                  <a:lnTo>
                    <a:pt x="855" y="693"/>
                  </a:lnTo>
                  <a:lnTo>
                    <a:pt x="852" y="691"/>
                  </a:lnTo>
                  <a:lnTo>
                    <a:pt x="851" y="689"/>
                  </a:lnTo>
                  <a:lnTo>
                    <a:pt x="849" y="687"/>
                  </a:lnTo>
                  <a:lnTo>
                    <a:pt x="847" y="682"/>
                  </a:lnTo>
                  <a:lnTo>
                    <a:pt x="847" y="680"/>
                  </a:lnTo>
                  <a:lnTo>
                    <a:pt x="844" y="678"/>
                  </a:lnTo>
                  <a:lnTo>
                    <a:pt x="844" y="676"/>
                  </a:lnTo>
                  <a:lnTo>
                    <a:pt x="844" y="675"/>
                  </a:lnTo>
                  <a:lnTo>
                    <a:pt x="844" y="671"/>
                  </a:lnTo>
                  <a:lnTo>
                    <a:pt x="844" y="669"/>
                  </a:lnTo>
                  <a:lnTo>
                    <a:pt x="842" y="666"/>
                  </a:lnTo>
                  <a:lnTo>
                    <a:pt x="842" y="664"/>
                  </a:lnTo>
                  <a:lnTo>
                    <a:pt x="841" y="661"/>
                  </a:lnTo>
                  <a:lnTo>
                    <a:pt x="841" y="660"/>
                  </a:lnTo>
                  <a:lnTo>
                    <a:pt x="841" y="658"/>
                  </a:lnTo>
                  <a:lnTo>
                    <a:pt x="840" y="655"/>
                  </a:lnTo>
                  <a:lnTo>
                    <a:pt x="840" y="654"/>
                  </a:lnTo>
                  <a:lnTo>
                    <a:pt x="840" y="654"/>
                  </a:lnTo>
                  <a:lnTo>
                    <a:pt x="837" y="653"/>
                  </a:lnTo>
                  <a:lnTo>
                    <a:pt x="837" y="651"/>
                  </a:lnTo>
                  <a:lnTo>
                    <a:pt x="836" y="650"/>
                  </a:lnTo>
                  <a:lnTo>
                    <a:pt x="834" y="646"/>
                  </a:lnTo>
                  <a:lnTo>
                    <a:pt x="834" y="644"/>
                  </a:lnTo>
                  <a:lnTo>
                    <a:pt x="833" y="644"/>
                  </a:lnTo>
                  <a:lnTo>
                    <a:pt x="831" y="643"/>
                  </a:lnTo>
                  <a:lnTo>
                    <a:pt x="831" y="642"/>
                  </a:lnTo>
                  <a:lnTo>
                    <a:pt x="830" y="642"/>
                  </a:lnTo>
                  <a:lnTo>
                    <a:pt x="830" y="640"/>
                  </a:lnTo>
                  <a:lnTo>
                    <a:pt x="831" y="639"/>
                  </a:lnTo>
                  <a:lnTo>
                    <a:pt x="831" y="639"/>
                  </a:lnTo>
                  <a:lnTo>
                    <a:pt x="833" y="637"/>
                  </a:lnTo>
                  <a:lnTo>
                    <a:pt x="833" y="637"/>
                  </a:lnTo>
                  <a:lnTo>
                    <a:pt x="833" y="636"/>
                  </a:lnTo>
                  <a:lnTo>
                    <a:pt x="831" y="635"/>
                  </a:lnTo>
                  <a:lnTo>
                    <a:pt x="826" y="628"/>
                  </a:lnTo>
                  <a:lnTo>
                    <a:pt x="815" y="617"/>
                  </a:lnTo>
                  <a:lnTo>
                    <a:pt x="813" y="617"/>
                  </a:lnTo>
                  <a:lnTo>
                    <a:pt x="812" y="615"/>
                  </a:lnTo>
                  <a:lnTo>
                    <a:pt x="811" y="614"/>
                  </a:lnTo>
                  <a:lnTo>
                    <a:pt x="809" y="614"/>
                  </a:lnTo>
                  <a:lnTo>
                    <a:pt x="808" y="614"/>
                  </a:lnTo>
                  <a:lnTo>
                    <a:pt x="802" y="617"/>
                  </a:lnTo>
                  <a:lnTo>
                    <a:pt x="801" y="617"/>
                  </a:lnTo>
                  <a:lnTo>
                    <a:pt x="800" y="617"/>
                  </a:lnTo>
                  <a:lnTo>
                    <a:pt x="798" y="615"/>
                  </a:lnTo>
                  <a:lnTo>
                    <a:pt x="798" y="615"/>
                  </a:lnTo>
                  <a:lnTo>
                    <a:pt x="798" y="614"/>
                  </a:lnTo>
                  <a:lnTo>
                    <a:pt x="798" y="613"/>
                  </a:lnTo>
                  <a:lnTo>
                    <a:pt x="798" y="611"/>
                  </a:lnTo>
                  <a:lnTo>
                    <a:pt x="797" y="611"/>
                  </a:lnTo>
                  <a:lnTo>
                    <a:pt x="797" y="608"/>
                  </a:lnTo>
                  <a:lnTo>
                    <a:pt x="794" y="607"/>
                  </a:lnTo>
                  <a:lnTo>
                    <a:pt x="793" y="606"/>
                  </a:lnTo>
                  <a:lnTo>
                    <a:pt x="776" y="604"/>
                  </a:lnTo>
                  <a:lnTo>
                    <a:pt x="776" y="604"/>
                  </a:lnTo>
                  <a:lnTo>
                    <a:pt x="773" y="604"/>
                  </a:lnTo>
                  <a:lnTo>
                    <a:pt x="773" y="606"/>
                  </a:lnTo>
                  <a:lnTo>
                    <a:pt x="772" y="606"/>
                  </a:lnTo>
                  <a:lnTo>
                    <a:pt x="769" y="608"/>
                  </a:lnTo>
                  <a:lnTo>
                    <a:pt x="762" y="613"/>
                  </a:lnTo>
                  <a:lnTo>
                    <a:pt x="757" y="614"/>
                  </a:lnTo>
                  <a:lnTo>
                    <a:pt x="751" y="615"/>
                  </a:lnTo>
                  <a:lnTo>
                    <a:pt x="751" y="615"/>
                  </a:lnTo>
                  <a:lnTo>
                    <a:pt x="751" y="614"/>
                  </a:lnTo>
                  <a:lnTo>
                    <a:pt x="750" y="614"/>
                  </a:lnTo>
                  <a:lnTo>
                    <a:pt x="750" y="611"/>
                  </a:lnTo>
                  <a:lnTo>
                    <a:pt x="750" y="607"/>
                  </a:lnTo>
                  <a:lnTo>
                    <a:pt x="750" y="606"/>
                  </a:lnTo>
                  <a:lnTo>
                    <a:pt x="750" y="604"/>
                  </a:lnTo>
                  <a:lnTo>
                    <a:pt x="748" y="603"/>
                  </a:lnTo>
                  <a:lnTo>
                    <a:pt x="747" y="600"/>
                  </a:lnTo>
                  <a:lnTo>
                    <a:pt x="746" y="599"/>
                  </a:lnTo>
                  <a:lnTo>
                    <a:pt x="743" y="599"/>
                  </a:lnTo>
                  <a:lnTo>
                    <a:pt x="741" y="600"/>
                  </a:lnTo>
                  <a:lnTo>
                    <a:pt x="740" y="601"/>
                  </a:lnTo>
                  <a:lnTo>
                    <a:pt x="740" y="603"/>
                  </a:lnTo>
                  <a:lnTo>
                    <a:pt x="740" y="604"/>
                  </a:lnTo>
                  <a:lnTo>
                    <a:pt x="740" y="606"/>
                  </a:lnTo>
                  <a:lnTo>
                    <a:pt x="739" y="607"/>
                  </a:lnTo>
                  <a:lnTo>
                    <a:pt x="723" y="613"/>
                  </a:lnTo>
                  <a:lnTo>
                    <a:pt x="719" y="614"/>
                  </a:lnTo>
                  <a:lnTo>
                    <a:pt x="718" y="614"/>
                  </a:lnTo>
                  <a:lnTo>
                    <a:pt x="718" y="614"/>
                  </a:lnTo>
                  <a:lnTo>
                    <a:pt x="717" y="615"/>
                  </a:lnTo>
                  <a:lnTo>
                    <a:pt x="717" y="617"/>
                  </a:lnTo>
                  <a:lnTo>
                    <a:pt x="717" y="619"/>
                  </a:lnTo>
                  <a:lnTo>
                    <a:pt x="717" y="619"/>
                  </a:lnTo>
                  <a:lnTo>
                    <a:pt x="718" y="624"/>
                  </a:lnTo>
                  <a:lnTo>
                    <a:pt x="718" y="626"/>
                  </a:lnTo>
                  <a:lnTo>
                    <a:pt x="719" y="628"/>
                  </a:lnTo>
                  <a:lnTo>
                    <a:pt x="719" y="635"/>
                  </a:lnTo>
                  <a:lnTo>
                    <a:pt x="718" y="639"/>
                  </a:lnTo>
                  <a:lnTo>
                    <a:pt x="718" y="639"/>
                  </a:lnTo>
                  <a:lnTo>
                    <a:pt x="718" y="642"/>
                  </a:lnTo>
                  <a:lnTo>
                    <a:pt x="718" y="642"/>
                  </a:lnTo>
                  <a:lnTo>
                    <a:pt x="721" y="644"/>
                  </a:lnTo>
                  <a:lnTo>
                    <a:pt x="721" y="644"/>
                  </a:lnTo>
                  <a:lnTo>
                    <a:pt x="722" y="646"/>
                  </a:lnTo>
                  <a:lnTo>
                    <a:pt x="725" y="646"/>
                  </a:lnTo>
                  <a:lnTo>
                    <a:pt x="726" y="646"/>
                  </a:lnTo>
                  <a:lnTo>
                    <a:pt x="726" y="647"/>
                  </a:lnTo>
                  <a:lnTo>
                    <a:pt x="726" y="649"/>
                  </a:lnTo>
                  <a:lnTo>
                    <a:pt x="728" y="654"/>
                  </a:lnTo>
                  <a:lnTo>
                    <a:pt x="728" y="655"/>
                  </a:lnTo>
                  <a:lnTo>
                    <a:pt x="729" y="655"/>
                  </a:lnTo>
                  <a:lnTo>
                    <a:pt x="729" y="657"/>
                  </a:lnTo>
                  <a:lnTo>
                    <a:pt x="730" y="658"/>
                  </a:lnTo>
                  <a:lnTo>
                    <a:pt x="732" y="658"/>
                  </a:lnTo>
                  <a:lnTo>
                    <a:pt x="735" y="660"/>
                  </a:lnTo>
                  <a:lnTo>
                    <a:pt x="736" y="660"/>
                  </a:lnTo>
                  <a:lnTo>
                    <a:pt x="739" y="660"/>
                  </a:lnTo>
                  <a:lnTo>
                    <a:pt x="740" y="660"/>
                  </a:lnTo>
                  <a:lnTo>
                    <a:pt x="740" y="661"/>
                  </a:lnTo>
                  <a:lnTo>
                    <a:pt x="741" y="662"/>
                  </a:lnTo>
                  <a:lnTo>
                    <a:pt x="743" y="662"/>
                  </a:lnTo>
                  <a:lnTo>
                    <a:pt x="748" y="664"/>
                  </a:lnTo>
                  <a:lnTo>
                    <a:pt x="748" y="664"/>
                  </a:lnTo>
                  <a:lnTo>
                    <a:pt x="750" y="665"/>
                  </a:lnTo>
                  <a:lnTo>
                    <a:pt x="750" y="665"/>
                  </a:lnTo>
                  <a:lnTo>
                    <a:pt x="750" y="666"/>
                  </a:lnTo>
                  <a:lnTo>
                    <a:pt x="750" y="666"/>
                  </a:lnTo>
                  <a:lnTo>
                    <a:pt x="748" y="668"/>
                  </a:lnTo>
                  <a:lnTo>
                    <a:pt x="747" y="669"/>
                  </a:lnTo>
                  <a:lnTo>
                    <a:pt x="746" y="671"/>
                  </a:lnTo>
                  <a:lnTo>
                    <a:pt x="743" y="671"/>
                  </a:lnTo>
                  <a:lnTo>
                    <a:pt x="741" y="671"/>
                  </a:lnTo>
                  <a:lnTo>
                    <a:pt x="740" y="672"/>
                  </a:lnTo>
                  <a:lnTo>
                    <a:pt x="739" y="672"/>
                  </a:lnTo>
                  <a:lnTo>
                    <a:pt x="737" y="675"/>
                  </a:lnTo>
                  <a:lnTo>
                    <a:pt x="736" y="678"/>
                  </a:lnTo>
                  <a:lnTo>
                    <a:pt x="735" y="680"/>
                  </a:lnTo>
                  <a:lnTo>
                    <a:pt x="729" y="687"/>
                  </a:lnTo>
                  <a:lnTo>
                    <a:pt x="728" y="689"/>
                  </a:lnTo>
                  <a:lnTo>
                    <a:pt x="728" y="689"/>
                  </a:lnTo>
                  <a:lnTo>
                    <a:pt x="726" y="691"/>
                  </a:lnTo>
                  <a:lnTo>
                    <a:pt x="726" y="694"/>
                  </a:lnTo>
                  <a:lnTo>
                    <a:pt x="726" y="696"/>
                  </a:lnTo>
                  <a:lnTo>
                    <a:pt x="726" y="697"/>
                  </a:lnTo>
                  <a:lnTo>
                    <a:pt x="728" y="700"/>
                  </a:lnTo>
                  <a:lnTo>
                    <a:pt x="729" y="701"/>
                  </a:lnTo>
                  <a:lnTo>
                    <a:pt x="729" y="702"/>
                  </a:lnTo>
                  <a:lnTo>
                    <a:pt x="729" y="705"/>
                  </a:lnTo>
                  <a:lnTo>
                    <a:pt x="729" y="707"/>
                  </a:lnTo>
                  <a:lnTo>
                    <a:pt x="729" y="707"/>
                  </a:lnTo>
                  <a:lnTo>
                    <a:pt x="728" y="708"/>
                  </a:lnTo>
                  <a:lnTo>
                    <a:pt x="726" y="709"/>
                  </a:lnTo>
                  <a:lnTo>
                    <a:pt x="726" y="709"/>
                  </a:lnTo>
                  <a:lnTo>
                    <a:pt x="721" y="712"/>
                  </a:lnTo>
                  <a:lnTo>
                    <a:pt x="719" y="712"/>
                  </a:lnTo>
                  <a:lnTo>
                    <a:pt x="718" y="714"/>
                  </a:lnTo>
                  <a:lnTo>
                    <a:pt x="718" y="715"/>
                  </a:lnTo>
                  <a:lnTo>
                    <a:pt x="717" y="718"/>
                  </a:lnTo>
                  <a:lnTo>
                    <a:pt x="715" y="719"/>
                  </a:lnTo>
                  <a:lnTo>
                    <a:pt x="717" y="722"/>
                  </a:lnTo>
                  <a:lnTo>
                    <a:pt x="718" y="723"/>
                  </a:lnTo>
                  <a:lnTo>
                    <a:pt x="718" y="731"/>
                  </a:lnTo>
                  <a:lnTo>
                    <a:pt x="718" y="733"/>
                  </a:lnTo>
                  <a:lnTo>
                    <a:pt x="722" y="738"/>
                  </a:lnTo>
                  <a:lnTo>
                    <a:pt x="722" y="738"/>
                  </a:lnTo>
                  <a:lnTo>
                    <a:pt x="722" y="740"/>
                  </a:lnTo>
                  <a:lnTo>
                    <a:pt x="722" y="740"/>
                  </a:lnTo>
                  <a:lnTo>
                    <a:pt x="723" y="741"/>
                  </a:lnTo>
                  <a:lnTo>
                    <a:pt x="723" y="741"/>
                  </a:lnTo>
                  <a:lnTo>
                    <a:pt x="725" y="743"/>
                  </a:lnTo>
                  <a:lnTo>
                    <a:pt x="735" y="748"/>
                  </a:lnTo>
                  <a:lnTo>
                    <a:pt x="735" y="748"/>
                  </a:lnTo>
                  <a:lnTo>
                    <a:pt x="735" y="749"/>
                  </a:lnTo>
                  <a:lnTo>
                    <a:pt x="737" y="748"/>
                  </a:lnTo>
                  <a:lnTo>
                    <a:pt x="737" y="749"/>
                  </a:lnTo>
                  <a:lnTo>
                    <a:pt x="739" y="749"/>
                  </a:lnTo>
                  <a:lnTo>
                    <a:pt x="739" y="752"/>
                  </a:lnTo>
                  <a:lnTo>
                    <a:pt x="740" y="752"/>
                  </a:lnTo>
                  <a:lnTo>
                    <a:pt x="743" y="755"/>
                  </a:lnTo>
                  <a:lnTo>
                    <a:pt x="748" y="758"/>
                  </a:lnTo>
                  <a:lnTo>
                    <a:pt x="748" y="758"/>
                  </a:lnTo>
                  <a:lnTo>
                    <a:pt x="747" y="761"/>
                  </a:lnTo>
                  <a:lnTo>
                    <a:pt x="746" y="762"/>
                  </a:lnTo>
                  <a:lnTo>
                    <a:pt x="744" y="762"/>
                  </a:lnTo>
                  <a:lnTo>
                    <a:pt x="743" y="763"/>
                  </a:lnTo>
                  <a:lnTo>
                    <a:pt x="743" y="763"/>
                  </a:lnTo>
                  <a:lnTo>
                    <a:pt x="743" y="765"/>
                  </a:lnTo>
                  <a:lnTo>
                    <a:pt x="743" y="766"/>
                  </a:lnTo>
                  <a:lnTo>
                    <a:pt x="741" y="767"/>
                  </a:lnTo>
                  <a:lnTo>
                    <a:pt x="740" y="767"/>
                  </a:lnTo>
                  <a:lnTo>
                    <a:pt x="740" y="767"/>
                  </a:lnTo>
                  <a:lnTo>
                    <a:pt x="739" y="766"/>
                  </a:lnTo>
                  <a:lnTo>
                    <a:pt x="737" y="765"/>
                  </a:lnTo>
                  <a:lnTo>
                    <a:pt x="735" y="763"/>
                  </a:lnTo>
                  <a:lnTo>
                    <a:pt x="735" y="763"/>
                  </a:lnTo>
                  <a:lnTo>
                    <a:pt x="729" y="763"/>
                  </a:lnTo>
                  <a:lnTo>
                    <a:pt x="719" y="762"/>
                  </a:lnTo>
                  <a:lnTo>
                    <a:pt x="718" y="761"/>
                  </a:lnTo>
                  <a:lnTo>
                    <a:pt x="715" y="762"/>
                  </a:lnTo>
                  <a:lnTo>
                    <a:pt x="715" y="763"/>
                  </a:lnTo>
                  <a:lnTo>
                    <a:pt x="715" y="763"/>
                  </a:lnTo>
                  <a:lnTo>
                    <a:pt x="715" y="765"/>
                  </a:lnTo>
                  <a:lnTo>
                    <a:pt x="715" y="766"/>
                  </a:lnTo>
                  <a:lnTo>
                    <a:pt x="714" y="769"/>
                  </a:lnTo>
                  <a:lnTo>
                    <a:pt x="712" y="770"/>
                  </a:lnTo>
                  <a:lnTo>
                    <a:pt x="712" y="772"/>
                  </a:lnTo>
                  <a:lnTo>
                    <a:pt x="714" y="772"/>
                  </a:lnTo>
                  <a:lnTo>
                    <a:pt x="715" y="772"/>
                  </a:lnTo>
                  <a:lnTo>
                    <a:pt x="717" y="773"/>
                  </a:lnTo>
                  <a:lnTo>
                    <a:pt x="718" y="773"/>
                  </a:lnTo>
                  <a:lnTo>
                    <a:pt x="719" y="774"/>
                  </a:lnTo>
                  <a:lnTo>
                    <a:pt x="719" y="776"/>
                  </a:lnTo>
                  <a:lnTo>
                    <a:pt x="719" y="777"/>
                  </a:lnTo>
                  <a:lnTo>
                    <a:pt x="718" y="781"/>
                  </a:lnTo>
                  <a:lnTo>
                    <a:pt x="718" y="783"/>
                  </a:lnTo>
                  <a:lnTo>
                    <a:pt x="718" y="784"/>
                  </a:lnTo>
                  <a:lnTo>
                    <a:pt x="718" y="785"/>
                  </a:lnTo>
                  <a:lnTo>
                    <a:pt x="718" y="787"/>
                  </a:lnTo>
                  <a:lnTo>
                    <a:pt x="715" y="787"/>
                  </a:lnTo>
                  <a:lnTo>
                    <a:pt x="714" y="787"/>
                  </a:lnTo>
                  <a:lnTo>
                    <a:pt x="712" y="787"/>
                  </a:lnTo>
                  <a:lnTo>
                    <a:pt x="710" y="787"/>
                  </a:lnTo>
                  <a:lnTo>
                    <a:pt x="708" y="788"/>
                  </a:lnTo>
                  <a:lnTo>
                    <a:pt x="707" y="791"/>
                  </a:lnTo>
                  <a:lnTo>
                    <a:pt x="707" y="794"/>
                  </a:lnTo>
                  <a:lnTo>
                    <a:pt x="706" y="798"/>
                  </a:lnTo>
                  <a:lnTo>
                    <a:pt x="706" y="799"/>
                  </a:lnTo>
                  <a:lnTo>
                    <a:pt x="706" y="801"/>
                  </a:lnTo>
                  <a:lnTo>
                    <a:pt x="706" y="802"/>
                  </a:lnTo>
                  <a:lnTo>
                    <a:pt x="707" y="802"/>
                  </a:lnTo>
                  <a:lnTo>
                    <a:pt x="708" y="802"/>
                  </a:lnTo>
                  <a:lnTo>
                    <a:pt x="708" y="803"/>
                  </a:lnTo>
                  <a:lnTo>
                    <a:pt x="708" y="805"/>
                  </a:lnTo>
                  <a:lnTo>
                    <a:pt x="707" y="808"/>
                  </a:lnTo>
                  <a:lnTo>
                    <a:pt x="704" y="808"/>
                  </a:lnTo>
                  <a:lnTo>
                    <a:pt x="704" y="809"/>
                  </a:lnTo>
                  <a:lnTo>
                    <a:pt x="701" y="808"/>
                  </a:lnTo>
                  <a:lnTo>
                    <a:pt x="700" y="808"/>
                  </a:lnTo>
                  <a:lnTo>
                    <a:pt x="700" y="809"/>
                  </a:lnTo>
                  <a:lnTo>
                    <a:pt x="699" y="812"/>
                  </a:lnTo>
                  <a:lnTo>
                    <a:pt x="697" y="813"/>
                  </a:lnTo>
                  <a:lnTo>
                    <a:pt x="696" y="813"/>
                  </a:lnTo>
                  <a:lnTo>
                    <a:pt x="694" y="814"/>
                  </a:lnTo>
                  <a:lnTo>
                    <a:pt x="690" y="813"/>
                  </a:lnTo>
                  <a:lnTo>
                    <a:pt x="685" y="813"/>
                  </a:lnTo>
                  <a:lnTo>
                    <a:pt x="683" y="813"/>
                  </a:lnTo>
                  <a:lnTo>
                    <a:pt x="682" y="813"/>
                  </a:lnTo>
                  <a:lnTo>
                    <a:pt x="676" y="816"/>
                  </a:lnTo>
                  <a:lnTo>
                    <a:pt x="675" y="816"/>
                  </a:lnTo>
                  <a:lnTo>
                    <a:pt x="674" y="816"/>
                  </a:lnTo>
                  <a:lnTo>
                    <a:pt x="674" y="816"/>
                  </a:lnTo>
                  <a:lnTo>
                    <a:pt x="671" y="816"/>
                  </a:lnTo>
                  <a:lnTo>
                    <a:pt x="671" y="816"/>
                  </a:lnTo>
                  <a:lnTo>
                    <a:pt x="665" y="819"/>
                  </a:lnTo>
                  <a:lnTo>
                    <a:pt x="664" y="819"/>
                  </a:lnTo>
                  <a:lnTo>
                    <a:pt x="661" y="819"/>
                  </a:lnTo>
                  <a:lnTo>
                    <a:pt x="660" y="819"/>
                  </a:lnTo>
                  <a:lnTo>
                    <a:pt x="660" y="819"/>
                  </a:lnTo>
                  <a:lnTo>
                    <a:pt x="660" y="820"/>
                  </a:lnTo>
                  <a:lnTo>
                    <a:pt x="660" y="821"/>
                  </a:lnTo>
                  <a:lnTo>
                    <a:pt x="664" y="824"/>
                  </a:lnTo>
                  <a:lnTo>
                    <a:pt x="664" y="827"/>
                  </a:lnTo>
                  <a:lnTo>
                    <a:pt x="664" y="828"/>
                  </a:lnTo>
                  <a:lnTo>
                    <a:pt x="663" y="831"/>
                  </a:lnTo>
                  <a:lnTo>
                    <a:pt x="661" y="832"/>
                  </a:lnTo>
                  <a:lnTo>
                    <a:pt x="660" y="834"/>
                  </a:lnTo>
                  <a:lnTo>
                    <a:pt x="661" y="835"/>
                  </a:lnTo>
                  <a:lnTo>
                    <a:pt x="661" y="837"/>
                  </a:lnTo>
                  <a:lnTo>
                    <a:pt x="664" y="839"/>
                  </a:lnTo>
                  <a:lnTo>
                    <a:pt x="664" y="841"/>
                  </a:lnTo>
                  <a:lnTo>
                    <a:pt x="665" y="843"/>
                  </a:lnTo>
                  <a:lnTo>
                    <a:pt x="665" y="845"/>
                  </a:lnTo>
                  <a:lnTo>
                    <a:pt x="663" y="848"/>
                  </a:lnTo>
                  <a:lnTo>
                    <a:pt x="663" y="849"/>
                  </a:lnTo>
                  <a:lnTo>
                    <a:pt x="660" y="849"/>
                  </a:lnTo>
                  <a:lnTo>
                    <a:pt x="660" y="849"/>
                  </a:lnTo>
                  <a:lnTo>
                    <a:pt x="657" y="848"/>
                  </a:lnTo>
                  <a:lnTo>
                    <a:pt x="653" y="845"/>
                  </a:lnTo>
                  <a:lnTo>
                    <a:pt x="652" y="843"/>
                  </a:lnTo>
                  <a:lnTo>
                    <a:pt x="650" y="843"/>
                  </a:lnTo>
                  <a:lnTo>
                    <a:pt x="647" y="843"/>
                  </a:lnTo>
                  <a:lnTo>
                    <a:pt x="643" y="843"/>
                  </a:lnTo>
                  <a:lnTo>
                    <a:pt x="636" y="841"/>
                  </a:lnTo>
                  <a:lnTo>
                    <a:pt x="635" y="841"/>
                  </a:lnTo>
                  <a:lnTo>
                    <a:pt x="632" y="839"/>
                  </a:lnTo>
                  <a:lnTo>
                    <a:pt x="631" y="838"/>
                  </a:lnTo>
                  <a:lnTo>
                    <a:pt x="628" y="835"/>
                  </a:lnTo>
                  <a:lnTo>
                    <a:pt x="623" y="827"/>
                  </a:lnTo>
                  <a:lnTo>
                    <a:pt x="621" y="826"/>
                  </a:lnTo>
                  <a:lnTo>
                    <a:pt x="618" y="824"/>
                  </a:lnTo>
                  <a:lnTo>
                    <a:pt x="613" y="827"/>
                  </a:lnTo>
                  <a:lnTo>
                    <a:pt x="610" y="827"/>
                  </a:lnTo>
                  <a:lnTo>
                    <a:pt x="610" y="828"/>
                  </a:lnTo>
                  <a:lnTo>
                    <a:pt x="610" y="830"/>
                  </a:lnTo>
                  <a:lnTo>
                    <a:pt x="609" y="831"/>
                  </a:lnTo>
                  <a:lnTo>
                    <a:pt x="609" y="832"/>
                  </a:lnTo>
                  <a:lnTo>
                    <a:pt x="606" y="834"/>
                  </a:lnTo>
                  <a:lnTo>
                    <a:pt x="606" y="837"/>
                  </a:lnTo>
                  <a:lnTo>
                    <a:pt x="606" y="838"/>
                  </a:lnTo>
                  <a:lnTo>
                    <a:pt x="607" y="839"/>
                  </a:lnTo>
                  <a:lnTo>
                    <a:pt x="611" y="842"/>
                  </a:lnTo>
                  <a:lnTo>
                    <a:pt x="613" y="843"/>
                  </a:lnTo>
                  <a:lnTo>
                    <a:pt x="613" y="845"/>
                  </a:lnTo>
                  <a:lnTo>
                    <a:pt x="614" y="846"/>
                  </a:lnTo>
                  <a:lnTo>
                    <a:pt x="614" y="849"/>
                  </a:lnTo>
                  <a:lnTo>
                    <a:pt x="614" y="850"/>
                  </a:lnTo>
                  <a:lnTo>
                    <a:pt x="613" y="852"/>
                  </a:lnTo>
                  <a:lnTo>
                    <a:pt x="613" y="855"/>
                  </a:lnTo>
                  <a:lnTo>
                    <a:pt x="613" y="856"/>
                  </a:lnTo>
                  <a:lnTo>
                    <a:pt x="613" y="857"/>
                  </a:lnTo>
                  <a:lnTo>
                    <a:pt x="613" y="857"/>
                  </a:lnTo>
                  <a:lnTo>
                    <a:pt x="613" y="859"/>
                  </a:lnTo>
                  <a:lnTo>
                    <a:pt x="614" y="860"/>
                  </a:lnTo>
                  <a:lnTo>
                    <a:pt x="614" y="860"/>
                  </a:lnTo>
                  <a:lnTo>
                    <a:pt x="614" y="861"/>
                  </a:lnTo>
                  <a:lnTo>
                    <a:pt x="614" y="863"/>
                  </a:lnTo>
                  <a:lnTo>
                    <a:pt x="613" y="864"/>
                  </a:lnTo>
                  <a:lnTo>
                    <a:pt x="610" y="864"/>
                  </a:lnTo>
                  <a:lnTo>
                    <a:pt x="609" y="864"/>
                  </a:lnTo>
                  <a:lnTo>
                    <a:pt x="609" y="863"/>
                  </a:lnTo>
                  <a:lnTo>
                    <a:pt x="607" y="861"/>
                  </a:lnTo>
                  <a:lnTo>
                    <a:pt x="607" y="860"/>
                  </a:lnTo>
                  <a:lnTo>
                    <a:pt x="607" y="859"/>
                  </a:lnTo>
                  <a:lnTo>
                    <a:pt x="605" y="857"/>
                  </a:lnTo>
                  <a:lnTo>
                    <a:pt x="605" y="855"/>
                  </a:lnTo>
                  <a:lnTo>
                    <a:pt x="605" y="855"/>
                  </a:lnTo>
                  <a:lnTo>
                    <a:pt x="605" y="852"/>
                  </a:lnTo>
                  <a:lnTo>
                    <a:pt x="603" y="849"/>
                  </a:lnTo>
                  <a:lnTo>
                    <a:pt x="603" y="849"/>
                  </a:lnTo>
                  <a:lnTo>
                    <a:pt x="602" y="846"/>
                  </a:lnTo>
                  <a:lnTo>
                    <a:pt x="600" y="846"/>
                  </a:lnTo>
                  <a:lnTo>
                    <a:pt x="599" y="846"/>
                  </a:lnTo>
                  <a:lnTo>
                    <a:pt x="598" y="845"/>
                  </a:lnTo>
                  <a:lnTo>
                    <a:pt x="596" y="845"/>
                  </a:lnTo>
                  <a:lnTo>
                    <a:pt x="588" y="846"/>
                  </a:lnTo>
                  <a:lnTo>
                    <a:pt x="584" y="846"/>
                  </a:lnTo>
                  <a:lnTo>
                    <a:pt x="580" y="846"/>
                  </a:lnTo>
                  <a:lnTo>
                    <a:pt x="578" y="846"/>
                  </a:lnTo>
                  <a:lnTo>
                    <a:pt x="577" y="846"/>
                  </a:lnTo>
                  <a:lnTo>
                    <a:pt x="574" y="848"/>
                  </a:lnTo>
                  <a:lnTo>
                    <a:pt x="574" y="848"/>
                  </a:lnTo>
                  <a:lnTo>
                    <a:pt x="573" y="848"/>
                  </a:lnTo>
                  <a:lnTo>
                    <a:pt x="571" y="846"/>
                  </a:lnTo>
                  <a:lnTo>
                    <a:pt x="571" y="845"/>
                  </a:lnTo>
                  <a:lnTo>
                    <a:pt x="570" y="843"/>
                  </a:lnTo>
                  <a:lnTo>
                    <a:pt x="569" y="842"/>
                  </a:lnTo>
                  <a:lnTo>
                    <a:pt x="560" y="841"/>
                  </a:lnTo>
                  <a:lnTo>
                    <a:pt x="559" y="841"/>
                  </a:lnTo>
                  <a:lnTo>
                    <a:pt x="556" y="841"/>
                  </a:lnTo>
                  <a:lnTo>
                    <a:pt x="553" y="841"/>
                  </a:lnTo>
                  <a:lnTo>
                    <a:pt x="551" y="842"/>
                  </a:lnTo>
                  <a:lnTo>
                    <a:pt x="549" y="842"/>
                  </a:lnTo>
                  <a:lnTo>
                    <a:pt x="548" y="842"/>
                  </a:lnTo>
                  <a:lnTo>
                    <a:pt x="546" y="842"/>
                  </a:lnTo>
                  <a:lnTo>
                    <a:pt x="544" y="839"/>
                  </a:lnTo>
                  <a:lnTo>
                    <a:pt x="541" y="837"/>
                  </a:lnTo>
                  <a:lnTo>
                    <a:pt x="540" y="835"/>
                  </a:lnTo>
                  <a:lnTo>
                    <a:pt x="538" y="834"/>
                  </a:lnTo>
                  <a:lnTo>
                    <a:pt x="538" y="832"/>
                  </a:lnTo>
                  <a:lnTo>
                    <a:pt x="538" y="827"/>
                  </a:lnTo>
                  <a:lnTo>
                    <a:pt x="538" y="826"/>
                  </a:lnTo>
                  <a:lnTo>
                    <a:pt x="535" y="820"/>
                  </a:lnTo>
                  <a:lnTo>
                    <a:pt x="534" y="819"/>
                  </a:lnTo>
                  <a:lnTo>
                    <a:pt x="535" y="817"/>
                  </a:lnTo>
                  <a:lnTo>
                    <a:pt x="535" y="816"/>
                  </a:lnTo>
                  <a:lnTo>
                    <a:pt x="537" y="816"/>
                  </a:lnTo>
                  <a:lnTo>
                    <a:pt x="537" y="816"/>
                  </a:lnTo>
                  <a:lnTo>
                    <a:pt x="540" y="814"/>
                  </a:lnTo>
                  <a:lnTo>
                    <a:pt x="541" y="813"/>
                  </a:lnTo>
                  <a:lnTo>
                    <a:pt x="541" y="813"/>
                  </a:lnTo>
                  <a:lnTo>
                    <a:pt x="541" y="813"/>
                  </a:lnTo>
                  <a:lnTo>
                    <a:pt x="540" y="812"/>
                  </a:lnTo>
                  <a:lnTo>
                    <a:pt x="540" y="810"/>
                  </a:lnTo>
                  <a:lnTo>
                    <a:pt x="540" y="810"/>
                  </a:lnTo>
                  <a:lnTo>
                    <a:pt x="540" y="809"/>
                  </a:lnTo>
                  <a:lnTo>
                    <a:pt x="541" y="808"/>
                  </a:lnTo>
                  <a:lnTo>
                    <a:pt x="541" y="806"/>
                  </a:lnTo>
                  <a:lnTo>
                    <a:pt x="541" y="805"/>
                  </a:lnTo>
                  <a:lnTo>
                    <a:pt x="541" y="803"/>
                  </a:lnTo>
                  <a:lnTo>
                    <a:pt x="540" y="803"/>
                  </a:lnTo>
                  <a:lnTo>
                    <a:pt x="540" y="802"/>
                  </a:lnTo>
                  <a:lnTo>
                    <a:pt x="540" y="799"/>
                  </a:lnTo>
                  <a:lnTo>
                    <a:pt x="538" y="798"/>
                  </a:lnTo>
                  <a:lnTo>
                    <a:pt x="537" y="796"/>
                  </a:lnTo>
                  <a:lnTo>
                    <a:pt x="533" y="796"/>
                  </a:lnTo>
                  <a:lnTo>
                    <a:pt x="531" y="795"/>
                  </a:lnTo>
                  <a:lnTo>
                    <a:pt x="530" y="795"/>
                  </a:lnTo>
                  <a:lnTo>
                    <a:pt x="530" y="794"/>
                  </a:lnTo>
                  <a:lnTo>
                    <a:pt x="528" y="791"/>
                  </a:lnTo>
                  <a:lnTo>
                    <a:pt x="527" y="790"/>
                  </a:lnTo>
                  <a:lnTo>
                    <a:pt x="527" y="790"/>
                  </a:lnTo>
                  <a:lnTo>
                    <a:pt x="526" y="790"/>
                  </a:lnTo>
                  <a:lnTo>
                    <a:pt x="513" y="788"/>
                  </a:lnTo>
                  <a:lnTo>
                    <a:pt x="510" y="788"/>
                  </a:lnTo>
                  <a:lnTo>
                    <a:pt x="508" y="787"/>
                  </a:lnTo>
                  <a:lnTo>
                    <a:pt x="502" y="783"/>
                  </a:lnTo>
                  <a:lnTo>
                    <a:pt x="499" y="781"/>
                  </a:lnTo>
                  <a:lnTo>
                    <a:pt x="499" y="780"/>
                  </a:lnTo>
                  <a:lnTo>
                    <a:pt x="498" y="780"/>
                  </a:lnTo>
                  <a:lnTo>
                    <a:pt x="498" y="779"/>
                  </a:lnTo>
                  <a:lnTo>
                    <a:pt x="498" y="777"/>
                  </a:lnTo>
                  <a:lnTo>
                    <a:pt x="497" y="769"/>
                  </a:lnTo>
                  <a:lnTo>
                    <a:pt x="497" y="769"/>
                  </a:lnTo>
                  <a:lnTo>
                    <a:pt x="497" y="767"/>
                  </a:lnTo>
                  <a:lnTo>
                    <a:pt x="497" y="766"/>
                  </a:lnTo>
                  <a:lnTo>
                    <a:pt x="495" y="766"/>
                  </a:lnTo>
                  <a:lnTo>
                    <a:pt x="490" y="762"/>
                  </a:lnTo>
                  <a:lnTo>
                    <a:pt x="480" y="758"/>
                  </a:lnTo>
                  <a:lnTo>
                    <a:pt x="480" y="758"/>
                  </a:lnTo>
                  <a:lnTo>
                    <a:pt x="479" y="756"/>
                  </a:lnTo>
                  <a:lnTo>
                    <a:pt x="479" y="752"/>
                  </a:lnTo>
                  <a:lnTo>
                    <a:pt x="477" y="752"/>
                  </a:lnTo>
                  <a:lnTo>
                    <a:pt x="477" y="751"/>
                  </a:lnTo>
                  <a:lnTo>
                    <a:pt x="475" y="749"/>
                  </a:lnTo>
                  <a:lnTo>
                    <a:pt x="473" y="749"/>
                  </a:lnTo>
                  <a:lnTo>
                    <a:pt x="472" y="748"/>
                  </a:lnTo>
                  <a:lnTo>
                    <a:pt x="469" y="744"/>
                  </a:lnTo>
                  <a:lnTo>
                    <a:pt x="468" y="744"/>
                  </a:lnTo>
                  <a:lnTo>
                    <a:pt x="466" y="743"/>
                  </a:lnTo>
                  <a:lnTo>
                    <a:pt x="465" y="744"/>
                  </a:lnTo>
                  <a:lnTo>
                    <a:pt x="463" y="744"/>
                  </a:lnTo>
                  <a:lnTo>
                    <a:pt x="461" y="747"/>
                  </a:lnTo>
                  <a:lnTo>
                    <a:pt x="459" y="748"/>
                  </a:lnTo>
                  <a:lnTo>
                    <a:pt x="458" y="748"/>
                  </a:lnTo>
                  <a:lnTo>
                    <a:pt x="454" y="749"/>
                  </a:lnTo>
                  <a:lnTo>
                    <a:pt x="452" y="751"/>
                  </a:lnTo>
                  <a:lnTo>
                    <a:pt x="451" y="751"/>
                  </a:lnTo>
                  <a:lnTo>
                    <a:pt x="450" y="752"/>
                  </a:lnTo>
                  <a:lnTo>
                    <a:pt x="448" y="752"/>
                  </a:lnTo>
                  <a:lnTo>
                    <a:pt x="447" y="749"/>
                  </a:lnTo>
                  <a:lnTo>
                    <a:pt x="445" y="749"/>
                  </a:lnTo>
                  <a:lnTo>
                    <a:pt x="444" y="749"/>
                  </a:lnTo>
                  <a:lnTo>
                    <a:pt x="444" y="751"/>
                  </a:lnTo>
                  <a:lnTo>
                    <a:pt x="444" y="751"/>
                  </a:lnTo>
                  <a:lnTo>
                    <a:pt x="444" y="752"/>
                  </a:lnTo>
                  <a:lnTo>
                    <a:pt x="444" y="755"/>
                  </a:lnTo>
                  <a:lnTo>
                    <a:pt x="443" y="756"/>
                  </a:lnTo>
                  <a:lnTo>
                    <a:pt x="441" y="758"/>
                  </a:lnTo>
                  <a:lnTo>
                    <a:pt x="432" y="758"/>
                  </a:lnTo>
                  <a:lnTo>
                    <a:pt x="429" y="759"/>
                  </a:lnTo>
                  <a:lnTo>
                    <a:pt x="428" y="761"/>
                  </a:lnTo>
                  <a:lnTo>
                    <a:pt x="426" y="761"/>
                  </a:lnTo>
                  <a:lnTo>
                    <a:pt x="426" y="762"/>
                  </a:lnTo>
                  <a:lnTo>
                    <a:pt x="425" y="763"/>
                  </a:lnTo>
                  <a:lnTo>
                    <a:pt x="422" y="763"/>
                  </a:lnTo>
                  <a:lnTo>
                    <a:pt x="414" y="763"/>
                  </a:lnTo>
                  <a:lnTo>
                    <a:pt x="408" y="762"/>
                  </a:lnTo>
                  <a:lnTo>
                    <a:pt x="407" y="761"/>
                  </a:lnTo>
                  <a:lnTo>
                    <a:pt x="405" y="761"/>
                  </a:lnTo>
                  <a:lnTo>
                    <a:pt x="404" y="761"/>
                  </a:lnTo>
                  <a:lnTo>
                    <a:pt x="404" y="762"/>
                  </a:lnTo>
                  <a:lnTo>
                    <a:pt x="401" y="762"/>
                  </a:lnTo>
                  <a:lnTo>
                    <a:pt x="400" y="762"/>
                  </a:lnTo>
                  <a:lnTo>
                    <a:pt x="397" y="761"/>
                  </a:lnTo>
                  <a:lnTo>
                    <a:pt x="394" y="755"/>
                  </a:lnTo>
                  <a:lnTo>
                    <a:pt x="392" y="755"/>
                  </a:lnTo>
                  <a:lnTo>
                    <a:pt x="389" y="754"/>
                  </a:lnTo>
                  <a:lnTo>
                    <a:pt x="380" y="754"/>
                  </a:lnTo>
                  <a:lnTo>
                    <a:pt x="376" y="755"/>
                  </a:lnTo>
                  <a:lnTo>
                    <a:pt x="372" y="756"/>
                  </a:lnTo>
                  <a:lnTo>
                    <a:pt x="371" y="759"/>
                  </a:lnTo>
                  <a:lnTo>
                    <a:pt x="368" y="761"/>
                  </a:lnTo>
                  <a:lnTo>
                    <a:pt x="367" y="761"/>
                  </a:lnTo>
                  <a:lnTo>
                    <a:pt x="365" y="761"/>
                  </a:lnTo>
                  <a:lnTo>
                    <a:pt x="364" y="758"/>
                  </a:lnTo>
                  <a:lnTo>
                    <a:pt x="364" y="756"/>
                  </a:lnTo>
                  <a:lnTo>
                    <a:pt x="363" y="755"/>
                  </a:lnTo>
                  <a:lnTo>
                    <a:pt x="361" y="755"/>
                  </a:lnTo>
                  <a:lnTo>
                    <a:pt x="357" y="755"/>
                  </a:lnTo>
                  <a:lnTo>
                    <a:pt x="356" y="755"/>
                  </a:lnTo>
                  <a:lnTo>
                    <a:pt x="353" y="754"/>
                  </a:lnTo>
                  <a:lnTo>
                    <a:pt x="350" y="749"/>
                  </a:lnTo>
                  <a:lnTo>
                    <a:pt x="342" y="744"/>
                  </a:lnTo>
                  <a:lnTo>
                    <a:pt x="340" y="744"/>
                  </a:lnTo>
                  <a:lnTo>
                    <a:pt x="336" y="744"/>
                  </a:lnTo>
                  <a:lnTo>
                    <a:pt x="329" y="744"/>
                  </a:lnTo>
                  <a:lnTo>
                    <a:pt x="328" y="744"/>
                  </a:lnTo>
                  <a:lnTo>
                    <a:pt x="328" y="745"/>
                  </a:lnTo>
                  <a:lnTo>
                    <a:pt x="327" y="745"/>
                  </a:lnTo>
                  <a:lnTo>
                    <a:pt x="325" y="744"/>
                  </a:lnTo>
                  <a:lnTo>
                    <a:pt x="325" y="743"/>
                  </a:lnTo>
                  <a:lnTo>
                    <a:pt x="324" y="741"/>
                  </a:lnTo>
                  <a:lnTo>
                    <a:pt x="324" y="738"/>
                  </a:lnTo>
                  <a:lnTo>
                    <a:pt x="322" y="737"/>
                  </a:lnTo>
                  <a:lnTo>
                    <a:pt x="322" y="736"/>
                  </a:lnTo>
                  <a:lnTo>
                    <a:pt x="321" y="736"/>
                  </a:lnTo>
                  <a:lnTo>
                    <a:pt x="315" y="737"/>
                  </a:lnTo>
                  <a:lnTo>
                    <a:pt x="314" y="737"/>
                  </a:lnTo>
                  <a:lnTo>
                    <a:pt x="309" y="737"/>
                  </a:lnTo>
                  <a:lnTo>
                    <a:pt x="298" y="734"/>
                  </a:lnTo>
                  <a:lnTo>
                    <a:pt x="291" y="736"/>
                  </a:lnTo>
                  <a:lnTo>
                    <a:pt x="282" y="734"/>
                  </a:lnTo>
                  <a:lnTo>
                    <a:pt x="281" y="734"/>
                  </a:lnTo>
                  <a:lnTo>
                    <a:pt x="280" y="734"/>
                  </a:lnTo>
                  <a:lnTo>
                    <a:pt x="278" y="734"/>
                  </a:lnTo>
                  <a:lnTo>
                    <a:pt x="274" y="733"/>
                  </a:lnTo>
                  <a:lnTo>
                    <a:pt x="273" y="733"/>
                  </a:lnTo>
                  <a:lnTo>
                    <a:pt x="271" y="733"/>
                  </a:lnTo>
                  <a:lnTo>
                    <a:pt x="270" y="734"/>
                  </a:lnTo>
                  <a:lnTo>
                    <a:pt x="270" y="734"/>
                  </a:lnTo>
                  <a:lnTo>
                    <a:pt x="270" y="734"/>
                  </a:lnTo>
                  <a:lnTo>
                    <a:pt x="267" y="733"/>
                  </a:lnTo>
                  <a:lnTo>
                    <a:pt x="266" y="733"/>
                  </a:lnTo>
                  <a:lnTo>
                    <a:pt x="264" y="733"/>
                  </a:lnTo>
                  <a:lnTo>
                    <a:pt x="264" y="733"/>
                  </a:lnTo>
                  <a:lnTo>
                    <a:pt x="263" y="734"/>
                  </a:lnTo>
                  <a:lnTo>
                    <a:pt x="262" y="734"/>
                  </a:lnTo>
                  <a:lnTo>
                    <a:pt x="262" y="734"/>
                  </a:lnTo>
                  <a:lnTo>
                    <a:pt x="260" y="734"/>
                  </a:lnTo>
                  <a:lnTo>
                    <a:pt x="260" y="734"/>
                  </a:lnTo>
                  <a:lnTo>
                    <a:pt x="259" y="733"/>
                  </a:lnTo>
                  <a:lnTo>
                    <a:pt x="259" y="733"/>
                  </a:lnTo>
                  <a:lnTo>
                    <a:pt x="256" y="734"/>
                  </a:lnTo>
                  <a:lnTo>
                    <a:pt x="256" y="736"/>
                  </a:lnTo>
                  <a:lnTo>
                    <a:pt x="255" y="736"/>
                  </a:lnTo>
                  <a:lnTo>
                    <a:pt x="255" y="736"/>
                  </a:lnTo>
                  <a:lnTo>
                    <a:pt x="253" y="736"/>
                  </a:lnTo>
                  <a:lnTo>
                    <a:pt x="252" y="736"/>
                  </a:lnTo>
                  <a:lnTo>
                    <a:pt x="250" y="736"/>
                  </a:lnTo>
                  <a:lnTo>
                    <a:pt x="250" y="733"/>
                  </a:lnTo>
                  <a:lnTo>
                    <a:pt x="249" y="727"/>
                  </a:lnTo>
                  <a:lnTo>
                    <a:pt x="249" y="727"/>
                  </a:lnTo>
                  <a:lnTo>
                    <a:pt x="249" y="726"/>
                  </a:lnTo>
                  <a:lnTo>
                    <a:pt x="250" y="725"/>
                  </a:lnTo>
                  <a:lnTo>
                    <a:pt x="250" y="723"/>
                  </a:lnTo>
                  <a:lnTo>
                    <a:pt x="250" y="723"/>
                  </a:lnTo>
                  <a:lnTo>
                    <a:pt x="250" y="722"/>
                  </a:lnTo>
                  <a:lnTo>
                    <a:pt x="248" y="722"/>
                  </a:lnTo>
                  <a:lnTo>
                    <a:pt x="246" y="720"/>
                  </a:lnTo>
                  <a:lnTo>
                    <a:pt x="242" y="720"/>
                  </a:lnTo>
                  <a:lnTo>
                    <a:pt x="241" y="720"/>
                  </a:lnTo>
                  <a:lnTo>
                    <a:pt x="239" y="720"/>
                  </a:lnTo>
                  <a:lnTo>
                    <a:pt x="239" y="720"/>
                  </a:lnTo>
                  <a:lnTo>
                    <a:pt x="238" y="722"/>
                  </a:lnTo>
                  <a:lnTo>
                    <a:pt x="237" y="722"/>
                  </a:lnTo>
                  <a:lnTo>
                    <a:pt x="237" y="723"/>
                  </a:lnTo>
                  <a:lnTo>
                    <a:pt x="235" y="725"/>
                  </a:lnTo>
                  <a:lnTo>
                    <a:pt x="233" y="725"/>
                  </a:lnTo>
                  <a:lnTo>
                    <a:pt x="231" y="725"/>
                  </a:lnTo>
                  <a:lnTo>
                    <a:pt x="230" y="725"/>
                  </a:lnTo>
                  <a:lnTo>
                    <a:pt x="228" y="723"/>
                  </a:lnTo>
                  <a:lnTo>
                    <a:pt x="226" y="722"/>
                  </a:lnTo>
                  <a:lnTo>
                    <a:pt x="219" y="716"/>
                  </a:lnTo>
                  <a:lnTo>
                    <a:pt x="217" y="715"/>
                  </a:lnTo>
                  <a:lnTo>
                    <a:pt x="216" y="714"/>
                  </a:lnTo>
                  <a:lnTo>
                    <a:pt x="215" y="711"/>
                  </a:lnTo>
                  <a:lnTo>
                    <a:pt x="213" y="711"/>
                  </a:lnTo>
                  <a:lnTo>
                    <a:pt x="212" y="711"/>
                  </a:lnTo>
                  <a:lnTo>
                    <a:pt x="209" y="711"/>
                  </a:lnTo>
                  <a:lnTo>
                    <a:pt x="208" y="711"/>
                  </a:lnTo>
                  <a:lnTo>
                    <a:pt x="206" y="709"/>
                  </a:lnTo>
                  <a:lnTo>
                    <a:pt x="198" y="704"/>
                  </a:lnTo>
                  <a:lnTo>
                    <a:pt x="195" y="702"/>
                  </a:lnTo>
                  <a:lnTo>
                    <a:pt x="191" y="700"/>
                  </a:lnTo>
                  <a:lnTo>
                    <a:pt x="184" y="693"/>
                  </a:lnTo>
                  <a:lnTo>
                    <a:pt x="176" y="679"/>
                  </a:lnTo>
                  <a:lnTo>
                    <a:pt x="176" y="678"/>
                  </a:lnTo>
                  <a:lnTo>
                    <a:pt x="176" y="676"/>
                  </a:lnTo>
                  <a:lnTo>
                    <a:pt x="176" y="676"/>
                  </a:lnTo>
                  <a:lnTo>
                    <a:pt x="176" y="676"/>
                  </a:lnTo>
                  <a:lnTo>
                    <a:pt x="177" y="675"/>
                  </a:lnTo>
                  <a:lnTo>
                    <a:pt x="177" y="675"/>
                  </a:lnTo>
                  <a:lnTo>
                    <a:pt x="179" y="673"/>
                  </a:lnTo>
                  <a:lnTo>
                    <a:pt x="177" y="673"/>
                  </a:lnTo>
                  <a:lnTo>
                    <a:pt x="177" y="672"/>
                  </a:lnTo>
                  <a:lnTo>
                    <a:pt x="176" y="672"/>
                  </a:lnTo>
                  <a:lnTo>
                    <a:pt x="176" y="672"/>
                  </a:lnTo>
                  <a:lnTo>
                    <a:pt x="174" y="672"/>
                  </a:lnTo>
                  <a:lnTo>
                    <a:pt x="159" y="672"/>
                  </a:lnTo>
                  <a:lnTo>
                    <a:pt x="158" y="672"/>
                  </a:lnTo>
                  <a:lnTo>
                    <a:pt x="156" y="672"/>
                  </a:lnTo>
                  <a:lnTo>
                    <a:pt x="156" y="673"/>
                  </a:lnTo>
                  <a:lnTo>
                    <a:pt x="155" y="675"/>
                  </a:lnTo>
                  <a:lnTo>
                    <a:pt x="155" y="676"/>
                  </a:lnTo>
                  <a:lnTo>
                    <a:pt x="155" y="678"/>
                  </a:lnTo>
                  <a:lnTo>
                    <a:pt x="155" y="679"/>
                  </a:lnTo>
                  <a:lnTo>
                    <a:pt x="154" y="680"/>
                  </a:lnTo>
                  <a:lnTo>
                    <a:pt x="154" y="680"/>
                  </a:lnTo>
                  <a:lnTo>
                    <a:pt x="145" y="683"/>
                  </a:lnTo>
                  <a:lnTo>
                    <a:pt x="144" y="683"/>
                  </a:lnTo>
                  <a:lnTo>
                    <a:pt x="137" y="682"/>
                  </a:lnTo>
                  <a:lnTo>
                    <a:pt x="137" y="683"/>
                  </a:lnTo>
                  <a:lnTo>
                    <a:pt x="132" y="686"/>
                  </a:lnTo>
                  <a:lnTo>
                    <a:pt x="129" y="690"/>
                  </a:lnTo>
                  <a:lnTo>
                    <a:pt x="127" y="691"/>
                  </a:lnTo>
                  <a:lnTo>
                    <a:pt x="126" y="693"/>
                  </a:lnTo>
                  <a:lnTo>
                    <a:pt x="123" y="693"/>
                  </a:lnTo>
                  <a:lnTo>
                    <a:pt x="122" y="693"/>
                  </a:lnTo>
                  <a:lnTo>
                    <a:pt x="118" y="693"/>
                  </a:lnTo>
                  <a:lnTo>
                    <a:pt x="114" y="691"/>
                  </a:lnTo>
                  <a:lnTo>
                    <a:pt x="111" y="691"/>
                  </a:lnTo>
                  <a:lnTo>
                    <a:pt x="104" y="687"/>
                  </a:lnTo>
                  <a:lnTo>
                    <a:pt x="94" y="680"/>
                  </a:lnTo>
                  <a:lnTo>
                    <a:pt x="90" y="678"/>
                  </a:lnTo>
                  <a:lnTo>
                    <a:pt x="90" y="678"/>
                  </a:lnTo>
                  <a:lnTo>
                    <a:pt x="89" y="678"/>
                  </a:lnTo>
                  <a:lnTo>
                    <a:pt x="85" y="678"/>
                  </a:lnTo>
                  <a:lnTo>
                    <a:pt x="85" y="678"/>
                  </a:lnTo>
                  <a:lnTo>
                    <a:pt x="80" y="678"/>
                  </a:lnTo>
                  <a:lnTo>
                    <a:pt x="79" y="676"/>
                  </a:lnTo>
                  <a:lnTo>
                    <a:pt x="78" y="675"/>
                  </a:lnTo>
                  <a:lnTo>
                    <a:pt x="76" y="673"/>
                  </a:lnTo>
                  <a:lnTo>
                    <a:pt x="75" y="672"/>
                  </a:lnTo>
                  <a:lnTo>
                    <a:pt x="73" y="671"/>
                  </a:lnTo>
                  <a:lnTo>
                    <a:pt x="71" y="665"/>
                  </a:lnTo>
                  <a:lnTo>
                    <a:pt x="69" y="664"/>
                  </a:lnTo>
                  <a:lnTo>
                    <a:pt x="69" y="661"/>
                  </a:lnTo>
                  <a:lnTo>
                    <a:pt x="69" y="658"/>
                  </a:lnTo>
                  <a:lnTo>
                    <a:pt x="69" y="657"/>
                  </a:lnTo>
                  <a:lnTo>
                    <a:pt x="69" y="655"/>
                  </a:lnTo>
                  <a:lnTo>
                    <a:pt x="69" y="654"/>
                  </a:lnTo>
                  <a:lnTo>
                    <a:pt x="69" y="653"/>
                  </a:lnTo>
                  <a:lnTo>
                    <a:pt x="68" y="653"/>
                  </a:lnTo>
                  <a:lnTo>
                    <a:pt x="67" y="650"/>
                  </a:lnTo>
                  <a:lnTo>
                    <a:pt x="65" y="647"/>
                  </a:lnTo>
                  <a:lnTo>
                    <a:pt x="65" y="647"/>
                  </a:lnTo>
                  <a:lnTo>
                    <a:pt x="64" y="646"/>
                  </a:lnTo>
                  <a:lnTo>
                    <a:pt x="60" y="643"/>
                  </a:lnTo>
                  <a:lnTo>
                    <a:pt x="60" y="643"/>
                  </a:lnTo>
                  <a:lnTo>
                    <a:pt x="57" y="643"/>
                  </a:lnTo>
                  <a:lnTo>
                    <a:pt x="54" y="643"/>
                  </a:lnTo>
                  <a:lnTo>
                    <a:pt x="51" y="642"/>
                  </a:lnTo>
                  <a:lnTo>
                    <a:pt x="50" y="642"/>
                  </a:lnTo>
                  <a:lnTo>
                    <a:pt x="49" y="640"/>
                  </a:lnTo>
                  <a:lnTo>
                    <a:pt x="49" y="639"/>
                  </a:lnTo>
                  <a:lnTo>
                    <a:pt x="49" y="636"/>
                  </a:lnTo>
                  <a:lnTo>
                    <a:pt x="49" y="633"/>
                  </a:lnTo>
                  <a:lnTo>
                    <a:pt x="47" y="631"/>
                  </a:lnTo>
                  <a:lnTo>
                    <a:pt x="46" y="629"/>
                  </a:lnTo>
                  <a:lnTo>
                    <a:pt x="46" y="628"/>
                  </a:lnTo>
                  <a:lnTo>
                    <a:pt x="43" y="628"/>
                  </a:lnTo>
                  <a:lnTo>
                    <a:pt x="42" y="626"/>
                  </a:lnTo>
                  <a:lnTo>
                    <a:pt x="42" y="625"/>
                  </a:lnTo>
                  <a:lnTo>
                    <a:pt x="42" y="622"/>
                  </a:lnTo>
                  <a:lnTo>
                    <a:pt x="42" y="621"/>
                  </a:lnTo>
                  <a:lnTo>
                    <a:pt x="42" y="619"/>
                  </a:lnTo>
                  <a:lnTo>
                    <a:pt x="40" y="619"/>
                  </a:lnTo>
                  <a:lnTo>
                    <a:pt x="33" y="613"/>
                  </a:lnTo>
                  <a:lnTo>
                    <a:pt x="32" y="613"/>
                  </a:lnTo>
                  <a:lnTo>
                    <a:pt x="31" y="611"/>
                  </a:lnTo>
                  <a:lnTo>
                    <a:pt x="29" y="611"/>
                  </a:lnTo>
                  <a:lnTo>
                    <a:pt x="28" y="610"/>
                  </a:lnTo>
                  <a:lnTo>
                    <a:pt x="22" y="601"/>
                  </a:lnTo>
                  <a:lnTo>
                    <a:pt x="22" y="600"/>
                  </a:lnTo>
                  <a:lnTo>
                    <a:pt x="21" y="597"/>
                  </a:lnTo>
                  <a:lnTo>
                    <a:pt x="21" y="596"/>
                  </a:lnTo>
                  <a:lnTo>
                    <a:pt x="20" y="593"/>
                  </a:lnTo>
                  <a:lnTo>
                    <a:pt x="18" y="592"/>
                  </a:lnTo>
                  <a:lnTo>
                    <a:pt x="18" y="589"/>
                  </a:lnTo>
                  <a:lnTo>
                    <a:pt x="20" y="586"/>
                  </a:lnTo>
                  <a:lnTo>
                    <a:pt x="21" y="585"/>
                  </a:lnTo>
                  <a:lnTo>
                    <a:pt x="21" y="585"/>
                  </a:lnTo>
                  <a:lnTo>
                    <a:pt x="22" y="584"/>
                  </a:lnTo>
                  <a:lnTo>
                    <a:pt x="24" y="584"/>
                  </a:lnTo>
                  <a:lnTo>
                    <a:pt x="26" y="584"/>
                  </a:lnTo>
                  <a:lnTo>
                    <a:pt x="26" y="584"/>
                  </a:lnTo>
                  <a:lnTo>
                    <a:pt x="28" y="584"/>
                  </a:lnTo>
                  <a:lnTo>
                    <a:pt x="29" y="581"/>
                  </a:lnTo>
                  <a:lnTo>
                    <a:pt x="32" y="579"/>
                  </a:lnTo>
                  <a:lnTo>
                    <a:pt x="32" y="578"/>
                  </a:lnTo>
                  <a:lnTo>
                    <a:pt x="33" y="575"/>
                  </a:lnTo>
                  <a:lnTo>
                    <a:pt x="35" y="566"/>
                  </a:lnTo>
                  <a:lnTo>
                    <a:pt x="36" y="564"/>
                  </a:lnTo>
                  <a:lnTo>
                    <a:pt x="38" y="561"/>
                  </a:lnTo>
                  <a:lnTo>
                    <a:pt x="38" y="561"/>
                  </a:lnTo>
                  <a:lnTo>
                    <a:pt x="38" y="559"/>
                  </a:lnTo>
                  <a:lnTo>
                    <a:pt x="38" y="559"/>
                  </a:lnTo>
                  <a:lnTo>
                    <a:pt x="36" y="557"/>
                  </a:lnTo>
                  <a:lnTo>
                    <a:pt x="36" y="556"/>
                  </a:lnTo>
                  <a:lnTo>
                    <a:pt x="35" y="556"/>
                  </a:lnTo>
                  <a:lnTo>
                    <a:pt x="33" y="556"/>
                  </a:lnTo>
                  <a:lnTo>
                    <a:pt x="33" y="556"/>
                  </a:lnTo>
                  <a:lnTo>
                    <a:pt x="33" y="553"/>
                  </a:lnTo>
                  <a:lnTo>
                    <a:pt x="32" y="552"/>
                  </a:lnTo>
                  <a:lnTo>
                    <a:pt x="33" y="545"/>
                  </a:lnTo>
                  <a:lnTo>
                    <a:pt x="32" y="539"/>
                  </a:lnTo>
                  <a:lnTo>
                    <a:pt x="29" y="527"/>
                  </a:lnTo>
                  <a:lnTo>
                    <a:pt x="29" y="525"/>
                  </a:lnTo>
                  <a:lnTo>
                    <a:pt x="28" y="525"/>
                  </a:lnTo>
                  <a:lnTo>
                    <a:pt x="28" y="524"/>
                  </a:lnTo>
                  <a:lnTo>
                    <a:pt x="26" y="523"/>
                  </a:lnTo>
                  <a:lnTo>
                    <a:pt x="26" y="523"/>
                  </a:lnTo>
                  <a:lnTo>
                    <a:pt x="26" y="521"/>
                  </a:lnTo>
                  <a:lnTo>
                    <a:pt x="26" y="520"/>
                  </a:lnTo>
                  <a:lnTo>
                    <a:pt x="26" y="520"/>
                  </a:lnTo>
                  <a:lnTo>
                    <a:pt x="26" y="519"/>
                  </a:lnTo>
                  <a:lnTo>
                    <a:pt x="32" y="514"/>
                  </a:lnTo>
                  <a:lnTo>
                    <a:pt x="35" y="510"/>
                  </a:lnTo>
                  <a:lnTo>
                    <a:pt x="36" y="507"/>
                  </a:lnTo>
                  <a:lnTo>
                    <a:pt x="35" y="501"/>
                  </a:lnTo>
                  <a:lnTo>
                    <a:pt x="32" y="498"/>
                  </a:lnTo>
                  <a:lnTo>
                    <a:pt x="32" y="498"/>
                  </a:lnTo>
                  <a:lnTo>
                    <a:pt x="29" y="498"/>
                  </a:lnTo>
                  <a:lnTo>
                    <a:pt x="26" y="496"/>
                  </a:lnTo>
                  <a:lnTo>
                    <a:pt x="20" y="498"/>
                  </a:lnTo>
                  <a:lnTo>
                    <a:pt x="17" y="498"/>
                  </a:lnTo>
                  <a:lnTo>
                    <a:pt x="14" y="496"/>
                  </a:lnTo>
                  <a:lnTo>
                    <a:pt x="13" y="495"/>
                  </a:lnTo>
                  <a:lnTo>
                    <a:pt x="13" y="495"/>
                  </a:lnTo>
                  <a:lnTo>
                    <a:pt x="13" y="494"/>
                  </a:lnTo>
                  <a:lnTo>
                    <a:pt x="13" y="492"/>
                  </a:lnTo>
                  <a:lnTo>
                    <a:pt x="13" y="489"/>
                  </a:lnTo>
                  <a:lnTo>
                    <a:pt x="13" y="485"/>
                  </a:lnTo>
                  <a:lnTo>
                    <a:pt x="13" y="484"/>
                  </a:lnTo>
                  <a:lnTo>
                    <a:pt x="13" y="481"/>
                  </a:lnTo>
                  <a:lnTo>
                    <a:pt x="13" y="480"/>
                  </a:lnTo>
                  <a:lnTo>
                    <a:pt x="10" y="477"/>
                  </a:lnTo>
                  <a:lnTo>
                    <a:pt x="6" y="473"/>
                  </a:lnTo>
                  <a:lnTo>
                    <a:pt x="4" y="469"/>
                  </a:lnTo>
                  <a:lnTo>
                    <a:pt x="2" y="467"/>
                  </a:lnTo>
                  <a:lnTo>
                    <a:pt x="2" y="465"/>
                  </a:lnTo>
                  <a:lnTo>
                    <a:pt x="2" y="465"/>
                  </a:lnTo>
                  <a:lnTo>
                    <a:pt x="3" y="465"/>
                  </a:lnTo>
                  <a:lnTo>
                    <a:pt x="4" y="462"/>
                  </a:lnTo>
                  <a:lnTo>
                    <a:pt x="4" y="462"/>
                  </a:lnTo>
                  <a:lnTo>
                    <a:pt x="4" y="460"/>
                  </a:lnTo>
                  <a:lnTo>
                    <a:pt x="4" y="459"/>
                  </a:lnTo>
                  <a:lnTo>
                    <a:pt x="4" y="458"/>
                  </a:lnTo>
                  <a:lnTo>
                    <a:pt x="4" y="455"/>
                  </a:lnTo>
                  <a:lnTo>
                    <a:pt x="4" y="454"/>
                  </a:lnTo>
                  <a:lnTo>
                    <a:pt x="4" y="452"/>
                  </a:lnTo>
                  <a:lnTo>
                    <a:pt x="6" y="451"/>
                  </a:lnTo>
                  <a:lnTo>
                    <a:pt x="7" y="451"/>
                  </a:lnTo>
                  <a:lnTo>
                    <a:pt x="7" y="451"/>
                  </a:lnTo>
                  <a:lnTo>
                    <a:pt x="13" y="449"/>
                  </a:lnTo>
                  <a:lnTo>
                    <a:pt x="17" y="448"/>
                  </a:lnTo>
                  <a:lnTo>
                    <a:pt x="26" y="441"/>
                  </a:lnTo>
                  <a:lnTo>
                    <a:pt x="28" y="440"/>
                  </a:lnTo>
                  <a:lnTo>
                    <a:pt x="28" y="440"/>
                  </a:lnTo>
                  <a:lnTo>
                    <a:pt x="28" y="438"/>
                  </a:lnTo>
                  <a:lnTo>
                    <a:pt x="28" y="437"/>
                  </a:lnTo>
                  <a:lnTo>
                    <a:pt x="26" y="437"/>
                  </a:lnTo>
                  <a:lnTo>
                    <a:pt x="25" y="436"/>
                  </a:lnTo>
                  <a:lnTo>
                    <a:pt x="24" y="436"/>
                  </a:lnTo>
                  <a:lnTo>
                    <a:pt x="24" y="434"/>
                  </a:lnTo>
                  <a:lnTo>
                    <a:pt x="24" y="433"/>
                  </a:lnTo>
                  <a:lnTo>
                    <a:pt x="24" y="431"/>
                  </a:lnTo>
                  <a:lnTo>
                    <a:pt x="26" y="429"/>
                  </a:lnTo>
                  <a:lnTo>
                    <a:pt x="26" y="427"/>
                  </a:lnTo>
                  <a:lnTo>
                    <a:pt x="26" y="426"/>
                  </a:lnTo>
                  <a:lnTo>
                    <a:pt x="26" y="422"/>
                  </a:lnTo>
                  <a:lnTo>
                    <a:pt x="25" y="420"/>
                  </a:lnTo>
                  <a:lnTo>
                    <a:pt x="26" y="419"/>
                  </a:lnTo>
                  <a:lnTo>
                    <a:pt x="26" y="416"/>
                  </a:lnTo>
                  <a:lnTo>
                    <a:pt x="31" y="409"/>
                  </a:lnTo>
                  <a:lnTo>
                    <a:pt x="32" y="407"/>
                  </a:lnTo>
                  <a:lnTo>
                    <a:pt x="32" y="404"/>
                  </a:lnTo>
                  <a:lnTo>
                    <a:pt x="33" y="401"/>
                  </a:lnTo>
                  <a:lnTo>
                    <a:pt x="32" y="400"/>
                  </a:lnTo>
                  <a:lnTo>
                    <a:pt x="32" y="398"/>
                  </a:lnTo>
                  <a:lnTo>
                    <a:pt x="32" y="398"/>
                  </a:lnTo>
                  <a:lnTo>
                    <a:pt x="31" y="398"/>
                  </a:lnTo>
                  <a:lnTo>
                    <a:pt x="29" y="397"/>
                  </a:lnTo>
                  <a:lnTo>
                    <a:pt x="29" y="397"/>
                  </a:lnTo>
                  <a:lnTo>
                    <a:pt x="22" y="398"/>
                  </a:lnTo>
                  <a:lnTo>
                    <a:pt x="18" y="398"/>
                  </a:lnTo>
                  <a:lnTo>
                    <a:pt x="14" y="397"/>
                  </a:lnTo>
                  <a:lnTo>
                    <a:pt x="10" y="395"/>
                  </a:lnTo>
                  <a:lnTo>
                    <a:pt x="7" y="394"/>
                  </a:lnTo>
                  <a:lnTo>
                    <a:pt x="6" y="393"/>
                  </a:lnTo>
                  <a:lnTo>
                    <a:pt x="4" y="393"/>
                  </a:lnTo>
                  <a:lnTo>
                    <a:pt x="4" y="391"/>
                  </a:lnTo>
                  <a:lnTo>
                    <a:pt x="3" y="389"/>
                  </a:lnTo>
                  <a:lnTo>
                    <a:pt x="2" y="384"/>
                  </a:lnTo>
                  <a:lnTo>
                    <a:pt x="0" y="382"/>
                  </a:lnTo>
                  <a:lnTo>
                    <a:pt x="0" y="380"/>
                  </a:lnTo>
                  <a:lnTo>
                    <a:pt x="2" y="379"/>
                  </a:lnTo>
                  <a:lnTo>
                    <a:pt x="2" y="379"/>
                  </a:lnTo>
                  <a:lnTo>
                    <a:pt x="3" y="376"/>
                  </a:lnTo>
                  <a:lnTo>
                    <a:pt x="6" y="375"/>
                  </a:lnTo>
                  <a:lnTo>
                    <a:pt x="7" y="373"/>
                  </a:lnTo>
                  <a:lnTo>
                    <a:pt x="15" y="371"/>
                  </a:lnTo>
                  <a:lnTo>
                    <a:pt x="22" y="371"/>
                  </a:lnTo>
                  <a:lnTo>
                    <a:pt x="40" y="372"/>
                  </a:lnTo>
                  <a:lnTo>
                    <a:pt x="42" y="372"/>
                  </a:lnTo>
                  <a:lnTo>
                    <a:pt x="44" y="371"/>
                  </a:lnTo>
                  <a:lnTo>
                    <a:pt x="47" y="371"/>
                  </a:lnTo>
                  <a:lnTo>
                    <a:pt x="49" y="369"/>
                  </a:lnTo>
                  <a:lnTo>
                    <a:pt x="49" y="368"/>
                  </a:lnTo>
                  <a:lnTo>
                    <a:pt x="50" y="366"/>
                  </a:lnTo>
                  <a:lnTo>
                    <a:pt x="50" y="365"/>
                  </a:lnTo>
                  <a:lnTo>
                    <a:pt x="53" y="351"/>
                  </a:lnTo>
                  <a:lnTo>
                    <a:pt x="54" y="350"/>
                  </a:lnTo>
                  <a:lnTo>
                    <a:pt x="54" y="350"/>
                  </a:lnTo>
                  <a:lnTo>
                    <a:pt x="55" y="351"/>
                  </a:lnTo>
                  <a:lnTo>
                    <a:pt x="58" y="353"/>
                  </a:lnTo>
                  <a:lnTo>
                    <a:pt x="60" y="354"/>
                  </a:lnTo>
                  <a:lnTo>
                    <a:pt x="60" y="357"/>
                  </a:lnTo>
                  <a:lnTo>
                    <a:pt x="64" y="362"/>
                  </a:lnTo>
                  <a:lnTo>
                    <a:pt x="64" y="364"/>
                  </a:lnTo>
                  <a:lnTo>
                    <a:pt x="65" y="364"/>
                  </a:lnTo>
                  <a:lnTo>
                    <a:pt x="65" y="365"/>
                  </a:lnTo>
                  <a:lnTo>
                    <a:pt x="67" y="365"/>
                  </a:lnTo>
                  <a:lnTo>
                    <a:pt x="78" y="366"/>
                  </a:lnTo>
                  <a:lnTo>
                    <a:pt x="108" y="366"/>
                  </a:lnTo>
                  <a:lnTo>
                    <a:pt x="109" y="368"/>
                  </a:lnTo>
                  <a:lnTo>
                    <a:pt x="126" y="377"/>
                  </a:lnTo>
                  <a:lnTo>
                    <a:pt x="129" y="379"/>
                  </a:lnTo>
                  <a:lnTo>
                    <a:pt x="130" y="379"/>
                  </a:lnTo>
                  <a:lnTo>
                    <a:pt x="132" y="379"/>
                  </a:lnTo>
                  <a:lnTo>
                    <a:pt x="134" y="377"/>
                  </a:lnTo>
                  <a:lnTo>
                    <a:pt x="143" y="373"/>
                  </a:lnTo>
                  <a:lnTo>
                    <a:pt x="145" y="372"/>
                  </a:lnTo>
                  <a:lnTo>
                    <a:pt x="150" y="371"/>
                  </a:lnTo>
                  <a:lnTo>
                    <a:pt x="152" y="371"/>
                  </a:lnTo>
                  <a:lnTo>
                    <a:pt x="154" y="371"/>
                  </a:lnTo>
                  <a:lnTo>
                    <a:pt x="154" y="369"/>
                  </a:lnTo>
                  <a:lnTo>
                    <a:pt x="154" y="368"/>
                  </a:lnTo>
                  <a:lnTo>
                    <a:pt x="154" y="365"/>
                  </a:lnTo>
                  <a:lnTo>
                    <a:pt x="154" y="364"/>
                  </a:lnTo>
                  <a:lnTo>
                    <a:pt x="152" y="357"/>
                  </a:lnTo>
                  <a:lnTo>
                    <a:pt x="150" y="350"/>
                  </a:lnTo>
                  <a:lnTo>
                    <a:pt x="147" y="344"/>
                  </a:lnTo>
                  <a:lnTo>
                    <a:pt x="144" y="328"/>
                  </a:lnTo>
                  <a:lnTo>
                    <a:pt x="143" y="324"/>
                  </a:lnTo>
                  <a:lnTo>
                    <a:pt x="143" y="322"/>
                  </a:lnTo>
                  <a:lnTo>
                    <a:pt x="140" y="321"/>
                  </a:lnTo>
                  <a:lnTo>
                    <a:pt x="140" y="321"/>
                  </a:lnTo>
                  <a:lnTo>
                    <a:pt x="136" y="319"/>
                  </a:lnTo>
                  <a:lnTo>
                    <a:pt x="129" y="318"/>
                  </a:lnTo>
                  <a:lnTo>
                    <a:pt x="127" y="318"/>
                  </a:lnTo>
                  <a:lnTo>
                    <a:pt x="125" y="317"/>
                  </a:lnTo>
                  <a:lnTo>
                    <a:pt x="120" y="312"/>
                  </a:lnTo>
                  <a:lnTo>
                    <a:pt x="115" y="308"/>
                  </a:lnTo>
                  <a:lnTo>
                    <a:pt x="115" y="307"/>
                  </a:lnTo>
                  <a:lnTo>
                    <a:pt x="115" y="306"/>
                  </a:lnTo>
                  <a:lnTo>
                    <a:pt x="114" y="301"/>
                  </a:lnTo>
                  <a:lnTo>
                    <a:pt x="114" y="296"/>
                  </a:lnTo>
                  <a:lnTo>
                    <a:pt x="114" y="292"/>
                  </a:lnTo>
                  <a:lnTo>
                    <a:pt x="115" y="290"/>
                  </a:lnTo>
                  <a:lnTo>
                    <a:pt x="115" y="289"/>
                  </a:lnTo>
                  <a:lnTo>
                    <a:pt x="116" y="288"/>
                  </a:lnTo>
                  <a:lnTo>
                    <a:pt x="120" y="282"/>
                  </a:lnTo>
                  <a:lnTo>
                    <a:pt x="125" y="277"/>
                  </a:lnTo>
                  <a:lnTo>
                    <a:pt x="126" y="275"/>
                  </a:lnTo>
                  <a:lnTo>
                    <a:pt x="127" y="275"/>
                  </a:lnTo>
                  <a:lnTo>
                    <a:pt x="132" y="274"/>
                  </a:lnTo>
                  <a:lnTo>
                    <a:pt x="138" y="275"/>
                  </a:lnTo>
                  <a:lnTo>
                    <a:pt x="140" y="275"/>
                  </a:lnTo>
                  <a:lnTo>
                    <a:pt x="143" y="274"/>
                  </a:lnTo>
                  <a:lnTo>
                    <a:pt x="147" y="274"/>
                  </a:lnTo>
                  <a:lnTo>
                    <a:pt x="156" y="268"/>
                  </a:lnTo>
                  <a:lnTo>
                    <a:pt x="159" y="267"/>
                  </a:lnTo>
                  <a:lnTo>
                    <a:pt x="168" y="265"/>
                  </a:lnTo>
                  <a:lnTo>
                    <a:pt x="169" y="265"/>
                  </a:lnTo>
                  <a:lnTo>
                    <a:pt x="170" y="264"/>
                  </a:lnTo>
                  <a:lnTo>
                    <a:pt x="170" y="263"/>
                  </a:lnTo>
                  <a:lnTo>
                    <a:pt x="170" y="261"/>
                  </a:lnTo>
                  <a:lnTo>
                    <a:pt x="172" y="260"/>
                  </a:lnTo>
                  <a:lnTo>
                    <a:pt x="172" y="259"/>
                  </a:lnTo>
                  <a:lnTo>
                    <a:pt x="170" y="256"/>
                  </a:lnTo>
                  <a:lnTo>
                    <a:pt x="170" y="254"/>
                  </a:lnTo>
                  <a:lnTo>
                    <a:pt x="170" y="253"/>
                  </a:lnTo>
                  <a:lnTo>
                    <a:pt x="170" y="252"/>
                  </a:lnTo>
                  <a:lnTo>
                    <a:pt x="169" y="252"/>
                  </a:lnTo>
                  <a:lnTo>
                    <a:pt x="163" y="245"/>
                  </a:lnTo>
                  <a:lnTo>
                    <a:pt x="156" y="232"/>
                  </a:lnTo>
                  <a:lnTo>
                    <a:pt x="155" y="230"/>
                  </a:lnTo>
                  <a:lnTo>
                    <a:pt x="154" y="220"/>
                  </a:lnTo>
                  <a:lnTo>
                    <a:pt x="152" y="217"/>
                  </a:lnTo>
                  <a:lnTo>
                    <a:pt x="151" y="214"/>
                  </a:lnTo>
                  <a:lnTo>
                    <a:pt x="150" y="213"/>
                  </a:lnTo>
                  <a:lnTo>
                    <a:pt x="150" y="212"/>
                  </a:lnTo>
                  <a:lnTo>
                    <a:pt x="148" y="212"/>
                  </a:lnTo>
                  <a:lnTo>
                    <a:pt x="137" y="207"/>
                  </a:lnTo>
                  <a:lnTo>
                    <a:pt x="137" y="207"/>
                  </a:lnTo>
                  <a:lnTo>
                    <a:pt x="133" y="205"/>
                  </a:lnTo>
                  <a:lnTo>
                    <a:pt x="130" y="200"/>
                  </a:lnTo>
                  <a:lnTo>
                    <a:pt x="126" y="198"/>
                  </a:lnTo>
                  <a:lnTo>
                    <a:pt x="112" y="191"/>
                  </a:lnTo>
                  <a:lnTo>
                    <a:pt x="103" y="184"/>
                  </a:lnTo>
                  <a:lnTo>
                    <a:pt x="91" y="178"/>
                  </a:lnTo>
                  <a:lnTo>
                    <a:pt x="90" y="177"/>
                  </a:lnTo>
                  <a:lnTo>
                    <a:pt x="89" y="176"/>
                  </a:lnTo>
                  <a:lnTo>
                    <a:pt x="89" y="174"/>
                  </a:lnTo>
                  <a:lnTo>
                    <a:pt x="89" y="174"/>
                  </a:lnTo>
                  <a:lnTo>
                    <a:pt x="87" y="173"/>
                  </a:lnTo>
                  <a:lnTo>
                    <a:pt x="89" y="171"/>
                  </a:lnTo>
                  <a:lnTo>
                    <a:pt x="89" y="170"/>
                  </a:lnTo>
                  <a:lnTo>
                    <a:pt x="91" y="165"/>
                  </a:lnTo>
                  <a:lnTo>
                    <a:pt x="91" y="163"/>
                  </a:lnTo>
                  <a:lnTo>
                    <a:pt x="93" y="160"/>
                  </a:lnTo>
                  <a:lnTo>
                    <a:pt x="91" y="158"/>
                  </a:lnTo>
                  <a:lnTo>
                    <a:pt x="91" y="155"/>
                  </a:lnTo>
                  <a:lnTo>
                    <a:pt x="91" y="153"/>
                  </a:lnTo>
                  <a:lnTo>
                    <a:pt x="69" y="116"/>
                  </a:lnTo>
                  <a:lnTo>
                    <a:pt x="67" y="109"/>
                  </a:lnTo>
                  <a:lnTo>
                    <a:pt x="65" y="106"/>
                  </a:lnTo>
                  <a:lnTo>
                    <a:pt x="65" y="104"/>
                  </a:lnTo>
                  <a:lnTo>
                    <a:pt x="65" y="102"/>
                  </a:lnTo>
                  <a:lnTo>
                    <a:pt x="67" y="101"/>
                  </a:lnTo>
                  <a:lnTo>
                    <a:pt x="68" y="100"/>
                  </a:lnTo>
                  <a:lnTo>
                    <a:pt x="71" y="100"/>
                  </a:lnTo>
                  <a:lnTo>
                    <a:pt x="73" y="98"/>
                  </a:lnTo>
                  <a:lnTo>
                    <a:pt x="75" y="98"/>
                  </a:lnTo>
                  <a:lnTo>
                    <a:pt x="79" y="100"/>
                  </a:lnTo>
                  <a:lnTo>
                    <a:pt x="80" y="100"/>
                  </a:lnTo>
                  <a:lnTo>
                    <a:pt x="86" y="97"/>
                  </a:lnTo>
                  <a:lnTo>
                    <a:pt x="87" y="95"/>
                  </a:lnTo>
                  <a:lnTo>
                    <a:pt x="89" y="95"/>
                  </a:lnTo>
                  <a:lnTo>
                    <a:pt x="94" y="91"/>
                  </a:lnTo>
                  <a:lnTo>
                    <a:pt x="100" y="87"/>
                  </a:lnTo>
                  <a:lnTo>
                    <a:pt x="101" y="86"/>
                  </a:lnTo>
                  <a:lnTo>
                    <a:pt x="104" y="84"/>
                  </a:lnTo>
                  <a:lnTo>
                    <a:pt x="108" y="82"/>
                  </a:lnTo>
                  <a:lnTo>
                    <a:pt x="109" y="82"/>
                  </a:lnTo>
                  <a:lnTo>
                    <a:pt x="109" y="80"/>
                  </a:lnTo>
                  <a:lnTo>
                    <a:pt x="109" y="77"/>
                  </a:lnTo>
                  <a:lnTo>
                    <a:pt x="109" y="76"/>
                  </a:lnTo>
                  <a:lnTo>
                    <a:pt x="111" y="75"/>
                  </a:lnTo>
                  <a:lnTo>
                    <a:pt x="111" y="75"/>
                  </a:lnTo>
                  <a:lnTo>
                    <a:pt x="112" y="75"/>
                  </a:lnTo>
                  <a:lnTo>
                    <a:pt x="115" y="76"/>
                  </a:lnTo>
                  <a:lnTo>
                    <a:pt x="118" y="75"/>
                  </a:lnTo>
                  <a:lnTo>
                    <a:pt x="132" y="72"/>
                  </a:lnTo>
                  <a:lnTo>
                    <a:pt x="134" y="72"/>
                  </a:lnTo>
                  <a:lnTo>
                    <a:pt x="143" y="72"/>
                  </a:lnTo>
                  <a:lnTo>
                    <a:pt x="152" y="70"/>
                  </a:lnTo>
                  <a:lnTo>
                    <a:pt x="159" y="68"/>
                  </a:lnTo>
                  <a:lnTo>
                    <a:pt x="162" y="66"/>
                  </a:lnTo>
                  <a:lnTo>
                    <a:pt x="168" y="66"/>
                  </a:lnTo>
                  <a:lnTo>
                    <a:pt x="173" y="65"/>
                  </a:lnTo>
                  <a:lnTo>
                    <a:pt x="181" y="61"/>
                  </a:lnTo>
                  <a:lnTo>
                    <a:pt x="184" y="59"/>
                  </a:lnTo>
                  <a:lnTo>
                    <a:pt x="187" y="58"/>
                  </a:lnTo>
                  <a:lnTo>
                    <a:pt x="198" y="58"/>
                  </a:lnTo>
                  <a:lnTo>
                    <a:pt x="221" y="53"/>
                  </a:lnTo>
                  <a:lnTo>
                    <a:pt x="230" y="48"/>
                  </a:lnTo>
                  <a:lnTo>
                    <a:pt x="244" y="44"/>
                  </a:lnTo>
                  <a:lnTo>
                    <a:pt x="255" y="39"/>
                  </a:lnTo>
                  <a:lnTo>
                    <a:pt x="262" y="32"/>
                  </a:lnTo>
                  <a:lnTo>
                    <a:pt x="263" y="30"/>
                  </a:lnTo>
                  <a:lnTo>
                    <a:pt x="266" y="30"/>
                  </a:lnTo>
                  <a:lnTo>
                    <a:pt x="267" y="30"/>
                  </a:lnTo>
                  <a:lnTo>
                    <a:pt x="278" y="29"/>
                  </a:lnTo>
                  <a:lnTo>
                    <a:pt x="306" y="22"/>
                  </a:lnTo>
                  <a:lnTo>
                    <a:pt x="314" y="19"/>
                  </a:lnTo>
                  <a:lnTo>
                    <a:pt x="315" y="19"/>
                  </a:lnTo>
                  <a:lnTo>
                    <a:pt x="317" y="19"/>
                  </a:lnTo>
                  <a:lnTo>
                    <a:pt x="322" y="21"/>
                  </a:lnTo>
                  <a:lnTo>
                    <a:pt x="325" y="21"/>
                  </a:lnTo>
                  <a:lnTo>
                    <a:pt x="325" y="19"/>
                  </a:lnTo>
                  <a:lnTo>
                    <a:pt x="328" y="18"/>
                  </a:lnTo>
                  <a:lnTo>
                    <a:pt x="328" y="18"/>
                  </a:lnTo>
                  <a:lnTo>
                    <a:pt x="329" y="17"/>
                  </a:lnTo>
                  <a:lnTo>
                    <a:pt x="333" y="15"/>
                  </a:lnTo>
                  <a:lnTo>
                    <a:pt x="333" y="14"/>
                  </a:lnTo>
                  <a:lnTo>
                    <a:pt x="335" y="14"/>
                  </a:lnTo>
                  <a:lnTo>
                    <a:pt x="340" y="15"/>
                  </a:lnTo>
                  <a:lnTo>
                    <a:pt x="346" y="15"/>
                  </a:lnTo>
                  <a:lnTo>
                    <a:pt x="347" y="15"/>
                  </a:lnTo>
                  <a:lnTo>
                    <a:pt x="358" y="12"/>
                  </a:lnTo>
                  <a:lnTo>
                    <a:pt x="360" y="11"/>
                  </a:lnTo>
                  <a:lnTo>
                    <a:pt x="361" y="11"/>
                  </a:lnTo>
                  <a:lnTo>
                    <a:pt x="365" y="7"/>
                  </a:lnTo>
                  <a:lnTo>
                    <a:pt x="368" y="5"/>
                  </a:lnTo>
                  <a:lnTo>
                    <a:pt x="369" y="5"/>
                  </a:lnTo>
                  <a:lnTo>
                    <a:pt x="371" y="5"/>
                  </a:lnTo>
                  <a:lnTo>
                    <a:pt x="379" y="5"/>
                  </a:lnTo>
                  <a:lnTo>
                    <a:pt x="380" y="5"/>
                  </a:lnTo>
                  <a:lnTo>
                    <a:pt x="387" y="1"/>
                  </a:lnTo>
                  <a:lnTo>
                    <a:pt x="389" y="1"/>
                  </a:lnTo>
                  <a:lnTo>
                    <a:pt x="389" y="1"/>
                  </a:lnTo>
                  <a:lnTo>
                    <a:pt x="392" y="3"/>
                  </a:lnTo>
                  <a:lnTo>
                    <a:pt x="394" y="3"/>
                  </a:lnTo>
                  <a:lnTo>
                    <a:pt x="396" y="3"/>
                  </a:lnTo>
                  <a:lnTo>
                    <a:pt x="398" y="3"/>
                  </a:lnTo>
                  <a:lnTo>
                    <a:pt x="400" y="3"/>
                  </a:lnTo>
                  <a:lnTo>
                    <a:pt x="401" y="4"/>
                  </a:lnTo>
                  <a:lnTo>
                    <a:pt x="403" y="4"/>
                  </a:lnTo>
                  <a:lnTo>
                    <a:pt x="404" y="4"/>
                  </a:lnTo>
                  <a:lnTo>
                    <a:pt x="410" y="3"/>
                  </a:lnTo>
                  <a:lnTo>
                    <a:pt x="411" y="1"/>
                  </a:lnTo>
                  <a:lnTo>
                    <a:pt x="416" y="1"/>
                  </a:lnTo>
                  <a:lnTo>
                    <a:pt x="418" y="1"/>
                  </a:lnTo>
                  <a:lnTo>
                    <a:pt x="423" y="0"/>
                  </a:lnTo>
                  <a:lnTo>
                    <a:pt x="426" y="0"/>
                  </a:lnTo>
                  <a:lnTo>
                    <a:pt x="428" y="0"/>
                  </a:lnTo>
                  <a:lnTo>
                    <a:pt x="455" y="0"/>
                  </a:lnTo>
                  <a:lnTo>
                    <a:pt x="459" y="1"/>
                  </a:lnTo>
                  <a:lnTo>
                    <a:pt x="461" y="3"/>
                  </a:lnTo>
                  <a:lnTo>
                    <a:pt x="462" y="3"/>
                  </a:lnTo>
                  <a:lnTo>
                    <a:pt x="469" y="3"/>
                  </a:lnTo>
                  <a:lnTo>
                    <a:pt x="470" y="4"/>
                  </a:lnTo>
                  <a:lnTo>
                    <a:pt x="472" y="4"/>
                  </a:lnTo>
                  <a:lnTo>
                    <a:pt x="473" y="5"/>
                  </a:lnTo>
                  <a:lnTo>
                    <a:pt x="475" y="7"/>
                  </a:lnTo>
                  <a:lnTo>
                    <a:pt x="476" y="8"/>
                  </a:lnTo>
                  <a:lnTo>
                    <a:pt x="477" y="10"/>
                  </a:lnTo>
                  <a:lnTo>
                    <a:pt x="490" y="14"/>
                  </a:lnTo>
                  <a:lnTo>
                    <a:pt x="495" y="14"/>
                  </a:lnTo>
                  <a:lnTo>
                    <a:pt x="497" y="15"/>
                  </a:lnTo>
                  <a:lnTo>
                    <a:pt x="497" y="15"/>
                  </a:lnTo>
                  <a:lnTo>
                    <a:pt x="499" y="17"/>
                  </a:lnTo>
                  <a:lnTo>
                    <a:pt x="501" y="19"/>
                  </a:lnTo>
                  <a:lnTo>
                    <a:pt x="501" y="19"/>
                  </a:lnTo>
                  <a:lnTo>
                    <a:pt x="504" y="19"/>
                  </a:lnTo>
                  <a:lnTo>
                    <a:pt x="508" y="21"/>
                  </a:lnTo>
                  <a:lnTo>
                    <a:pt x="508" y="21"/>
                  </a:lnTo>
                  <a:lnTo>
                    <a:pt x="513" y="19"/>
                  </a:lnTo>
                  <a:lnTo>
                    <a:pt x="515" y="18"/>
                  </a:lnTo>
                  <a:lnTo>
                    <a:pt x="523" y="19"/>
                  </a:lnTo>
                  <a:lnTo>
                    <a:pt x="524" y="19"/>
                  </a:lnTo>
                  <a:lnTo>
                    <a:pt x="526" y="18"/>
                  </a:lnTo>
                  <a:lnTo>
                    <a:pt x="530" y="17"/>
                  </a:lnTo>
                  <a:lnTo>
                    <a:pt x="530" y="17"/>
                  </a:lnTo>
                  <a:lnTo>
                    <a:pt x="531" y="17"/>
                  </a:lnTo>
                  <a:lnTo>
                    <a:pt x="531" y="17"/>
                  </a:lnTo>
                  <a:lnTo>
                    <a:pt x="535" y="22"/>
                  </a:lnTo>
                  <a:lnTo>
                    <a:pt x="544" y="32"/>
                  </a:lnTo>
                  <a:lnTo>
                    <a:pt x="546" y="33"/>
                  </a:lnTo>
                  <a:lnTo>
                    <a:pt x="548" y="33"/>
                  </a:lnTo>
                  <a:lnTo>
                    <a:pt x="553" y="36"/>
                  </a:lnTo>
                  <a:lnTo>
                    <a:pt x="555" y="36"/>
                  </a:lnTo>
                  <a:lnTo>
                    <a:pt x="555" y="37"/>
                  </a:lnTo>
                  <a:lnTo>
                    <a:pt x="556" y="39"/>
                  </a:lnTo>
                  <a:lnTo>
                    <a:pt x="556" y="40"/>
                  </a:lnTo>
                  <a:lnTo>
                    <a:pt x="558" y="41"/>
                  </a:lnTo>
                  <a:lnTo>
                    <a:pt x="562" y="46"/>
                  </a:lnTo>
                  <a:lnTo>
                    <a:pt x="564" y="50"/>
                  </a:lnTo>
                  <a:lnTo>
                    <a:pt x="566" y="51"/>
                  </a:lnTo>
                  <a:lnTo>
                    <a:pt x="569" y="53"/>
                  </a:lnTo>
                  <a:lnTo>
                    <a:pt x="570" y="53"/>
                  </a:lnTo>
                  <a:lnTo>
                    <a:pt x="571" y="53"/>
                  </a:lnTo>
                  <a:lnTo>
                    <a:pt x="573" y="53"/>
                  </a:lnTo>
                  <a:lnTo>
                    <a:pt x="574" y="54"/>
                  </a:lnTo>
                  <a:lnTo>
                    <a:pt x="580" y="59"/>
                  </a:lnTo>
                  <a:lnTo>
                    <a:pt x="582" y="62"/>
                  </a:lnTo>
                  <a:lnTo>
                    <a:pt x="584" y="62"/>
                  </a:lnTo>
                  <a:lnTo>
                    <a:pt x="593" y="66"/>
                  </a:lnTo>
                  <a:lnTo>
                    <a:pt x="595" y="66"/>
                  </a:lnTo>
                  <a:lnTo>
                    <a:pt x="595" y="68"/>
                  </a:lnTo>
                  <a:lnTo>
                    <a:pt x="596" y="69"/>
                  </a:lnTo>
                  <a:lnTo>
                    <a:pt x="596" y="72"/>
                  </a:lnTo>
                  <a:lnTo>
                    <a:pt x="598" y="73"/>
                  </a:lnTo>
                  <a:lnTo>
                    <a:pt x="598" y="75"/>
                  </a:lnTo>
                  <a:lnTo>
                    <a:pt x="599" y="76"/>
                  </a:lnTo>
                  <a:lnTo>
                    <a:pt x="600" y="76"/>
                  </a:lnTo>
                  <a:lnTo>
                    <a:pt x="602" y="76"/>
                  </a:lnTo>
                  <a:lnTo>
                    <a:pt x="603" y="76"/>
                  </a:lnTo>
                  <a:lnTo>
                    <a:pt x="605" y="76"/>
                  </a:lnTo>
                  <a:lnTo>
                    <a:pt x="606" y="76"/>
                  </a:lnTo>
                  <a:lnTo>
                    <a:pt x="610" y="79"/>
                  </a:lnTo>
                  <a:lnTo>
                    <a:pt x="611" y="80"/>
                  </a:lnTo>
                  <a:lnTo>
                    <a:pt x="614" y="80"/>
                  </a:lnTo>
                  <a:lnTo>
                    <a:pt x="618" y="80"/>
                  </a:lnTo>
                  <a:lnTo>
                    <a:pt x="620" y="80"/>
                  </a:lnTo>
                  <a:lnTo>
                    <a:pt x="621" y="80"/>
                  </a:lnTo>
                  <a:lnTo>
                    <a:pt x="629" y="86"/>
                  </a:lnTo>
                  <a:lnTo>
                    <a:pt x="632" y="88"/>
                  </a:lnTo>
                  <a:lnTo>
                    <a:pt x="638" y="90"/>
                  </a:lnTo>
                  <a:lnTo>
                    <a:pt x="639" y="90"/>
                  </a:lnTo>
                  <a:lnTo>
                    <a:pt x="639" y="91"/>
                  </a:lnTo>
                  <a:lnTo>
                    <a:pt x="639" y="91"/>
                  </a:lnTo>
                  <a:lnTo>
                    <a:pt x="638" y="95"/>
                  </a:lnTo>
                  <a:lnTo>
                    <a:pt x="638" y="97"/>
                  </a:lnTo>
                  <a:lnTo>
                    <a:pt x="638" y="98"/>
                  </a:lnTo>
                  <a:lnTo>
                    <a:pt x="639" y="100"/>
                  </a:lnTo>
                  <a:lnTo>
                    <a:pt x="641" y="100"/>
                  </a:lnTo>
                  <a:lnTo>
                    <a:pt x="645" y="102"/>
                  </a:lnTo>
                  <a:lnTo>
                    <a:pt x="654" y="105"/>
                  </a:lnTo>
                  <a:lnTo>
                    <a:pt x="656" y="106"/>
                  </a:lnTo>
                  <a:lnTo>
                    <a:pt x="657" y="108"/>
                  </a:lnTo>
                  <a:lnTo>
                    <a:pt x="658" y="108"/>
                  </a:lnTo>
                  <a:lnTo>
                    <a:pt x="660" y="109"/>
                  </a:lnTo>
                  <a:lnTo>
                    <a:pt x="670" y="112"/>
                  </a:lnTo>
                  <a:lnTo>
                    <a:pt x="675" y="113"/>
                  </a:lnTo>
                  <a:lnTo>
                    <a:pt x="676" y="112"/>
                  </a:lnTo>
                  <a:lnTo>
                    <a:pt x="678" y="112"/>
                  </a:lnTo>
                  <a:lnTo>
                    <a:pt x="678" y="112"/>
                  </a:lnTo>
                  <a:lnTo>
                    <a:pt x="679" y="111"/>
                  </a:lnTo>
                  <a:lnTo>
                    <a:pt x="679" y="111"/>
                  </a:lnTo>
                  <a:lnTo>
                    <a:pt x="679" y="108"/>
                  </a:lnTo>
                  <a:lnTo>
                    <a:pt x="681" y="87"/>
                  </a:lnTo>
                  <a:lnTo>
                    <a:pt x="681" y="86"/>
                  </a:lnTo>
                  <a:lnTo>
                    <a:pt x="681" y="84"/>
                  </a:lnTo>
                  <a:lnTo>
                    <a:pt x="679" y="83"/>
                  </a:lnTo>
                  <a:lnTo>
                    <a:pt x="679" y="82"/>
                  </a:lnTo>
                  <a:lnTo>
                    <a:pt x="678" y="79"/>
                  </a:lnTo>
                  <a:lnTo>
                    <a:pt x="678" y="77"/>
                  </a:lnTo>
                  <a:lnTo>
                    <a:pt x="678" y="77"/>
                  </a:lnTo>
                  <a:lnTo>
                    <a:pt x="679" y="76"/>
                  </a:lnTo>
                  <a:lnTo>
                    <a:pt x="681" y="75"/>
                  </a:lnTo>
                  <a:lnTo>
                    <a:pt x="681" y="73"/>
                  </a:lnTo>
                  <a:lnTo>
                    <a:pt x="681" y="72"/>
                  </a:lnTo>
                  <a:lnTo>
                    <a:pt x="681" y="70"/>
                  </a:lnTo>
                  <a:lnTo>
                    <a:pt x="682" y="68"/>
                  </a:lnTo>
                  <a:lnTo>
                    <a:pt x="682" y="66"/>
                  </a:lnTo>
                  <a:lnTo>
                    <a:pt x="682" y="66"/>
                  </a:lnTo>
                  <a:lnTo>
                    <a:pt x="681" y="64"/>
                  </a:lnTo>
                  <a:lnTo>
                    <a:pt x="681" y="61"/>
                  </a:lnTo>
                  <a:lnTo>
                    <a:pt x="682" y="57"/>
                  </a:lnTo>
                  <a:lnTo>
                    <a:pt x="682" y="55"/>
                  </a:lnTo>
                  <a:lnTo>
                    <a:pt x="681" y="55"/>
                  </a:lnTo>
                  <a:lnTo>
                    <a:pt x="681" y="53"/>
                  </a:lnTo>
                  <a:lnTo>
                    <a:pt x="681" y="53"/>
                  </a:lnTo>
                  <a:lnTo>
                    <a:pt x="682" y="50"/>
                  </a:lnTo>
                  <a:lnTo>
                    <a:pt x="682" y="47"/>
                  </a:lnTo>
                  <a:lnTo>
                    <a:pt x="682" y="47"/>
                  </a:lnTo>
                  <a:lnTo>
                    <a:pt x="682" y="44"/>
                  </a:lnTo>
                  <a:lnTo>
                    <a:pt x="682" y="37"/>
                  </a:lnTo>
                  <a:lnTo>
                    <a:pt x="682" y="36"/>
                  </a:lnTo>
                  <a:lnTo>
                    <a:pt x="682" y="33"/>
                  </a:lnTo>
                  <a:lnTo>
                    <a:pt x="679" y="25"/>
                  </a:lnTo>
                  <a:lnTo>
                    <a:pt x="679" y="25"/>
                  </a:lnTo>
                  <a:lnTo>
                    <a:pt x="679" y="23"/>
                  </a:lnTo>
                  <a:lnTo>
                    <a:pt x="681" y="23"/>
                  </a:lnTo>
                  <a:lnTo>
                    <a:pt x="682" y="22"/>
                  </a:lnTo>
                  <a:lnTo>
                    <a:pt x="682" y="21"/>
                  </a:lnTo>
                  <a:lnTo>
                    <a:pt x="682" y="19"/>
                  </a:lnTo>
                  <a:lnTo>
                    <a:pt x="682" y="18"/>
                  </a:lnTo>
                  <a:lnTo>
                    <a:pt x="683" y="17"/>
                  </a:lnTo>
                  <a:lnTo>
                    <a:pt x="683" y="15"/>
                  </a:lnTo>
                  <a:lnTo>
                    <a:pt x="685" y="15"/>
                  </a:lnTo>
                  <a:lnTo>
                    <a:pt x="686" y="15"/>
                  </a:lnTo>
                  <a:lnTo>
                    <a:pt x="690" y="14"/>
                  </a:lnTo>
                  <a:lnTo>
                    <a:pt x="696" y="14"/>
                  </a:lnTo>
                  <a:lnTo>
                    <a:pt x="717" y="19"/>
                  </a:lnTo>
                  <a:lnTo>
                    <a:pt x="718" y="21"/>
                  </a:lnTo>
                  <a:lnTo>
                    <a:pt x="744" y="37"/>
                  </a:lnTo>
                  <a:lnTo>
                    <a:pt x="744" y="37"/>
                  </a:lnTo>
                  <a:lnTo>
                    <a:pt x="746" y="40"/>
                  </a:lnTo>
                  <a:lnTo>
                    <a:pt x="776" y="57"/>
                  </a:lnTo>
                  <a:lnTo>
                    <a:pt x="780" y="61"/>
                  </a:lnTo>
                  <a:lnTo>
                    <a:pt x="783" y="59"/>
                  </a:lnTo>
                  <a:lnTo>
                    <a:pt x="791" y="53"/>
                  </a:lnTo>
                  <a:lnTo>
                    <a:pt x="797" y="46"/>
                  </a:lnTo>
                  <a:lnTo>
                    <a:pt x="798" y="44"/>
                  </a:lnTo>
                  <a:lnTo>
                    <a:pt x="798" y="41"/>
                  </a:lnTo>
                  <a:lnTo>
                    <a:pt x="800" y="39"/>
                  </a:lnTo>
                  <a:lnTo>
                    <a:pt x="801" y="36"/>
                  </a:lnTo>
                  <a:lnTo>
                    <a:pt x="801" y="36"/>
                  </a:lnTo>
                  <a:lnTo>
                    <a:pt x="802" y="35"/>
                  </a:lnTo>
                  <a:lnTo>
                    <a:pt x="804" y="35"/>
                  </a:lnTo>
                  <a:lnTo>
                    <a:pt x="805" y="35"/>
                  </a:lnTo>
                  <a:lnTo>
                    <a:pt x="806" y="36"/>
                  </a:lnTo>
                  <a:lnTo>
                    <a:pt x="808" y="36"/>
                  </a:lnTo>
                  <a:lnTo>
                    <a:pt x="809" y="37"/>
                  </a:lnTo>
                  <a:lnTo>
                    <a:pt x="812" y="40"/>
                  </a:lnTo>
                  <a:lnTo>
                    <a:pt x="812" y="41"/>
                  </a:lnTo>
                  <a:lnTo>
                    <a:pt x="813" y="43"/>
                  </a:lnTo>
                  <a:lnTo>
                    <a:pt x="815" y="43"/>
                  </a:lnTo>
                  <a:lnTo>
                    <a:pt x="822" y="43"/>
                  </a:lnTo>
                  <a:lnTo>
                    <a:pt x="823" y="43"/>
                  </a:lnTo>
                  <a:lnTo>
                    <a:pt x="823" y="43"/>
                  </a:lnTo>
                  <a:lnTo>
                    <a:pt x="826" y="44"/>
                  </a:lnTo>
                  <a:lnTo>
                    <a:pt x="829" y="44"/>
                  </a:lnTo>
                  <a:lnTo>
                    <a:pt x="830" y="43"/>
                  </a:lnTo>
                  <a:lnTo>
                    <a:pt x="833" y="41"/>
                  </a:lnTo>
                  <a:lnTo>
                    <a:pt x="837" y="37"/>
                  </a:lnTo>
                  <a:lnTo>
                    <a:pt x="837" y="36"/>
                  </a:lnTo>
                  <a:lnTo>
                    <a:pt x="838" y="36"/>
                  </a:lnTo>
                  <a:lnTo>
                    <a:pt x="838" y="35"/>
                  </a:lnTo>
                  <a:lnTo>
                    <a:pt x="840" y="33"/>
                  </a:lnTo>
                  <a:lnTo>
                    <a:pt x="840" y="30"/>
                  </a:lnTo>
                  <a:lnTo>
                    <a:pt x="840" y="30"/>
                  </a:lnTo>
                  <a:lnTo>
                    <a:pt x="841" y="29"/>
                  </a:lnTo>
                  <a:lnTo>
                    <a:pt x="844" y="30"/>
                  </a:lnTo>
                  <a:lnTo>
                    <a:pt x="847" y="30"/>
                  </a:lnTo>
                  <a:lnTo>
                    <a:pt x="848" y="32"/>
                  </a:lnTo>
                  <a:lnTo>
                    <a:pt x="851" y="33"/>
                  </a:lnTo>
                  <a:lnTo>
                    <a:pt x="853" y="33"/>
                  </a:lnTo>
                  <a:lnTo>
                    <a:pt x="855" y="33"/>
                  </a:lnTo>
                  <a:lnTo>
                    <a:pt x="856" y="35"/>
                  </a:lnTo>
                  <a:lnTo>
                    <a:pt x="858" y="36"/>
                  </a:lnTo>
                  <a:lnTo>
                    <a:pt x="860" y="40"/>
                  </a:lnTo>
                  <a:lnTo>
                    <a:pt x="862" y="40"/>
                  </a:lnTo>
                  <a:lnTo>
                    <a:pt x="863" y="40"/>
                  </a:lnTo>
                  <a:lnTo>
                    <a:pt x="867" y="40"/>
                  </a:lnTo>
                  <a:lnTo>
                    <a:pt x="870" y="40"/>
                  </a:lnTo>
                  <a:lnTo>
                    <a:pt x="871" y="41"/>
                  </a:lnTo>
                  <a:lnTo>
                    <a:pt x="873" y="43"/>
                  </a:lnTo>
                  <a:lnTo>
                    <a:pt x="873" y="44"/>
                  </a:lnTo>
                  <a:lnTo>
                    <a:pt x="873" y="44"/>
                  </a:lnTo>
                  <a:lnTo>
                    <a:pt x="871" y="47"/>
                  </a:lnTo>
                  <a:lnTo>
                    <a:pt x="871" y="47"/>
                  </a:lnTo>
                  <a:lnTo>
                    <a:pt x="871" y="48"/>
                  </a:lnTo>
                  <a:lnTo>
                    <a:pt x="873" y="50"/>
                  </a:lnTo>
                  <a:lnTo>
                    <a:pt x="896" y="72"/>
                  </a:lnTo>
                  <a:lnTo>
                    <a:pt x="902" y="79"/>
                  </a:lnTo>
                  <a:lnTo>
                    <a:pt x="903" y="80"/>
                  </a:lnTo>
                  <a:lnTo>
                    <a:pt x="909" y="83"/>
                  </a:lnTo>
                  <a:lnTo>
                    <a:pt x="909" y="84"/>
                  </a:lnTo>
                  <a:lnTo>
                    <a:pt x="910" y="86"/>
                  </a:lnTo>
                  <a:lnTo>
                    <a:pt x="910" y="86"/>
                  </a:lnTo>
                  <a:lnTo>
                    <a:pt x="910" y="88"/>
                  </a:lnTo>
                  <a:lnTo>
                    <a:pt x="912" y="88"/>
                  </a:lnTo>
                  <a:lnTo>
                    <a:pt x="912" y="91"/>
                  </a:lnTo>
                  <a:lnTo>
                    <a:pt x="914" y="94"/>
                  </a:lnTo>
                  <a:lnTo>
                    <a:pt x="936" y="111"/>
                  </a:lnTo>
                  <a:lnTo>
                    <a:pt x="939" y="112"/>
                  </a:lnTo>
                  <a:lnTo>
                    <a:pt x="946" y="113"/>
                  </a:lnTo>
                  <a:lnTo>
                    <a:pt x="954" y="116"/>
                  </a:lnTo>
                  <a:lnTo>
                    <a:pt x="961" y="122"/>
                  </a:lnTo>
                  <a:lnTo>
                    <a:pt x="964" y="124"/>
                  </a:lnTo>
                  <a:lnTo>
                    <a:pt x="967" y="129"/>
                  </a:lnTo>
                  <a:lnTo>
                    <a:pt x="968" y="129"/>
                  </a:lnTo>
                  <a:lnTo>
                    <a:pt x="968" y="129"/>
                  </a:lnTo>
                  <a:lnTo>
                    <a:pt x="970" y="129"/>
                  </a:lnTo>
                  <a:lnTo>
                    <a:pt x="970" y="127"/>
                  </a:lnTo>
                  <a:lnTo>
                    <a:pt x="970" y="126"/>
                  </a:lnTo>
                  <a:lnTo>
                    <a:pt x="970" y="124"/>
                  </a:lnTo>
                  <a:lnTo>
                    <a:pt x="968" y="122"/>
                  </a:lnTo>
                  <a:lnTo>
                    <a:pt x="968" y="120"/>
                  </a:lnTo>
                  <a:lnTo>
                    <a:pt x="968" y="119"/>
                  </a:lnTo>
                  <a:lnTo>
                    <a:pt x="968" y="119"/>
                  </a:lnTo>
                  <a:lnTo>
                    <a:pt x="967" y="118"/>
                  </a:lnTo>
                  <a:lnTo>
                    <a:pt x="966" y="116"/>
                  </a:lnTo>
                  <a:lnTo>
                    <a:pt x="964" y="115"/>
                  </a:lnTo>
                  <a:lnTo>
                    <a:pt x="964" y="112"/>
                  </a:lnTo>
                  <a:lnTo>
                    <a:pt x="961" y="108"/>
                  </a:lnTo>
                  <a:lnTo>
                    <a:pt x="961" y="108"/>
                  </a:lnTo>
                  <a:lnTo>
                    <a:pt x="961" y="105"/>
                  </a:lnTo>
                  <a:lnTo>
                    <a:pt x="963" y="101"/>
                  </a:lnTo>
                  <a:lnTo>
                    <a:pt x="963" y="98"/>
                  </a:lnTo>
                  <a:lnTo>
                    <a:pt x="964" y="97"/>
                  </a:lnTo>
                  <a:lnTo>
                    <a:pt x="964" y="97"/>
                  </a:lnTo>
                  <a:lnTo>
                    <a:pt x="966" y="97"/>
                  </a:lnTo>
                  <a:lnTo>
                    <a:pt x="967" y="97"/>
                  </a:lnTo>
                  <a:lnTo>
                    <a:pt x="972" y="102"/>
                  </a:lnTo>
                  <a:lnTo>
                    <a:pt x="974" y="104"/>
                  </a:lnTo>
                  <a:lnTo>
                    <a:pt x="975" y="108"/>
                  </a:lnTo>
                  <a:lnTo>
                    <a:pt x="977" y="108"/>
                  </a:lnTo>
                  <a:lnTo>
                    <a:pt x="978" y="109"/>
                  </a:lnTo>
                  <a:lnTo>
                    <a:pt x="979" y="111"/>
                  </a:lnTo>
                  <a:lnTo>
                    <a:pt x="981" y="112"/>
                  </a:lnTo>
                  <a:lnTo>
                    <a:pt x="982" y="113"/>
                  </a:lnTo>
                  <a:lnTo>
                    <a:pt x="983" y="116"/>
                  </a:lnTo>
                  <a:lnTo>
                    <a:pt x="986" y="118"/>
                  </a:lnTo>
                  <a:lnTo>
                    <a:pt x="992" y="119"/>
                  </a:lnTo>
                  <a:lnTo>
                    <a:pt x="995" y="119"/>
                  </a:lnTo>
                  <a:lnTo>
                    <a:pt x="997" y="119"/>
                  </a:lnTo>
                  <a:lnTo>
                    <a:pt x="999" y="119"/>
                  </a:lnTo>
                  <a:lnTo>
                    <a:pt x="1000" y="120"/>
                  </a:lnTo>
                  <a:lnTo>
                    <a:pt x="1001" y="122"/>
                  </a:lnTo>
                  <a:lnTo>
                    <a:pt x="1004" y="124"/>
                  </a:lnTo>
                  <a:lnTo>
                    <a:pt x="1006" y="127"/>
                  </a:lnTo>
                  <a:lnTo>
                    <a:pt x="1006" y="129"/>
                  </a:lnTo>
                  <a:lnTo>
                    <a:pt x="1008" y="138"/>
                  </a:lnTo>
                  <a:lnTo>
                    <a:pt x="1011" y="141"/>
                  </a:lnTo>
                  <a:lnTo>
                    <a:pt x="1039" y="152"/>
                  </a:lnTo>
                  <a:lnTo>
                    <a:pt x="1044" y="155"/>
                  </a:lnTo>
                  <a:lnTo>
                    <a:pt x="1048" y="158"/>
                  </a:lnTo>
                  <a:lnTo>
                    <a:pt x="1071" y="176"/>
                  </a:lnTo>
                  <a:lnTo>
                    <a:pt x="1102" y="198"/>
                  </a:lnTo>
                  <a:lnTo>
                    <a:pt x="1107" y="199"/>
                  </a:lnTo>
                  <a:lnTo>
                    <a:pt x="1108" y="200"/>
                  </a:lnTo>
                  <a:lnTo>
                    <a:pt x="1111" y="205"/>
                  </a:lnTo>
                  <a:lnTo>
                    <a:pt x="1112" y="206"/>
                  </a:lnTo>
                  <a:lnTo>
                    <a:pt x="1113" y="207"/>
                  </a:lnTo>
                  <a:lnTo>
                    <a:pt x="1115" y="207"/>
                  </a:lnTo>
                  <a:lnTo>
                    <a:pt x="1116" y="207"/>
                  </a:lnTo>
                  <a:lnTo>
                    <a:pt x="1118" y="205"/>
                  </a:lnTo>
                  <a:lnTo>
                    <a:pt x="1119" y="198"/>
                  </a:lnTo>
                  <a:lnTo>
                    <a:pt x="1119" y="196"/>
                  </a:lnTo>
                  <a:lnTo>
                    <a:pt x="1119" y="196"/>
                  </a:lnTo>
                  <a:lnTo>
                    <a:pt x="1122" y="194"/>
                  </a:lnTo>
                  <a:lnTo>
                    <a:pt x="1129" y="184"/>
                  </a:lnTo>
                  <a:lnTo>
                    <a:pt x="1130" y="182"/>
                  </a:lnTo>
                  <a:lnTo>
                    <a:pt x="1130" y="182"/>
                  </a:lnTo>
                  <a:lnTo>
                    <a:pt x="1131" y="182"/>
                  </a:lnTo>
                  <a:lnTo>
                    <a:pt x="1133" y="185"/>
                  </a:lnTo>
                  <a:lnTo>
                    <a:pt x="1133" y="191"/>
                  </a:lnTo>
                  <a:lnTo>
                    <a:pt x="1134" y="196"/>
                  </a:lnTo>
                  <a:lnTo>
                    <a:pt x="1140" y="200"/>
                  </a:lnTo>
                  <a:lnTo>
                    <a:pt x="1140" y="202"/>
                  </a:lnTo>
                  <a:lnTo>
                    <a:pt x="1141" y="205"/>
                  </a:lnTo>
                  <a:lnTo>
                    <a:pt x="1140" y="206"/>
                  </a:lnTo>
                  <a:lnTo>
                    <a:pt x="1138" y="210"/>
                  </a:lnTo>
                  <a:lnTo>
                    <a:pt x="1138" y="210"/>
                  </a:lnTo>
                  <a:lnTo>
                    <a:pt x="1137" y="213"/>
                  </a:lnTo>
                  <a:lnTo>
                    <a:pt x="1138" y="214"/>
                  </a:lnTo>
                  <a:lnTo>
                    <a:pt x="1140" y="216"/>
                  </a:lnTo>
                  <a:lnTo>
                    <a:pt x="1147" y="221"/>
                  </a:lnTo>
                  <a:lnTo>
                    <a:pt x="1148" y="221"/>
                  </a:lnTo>
                  <a:lnTo>
                    <a:pt x="1149" y="220"/>
                  </a:lnTo>
                  <a:lnTo>
                    <a:pt x="1152" y="221"/>
                  </a:lnTo>
                  <a:lnTo>
                    <a:pt x="1154" y="221"/>
                  </a:lnTo>
                  <a:lnTo>
                    <a:pt x="1156" y="224"/>
                  </a:lnTo>
                  <a:lnTo>
                    <a:pt x="1166" y="232"/>
                  </a:lnTo>
                  <a:lnTo>
                    <a:pt x="1169" y="234"/>
                  </a:lnTo>
                  <a:lnTo>
                    <a:pt x="1172" y="234"/>
                  </a:lnTo>
                  <a:lnTo>
                    <a:pt x="1173" y="235"/>
                  </a:lnTo>
                  <a:lnTo>
                    <a:pt x="1174" y="238"/>
                  </a:lnTo>
                  <a:lnTo>
                    <a:pt x="1176" y="239"/>
                  </a:lnTo>
                  <a:lnTo>
                    <a:pt x="1181" y="243"/>
                  </a:lnTo>
                  <a:lnTo>
                    <a:pt x="1184" y="249"/>
                  </a:lnTo>
                  <a:lnTo>
                    <a:pt x="1185" y="250"/>
                  </a:lnTo>
                  <a:lnTo>
                    <a:pt x="1185" y="252"/>
                  </a:lnTo>
                  <a:lnTo>
                    <a:pt x="1184" y="253"/>
                  </a:lnTo>
                  <a:lnTo>
                    <a:pt x="1183" y="254"/>
                  </a:lnTo>
                  <a:lnTo>
                    <a:pt x="1181" y="256"/>
                  </a:lnTo>
                  <a:lnTo>
                    <a:pt x="1180" y="257"/>
                  </a:lnTo>
                  <a:lnTo>
                    <a:pt x="1180" y="260"/>
                  </a:lnTo>
                  <a:lnTo>
                    <a:pt x="1177" y="267"/>
                  </a:lnTo>
                  <a:lnTo>
                    <a:pt x="1176" y="271"/>
                  </a:lnTo>
                  <a:lnTo>
                    <a:pt x="1176" y="272"/>
                  </a:lnTo>
                  <a:lnTo>
                    <a:pt x="1177" y="272"/>
                  </a:lnTo>
                  <a:lnTo>
                    <a:pt x="1177" y="274"/>
                  </a:lnTo>
                  <a:lnTo>
                    <a:pt x="1183" y="277"/>
                  </a:lnTo>
                  <a:lnTo>
                    <a:pt x="1184" y="277"/>
                  </a:lnTo>
                  <a:lnTo>
                    <a:pt x="1185" y="278"/>
                  </a:lnTo>
                  <a:lnTo>
                    <a:pt x="1188" y="282"/>
                  </a:lnTo>
                  <a:lnTo>
                    <a:pt x="1188" y="283"/>
                  </a:lnTo>
                  <a:lnTo>
                    <a:pt x="1191" y="285"/>
                  </a:lnTo>
                  <a:lnTo>
                    <a:pt x="1194" y="288"/>
                  </a:lnTo>
                  <a:lnTo>
                    <a:pt x="1195" y="289"/>
                  </a:lnTo>
                  <a:lnTo>
                    <a:pt x="1196" y="290"/>
                  </a:lnTo>
                  <a:lnTo>
                    <a:pt x="1196" y="290"/>
                  </a:lnTo>
                  <a:lnTo>
                    <a:pt x="1196" y="293"/>
                  </a:lnTo>
                  <a:lnTo>
                    <a:pt x="1195" y="295"/>
                  </a:lnTo>
                  <a:lnTo>
                    <a:pt x="1195" y="296"/>
                  </a:lnTo>
                  <a:lnTo>
                    <a:pt x="1194" y="296"/>
                  </a:lnTo>
                  <a:lnTo>
                    <a:pt x="1192" y="296"/>
                  </a:lnTo>
                  <a:lnTo>
                    <a:pt x="1190" y="297"/>
                  </a:lnTo>
                  <a:lnTo>
                    <a:pt x="1190" y="299"/>
                  </a:lnTo>
                  <a:lnTo>
                    <a:pt x="1188" y="299"/>
                  </a:lnTo>
                  <a:lnTo>
                    <a:pt x="1188" y="300"/>
                  </a:lnTo>
                  <a:lnTo>
                    <a:pt x="1188" y="301"/>
                  </a:lnTo>
                  <a:lnTo>
                    <a:pt x="1188" y="304"/>
                  </a:lnTo>
                  <a:lnTo>
                    <a:pt x="1190" y="306"/>
                  </a:lnTo>
                  <a:lnTo>
                    <a:pt x="1191" y="307"/>
                  </a:lnTo>
                  <a:lnTo>
                    <a:pt x="1195" y="308"/>
                  </a:lnTo>
                  <a:lnTo>
                    <a:pt x="1196" y="310"/>
                  </a:lnTo>
                  <a:lnTo>
                    <a:pt x="1198" y="311"/>
                  </a:lnTo>
                  <a:lnTo>
                    <a:pt x="1199" y="312"/>
                  </a:lnTo>
                  <a:lnTo>
                    <a:pt x="1199" y="317"/>
                  </a:lnTo>
                  <a:lnTo>
                    <a:pt x="1201" y="319"/>
                  </a:lnTo>
                  <a:lnTo>
                    <a:pt x="1205" y="324"/>
                  </a:lnTo>
                  <a:lnTo>
                    <a:pt x="1206" y="332"/>
                  </a:lnTo>
                  <a:lnTo>
                    <a:pt x="1208" y="336"/>
                  </a:lnTo>
                  <a:lnTo>
                    <a:pt x="1208" y="340"/>
                  </a:lnTo>
                  <a:lnTo>
                    <a:pt x="1208" y="342"/>
                  </a:lnTo>
                  <a:lnTo>
                    <a:pt x="1209" y="343"/>
                  </a:lnTo>
                  <a:lnTo>
                    <a:pt x="1209" y="343"/>
                  </a:lnTo>
                  <a:lnTo>
                    <a:pt x="1212" y="343"/>
                  </a:lnTo>
                  <a:lnTo>
                    <a:pt x="1216" y="344"/>
                  </a:lnTo>
                  <a:lnTo>
                    <a:pt x="1219" y="348"/>
                  </a:lnTo>
                  <a:lnTo>
                    <a:pt x="1219" y="348"/>
                  </a:lnTo>
                  <a:lnTo>
                    <a:pt x="1220" y="348"/>
                  </a:lnTo>
                  <a:lnTo>
                    <a:pt x="1220" y="348"/>
                  </a:lnTo>
                  <a:lnTo>
                    <a:pt x="1221" y="350"/>
                  </a:lnTo>
                  <a:lnTo>
                    <a:pt x="1223" y="350"/>
                  </a:lnTo>
                  <a:lnTo>
                    <a:pt x="1224" y="351"/>
                  </a:lnTo>
                  <a:lnTo>
                    <a:pt x="1224" y="351"/>
                  </a:lnTo>
                  <a:lnTo>
                    <a:pt x="1227" y="353"/>
                  </a:lnTo>
                  <a:lnTo>
                    <a:pt x="1228" y="355"/>
                  </a:lnTo>
                  <a:lnTo>
                    <a:pt x="1227" y="355"/>
                  </a:lnTo>
                  <a:lnTo>
                    <a:pt x="1227" y="357"/>
                  </a:lnTo>
                  <a:lnTo>
                    <a:pt x="1219" y="369"/>
                  </a:lnTo>
                  <a:lnTo>
                    <a:pt x="1219" y="371"/>
                  </a:lnTo>
                  <a:lnTo>
                    <a:pt x="1219" y="372"/>
                  </a:lnTo>
                  <a:lnTo>
                    <a:pt x="1219" y="372"/>
                  </a:lnTo>
                  <a:lnTo>
                    <a:pt x="1219" y="373"/>
                  </a:lnTo>
                  <a:lnTo>
                    <a:pt x="1219" y="373"/>
                  </a:lnTo>
                  <a:lnTo>
                    <a:pt x="1220" y="375"/>
                  </a:lnTo>
                  <a:lnTo>
                    <a:pt x="1223" y="376"/>
                  </a:lnTo>
                  <a:lnTo>
                    <a:pt x="1224" y="377"/>
                  </a:lnTo>
                  <a:lnTo>
                    <a:pt x="1224" y="379"/>
                  </a:lnTo>
                  <a:lnTo>
                    <a:pt x="1224" y="380"/>
                  </a:lnTo>
                  <a:lnTo>
                    <a:pt x="1224" y="382"/>
                  </a:lnTo>
                  <a:lnTo>
                    <a:pt x="1223" y="384"/>
                  </a:lnTo>
                  <a:lnTo>
                    <a:pt x="1221" y="386"/>
                  </a:lnTo>
                  <a:lnTo>
                    <a:pt x="1221" y="387"/>
                  </a:lnTo>
                  <a:lnTo>
                    <a:pt x="1221" y="389"/>
                  </a:lnTo>
                  <a:lnTo>
                    <a:pt x="1223" y="393"/>
                  </a:lnTo>
                  <a:lnTo>
                    <a:pt x="1223" y="395"/>
                  </a:lnTo>
                  <a:lnTo>
                    <a:pt x="1223" y="395"/>
                  </a:lnTo>
                  <a:lnTo>
                    <a:pt x="1223" y="397"/>
                  </a:lnTo>
                  <a:lnTo>
                    <a:pt x="1223" y="398"/>
                  </a:lnTo>
                  <a:lnTo>
                    <a:pt x="1216" y="395"/>
                  </a:lnTo>
                  <a:lnTo>
                    <a:pt x="1213" y="395"/>
                  </a:lnTo>
                  <a:lnTo>
                    <a:pt x="1212" y="395"/>
                  </a:lnTo>
                  <a:lnTo>
                    <a:pt x="1210" y="395"/>
                  </a:lnTo>
                  <a:lnTo>
                    <a:pt x="1206" y="395"/>
                  </a:lnTo>
                  <a:lnTo>
                    <a:pt x="1203" y="397"/>
                  </a:lnTo>
                  <a:lnTo>
                    <a:pt x="1202" y="398"/>
                  </a:lnTo>
                  <a:lnTo>
                    <a:pt x="1201" y="398"/>
                  </a:lnTo>
                  <a:lnTo>
                    <a:pt x="1201" y="398"/>
                  </a:lnTo>
                  <a:lnTo>
                    <a:pt x="1199" y="397"/>
                  </a:lnTo>
                  <a:lnTo>
                    <a:pt x="1198" y="397"/>
                  </a:lnTo>
                  <a:lnTo>
                    <a:pt x="1198" y="398"/>
                  </a:lnTo>
                  <a:lnTo>
                    <a:pt x="1196" y="407"/>
                  </a:lnTo>
                  <a:lnTo>
                    <a:pt x="1196" y="409"/>
                  </a:lnTo>
                  <a:lnTo>
                    <a:pt x="1196" y="412"/>
                  </a:lnTo>
                  <a:lnTo>
                    <a:pt x="1199" y="418"/>
                  </a:lnTo>
                  <a:lnTo>
                    <a:pt x="1199" y="422"/>
                  </a:lnTo>
                  <a:lnTo>
                    <a:pt x="1199" y="424"/>
                  </a:lnTo>
                  <a:lnTo>
                    <a:pt x="1199" y="427"/>
                  </a:lnTo>
                  <a:lnTo>
                    <a:pt x="1198" y="431"/>
                  </a:lnTo>
                  <a:lnTo>
                    <a:pt x="1196" y="433"/>
                  </a:lnTo>
                  <a:lnTo>
                    <a:pt x="1192" y="433"/>
                  </a:lnTo>
                  <a:lnTo>
                    <a:pt x="1187" y="431"/>
                  </a:lnTo>
                  <a:lnTo>
                    <a:pt x="1185" y="431"/>
                  </a:lnTo>
                  <a:lnTo>
                    <a:pt x="1183" y="431"/>
                  </a:lnTo>
                  <a:lnTo>
                    <a:pt x="1181" y="431"/>
                  </a:lnTo>
                  <a:lnTo>
                    <a:pt x="1180" y="431"/>
                  </a:lnTo>
                  <a:lnTo>
                    <a:pt x="1178" y="434"/>
                  </a:lnTo>
                  <a:lnTo>
                    <a:pt x="1178" y="434"/>
                  </a:lnTo>
                  <a:lnTo>
                    <a:pt x="1176" y="440"/>
                  </a:lnTo>
                  <a:lnTo>
                    <a:pt x="1173" y="442"/>
                  </a:lnTo>
                  <a:lnTo>
                    <a:pt x="1172" y="442"/>
                  </a:lnTo>
                  <a:lnTo>
                    <a:pt x="1169" y="442"/>
                  </a:lnTo>
                  <a:lnTo>
                    <a:pt x="1165" y="442"/>
                  </a:lnTo>
                  <a:lnTo>
                    <a:pt x="1163" y="442"/>
                  </a:lnTo>
                  <a:lnTo>
                    <a:pt x="1162" y="444"/>
                  </a:lnTo>
                  <a:lnTo>
                    <a:pt x="1161" y="445"/>
                  </a:lnTo>
                  <a:lnTo>
                    <a:pt x="1161" y="447"/>
                  </a:lnTo>
                  <a:lnTo>
                    <a:pt x="1162" y="449"/>
                  </a:lnTo>
                  <a:lnTo>
                    <a:pt x="1162" y="451"/>
                  </a:lnTo>
                  <a:lnTo>
                    <a:pt x="1161" y="454"/>
                  </a:lnTo>
                  <a:lnTo>
                    <a:pt x="1158" y="456"/>
                  </a:lnTo>
                  <a:lnTo>
                    <a:pt x="1158" y="458"/>
                  </a:lnTo>
                  <a:lnTo>
                    <a:pt x="1158" y="459"/>
                  </a:lnTo>
                  <a:lnTo>
                    <a:pt x="1161" y="459"/>
                  </a:lnTo>
                  <a:lnTo>
                    <a:pt x="1161" y="459"/>
                  </a:lnTo>
                  <a:lnTo>
                    <a:pt x="1163" y="459"/>
                  </a:lnTo>
                  <a:lnTo>
                    <a:pt x="1163" y="459"/>
                  </a:lnTo>
                  <a:lnTo>
                    <a:pt x="1163" y="460"/>
                  </a:lnTo>
                  <a:lnTo>
                    <a:pt x="1165" y="462"/>
                  </a:lnTo>
                  <a:lnTo>
                    <a:pt x="1165" y="463"/>
                  </a:lnTo>
                  <a:lnTo>
                    <a:pt x="1167" y="466"/>
                  </a:lnTo>
                  <a:lnTo>
                    <a:pt x="1169" y="467"/>
                  </a:lnTo>
                  <a:lnTo>
                    <a:pt x="1169" y="470"/>
                  </a:lnTo>
                  <a:lnTo>
                    <a:pt x="1169" y="470"/>
                  </a:lnTo>
                  <a:lnTo>
                    <a:pt x="1165" y="473"/>
                  </a:lnTo>
                  <a:lnTo>
                    <a:pt x="1163" y="476"/>
                  </a:lnTo>
                  <a:lnTo>
                    <a:pt x="1161" y="478"/>
                  </a:lnTo>
                  <a:lnTo>
                    <a:pt x="1161" y="483"/>
                  </a:lnTo>
                  <a:lnTo>
                    <a:pt x="1159" y="484"/>
                  </a:lnTo>
                  <a:lnTo>
                    <a:pt x="1156" y="484"/>
                  </a:lnTo>
                  <a:lnTo>
                    <a:pt x="1154" y="485"/>
                  </a:lnTo>
                  <a:lnTo>
                    <a:pt x="1152" y="487"/>
                  </a:lnTo>
                  <a:lnTo>
                    <a:pt x="1147" y="489"/>
                  </a:lnTo>
                  <a:lnTo>
                    <a:pt x="1145" y="492"/>
                  </a:lnTo>
                  <a:lnTo>
                    <a:pt x="1144" y="494"/>
                  </a:lnTo>
                  <a:lnTo>
                    <a:pt x="1143" y="495"/>
                  </a:lnTo>
                  <a:lnTo>
                    <a:pt x="1140" y="495"/>
                  </a:lnTo>
                  <a:lnTo>
                    <a:pt x="1138" y="496"/>
                  </a:lnTo>
                  <a:lnTo>
                    <a:pt x="1136" y="496"/>
                  </a:lnTo>
                  <a:lnTo>
                    <a:pt x="1136" y="496"/>
                  </a:lnTo>
                  <a:lnTo>
                    <a:pt x="1136" y="498"/>
                  </a:lnTo>
                  <a:lnTo>
                    <a:pt x="1134" y="498"/>
                  </a:lnTo>
                  <a:lnTo>
                    <a:pt x="1133" y="499"/>
                  </a:lnTo>
                  <a:lnTo>
                    <a:pt x="1129" y="503"/>
                  </a:lnTo>
                  <a:lnTo>
                    <a:pt x="1127" y="506"/>
                  </a:lnTo>
                  <a:lnTo>
                    <a:pt x="1127" y="507"/>
                  </a:lnTo>
                  <a:lnTo>
                    <a:pt x="1127" y="509"/>
                  </a:lnTo>
                  <a:lnTo>
                    <a:pt x="1127" y="510"/>
                  </a:lnTo>
                  <a:lnTo>
                    <a:pt x="1127" y="512"/>
                  </a:lnTo>
                  <a:lnTo>
                    <a:pt x="1127" y="512"/>
                  </a:lnTo>
                  <a:lnTo>
                    <a:pt x="1127" y="513"/>
                  </a:lnTo>
                  <a:lnTo>
                    <a:pt x="1127" y="514"/>
                  </a:lnTo>
                  <a:lnTo>
                    <a:pt x="1127" y="516"/>
                  </a:lnTo>
                  <a:lnTo>
                    <a:pt x="1126" y="517"/>
                  </a:lnTo>
                  <a:lnTo>
                    <a:pt x="1125" y="517"/>
                  </a:lnTo>
                  <a:lnTo>
                    <a:pt x="1123" y="517"/>
                  </a:lnTo>
                  <a:lnTo>
                    <a:pt x="1122" y="516"/>
                  </a:lnTo>
                  <a:lnTo>
                    <a:pt x="1120" y="517"/>
                  </a:lnTo>
                  <a:lnTo>
                    <a:pt x="1119" y="519"/>
                  </a:lnTo>
                  <a:lnTo>
                    <a:pt x="1119" y="520"/>
                  </a:lnTo>
                  <a:lnTo>
                    <a:pt x="1116" y="520"/>
                  </a:lnTo>
                  <a:lnTo>
                    <a:pt x="1115" y="521"/>
                  </a:lnTo>
                  <a:lnTo>
                    <a:pt x="1113" y="521"/>
                  </a:lnTo>
                  <a:lnTo>
                    <a:pt x="1112" y="523"/>
                  </a:lnTo>
                  <a:lnTo>
                    <a:pt x="1112" y="524"/>
                  </a:lnTo>
                  <a:lnTo>
                    <a:pt x="1112" y="525"/>
                  </a:lnTo>
                  <a:lnTo>
                    <a:pt x="1113" y="527"/>
                  </a:lnTo>
                  <a:lnTo>
                    <a:pt x="1113" y="528"/>
                  </a:lnTo>
                  <a:lnTo>
                    <a:pt x="1113" y="528"/>
                  </a:lnTo>
                  <a:lnTo>
                    <a:pt x="1115" y="530"/>
                  </a:lnTo>
                  <a:lnTo>
                    <a:pt x="1116" y="531"/>
                  </a:lnTo>
                  <a:lnTo>
                    <a:pt x="1116" y="531"/>
                  </a:lnTo>
                  <a:lnTo>
                    <a:pt x="1118" y="531"/>
                  </a:lnTo>
                  <a:lnTo>
                    <a:pt x="1119" y="531"/>
                  </a:lnTo>
                  <a:lnTo>
                    <a:pt x="1120" y="531"/>
                  </a:lnTo>
                  <a:lnTo>
                    <a:pt x="1122" y="531"/>
                  </a:lnTo>
                  <a:lnTo>
                    <a:pt x="1125" y="528"/>
                  </a:lnTo>
                  <a:lnTo>
                    <a:pt x="1125" y="527"/>
                  </a:lnTo>
                  <a:lnTo>
                    <a:pt x="1126" y="527"/>
                  </a:lnTo>
                  <a:lnTo>
                    <a:pt x="1127" y="527"/>
                  </a:lnTo>
                  <a:lnTo>
                    <a:pt x="1127" y="528"/>
                  </a:lnTo>
                  <a:lnTo>
                    <a:pt x="1127" y="530"/>
                  </a:lnTo>
                  <a:lnTo>
                    <a:pt x="1127" y="532"/>
                  </a:lnTo>
                  <a:lnTo>
                    <a:pt x="1129" y="534"/>
                  </a:lnTo>
                  <a:lnTo>
                    <a:pt x="1129" y="535"/>
                  </a:lnTo>
                  <a:lnTo>
                    <a:pt x="1129" y="537"/>
                  </a:lnTo>
                  <a:lnTo>
                    <a:pt x="1130" y="538"/>
                  </a:lnTo>
                  <a:lnTo>
                    <a:pt x="1130" y="539"/>
                  </a:lnTo>
                  <a:lnTo>
                    <a:pt x="1133" y="539"/>
                  </a:lnTo>
                  <a:lnTo>
                    <a:pt x="1133" y="541"/>
                  </a:lnTo>
                  <a:lnTo>
                    <a:pt x="1136" y="541"/>
                  </a:lnTo>
                  <a:lnTo>
                    <a:pt x="1136" y="541"/>
                  </a:lnTo>
                  <a:lnTo>
                    <a:pt x="1140" y="541"/>
                  </a:lnTo>
                  <a:lnTo>
                    <a:pt x="1140" y="541"/>
                  </a:lnTo>
                  <a:lnTo>
                    <a:pt x="1141" y="541"/>
                  </a:lnTo>
                  <a:lnTo>
                    <a:pt x="1144" y="542"/>
                  </a:lnTo>
                  <a:lnTo>
                    <a:pt x="1148" y="545"/>
                  </a:lnTo>
                  <a:lnTo>
                    <a:pt x="1148" y="545"/>
                  </a:lnTo>
                  <a:lnTo>
                    <a:pt x="1148" y="548"/>
                  </a:lnTo>
                  <a:lnTo>
                    <a:pt x="1149" y="549"/>
                  </a:lnTo>
                  <a:lnTo>
                    <a:pt x="1151" y="553"/>
                  </a:lnTo>
                  <a:lnTo>
                    <a:pt x="1154" y="557"/>
                  </a:lnTo>
                  <a:lnTo>
                    <a:pt x="1154" y="559"/>
                  </a:lnTo>
                  <a:lnTo>
                    <a:pt x="1154" y="560"/>
                  </a:lnTo>
                  <a:lnTo>
                    <a:pt x="1154" y="561"/>
                  </a:lnTo>
                  <a:lnTo>
                    <a:pt x="1154" y="561"/>
                  </a:lnTo>
                  <a:lnTo>
                    <a:pt x="1154" y="561"/>
                  </a:lnTo>
                  <a:lnTo>
                    <a:pt x="1151" y="563"/>
                  </a:lnTo>
                  <a:lnTo>
                    <a:pt x="1151" y="563"/>
                  </a:lnTo>
                  <a:lnTo>
                    <a:pt x="1149" y="564"/>
                  </a:lnTo>
                  <a:lnTo>
                    <a:pt x="1149" y="567"/>
                  </a:lnTo>
                  <a:lnTo>
                    <a:pt x="1148" y="568"/>
                  </a:lnTo>
                  <a:lnTo>
                    <a:pt x="1147" y="570"/>
                  </a:lnTo>
                  <a:lnTo>
                    <a:pt x="1144" y="570"/>
                  </a:lnTo>
                  <a:lnTo>
                    <a:pt x="1143" y="570"/>
                  </a:lnTo>
                  <a:lnTo>
                    <a:pt x="1141" y="571"/>
                  </a:lnTo>
                  <a:lnTo>
                    <a:pt x="1141" y="572"/>
                  </a:lnTo>
                  <a:lnTo>
                    <a:pt x="1140" y="574"/>
                  </a:lnTo>
                  <a:lnTo>
                    <a:pt x="1138" y="574"/>
                  </a:lnTo>
                  <a:lnTo>
                    <a:pt x="1137" y="575"/>
                  </a:lnTo>
                  <a:lnTo>
                    <a:pt x="1136" y="575"/>
                  </a:lnTo>
                  <a:lnTo>
                    <a:pt x="1136" y="577"/>
                  </a:lnTo>
                  <a:lnTo>
                    <a:pt x="1137" y="578"/>
                  </a:lnTo>
                  <a:lnTo>
                    <a:pt x="1136" y="579"/>
                  </a:lnTo>
                  <a:lnTo>
                    <a:pt x="1136" y="581"/>
                  </a:lnTo>
                  <a:lnTo>
                    <a:pt x="1134" y="581"/>
                  </a:lnTo>
                  <a:lnTo>
                    <a:pt x="1133" y="581"/>
                  </a:lnTo>
                  <a:lnTo>
                    <a:pt x="1133" y="581"/>
                  </a:lnTo>
                  <a:lnTo>
                    <a:pt x="1131" y="582"/>
                  </a:lnTo>
                  <a:lnTo>
                    <a:pt x="1131" y="584"/>
                  </a:lnTo>
                  <a:lnTo>
                    <a:pt x="1131" y="585"/>
                  </a:lnTo>
                  <a:lnTo>
                    <a:pt x="1130" y="585"/>
                  </a:lnTo>
                  <a:lnTo>
                    <a:pt x="1129" y="585"/>
                  </a:lnTo>
                  <a:lnTo>
                    <a:pt x="1125" y="584"/>
                  </a:lnTo>
                  <a:lnTo>
                    <a:pt x="1123" y="584"/>
                  </a:lnTo>
                  <a:lnTo>
                    <a:pt x="1122" y="584"/>
                  </a:lnTo>
                  <a:lnTo>
                    <a:pt x="1122" y="585"/>
                  </a:lnTo>
                  <a:lnTo>
                    <a:pt x="1120" y="586"/>
                  </a:lnTo>
                  <a:lnTo>
                    <a:pt x="1119" y="588"/>
                  </a:lnTo>
                  <a:lnTo>
                    <a:pt x="1119" y="589"/>
                  </a:lnTo>
                  <a:lnTo>
                    <a:pt x="1116" y="590"/>
                  </a:lnTo>
                  <a:lnTo>
                    <a:pt x="1115" y="592"/>
                  </a:lnTo>
                  <a:lnTo>
                    <a:pt x="1113" y="592"/>
                  </a:lnTo>
                  <a:lnTo>
                    <a:pt x="1111" y="590"/>
                  </a:lnTo>
                  <a:lnTo>
                    <a:pt x="1111" y="588"/>
                  </a:lnTo>
                  <a:lnTo>
                    <a:pt x="1109" y="589"/>
                  </a:lnTo>
                  <a:lnTo>
                    <a:pt x="1109" y="588"/>
                  </a:lnTo>
                  <a:lnTo>
                    <a:pt x="1108" y="588"/>
                  </a:lnTo>
                  <a:lnTo>
                    <a:pt x="1108" y="586"/>
                  </a:lnTo>
                  <a:lnTo>
                    <a:pt x="1105" y="586"/>
                  </a:lnTo>
                  <a:lnTo>
                    <a:pt x="1102" y="585"/>
                  </a:lnTo>
                  <a:lnTo>
                    <a:pt x="1102" y="584"/>
                  </a:lnTo>
                  <a:lnTo>
                    <a:pt x="1102" y="582"/>
                  </a:lnTo>
                  <a:lnTo>
                    <a:pt x="1101" y="581"/>
                  </a:lnTo>
                  <a:lnTo>
                    <a:pt x="1100" y="581"/>
                  </a:lnTo>
                  <a:lnTo>
                    <a:pt x="1100" y="581"/>
                  </a:lnTo>
                  <a:lnTo>
                    <a:pt x="1100" y="579"/>
                  </a:lnTo>
                  <a:lnTo>
                    <a:pt x="1096" y="577"/>
                  </a:lnTo>
                  <a:lnTo>
                    <a:pt x="1091" y="575"/>
                  </a:lnTo>
                  <a:lnTo>
                    <a:pt x="1091" y="575"/>
                  </a:lnTo>
                  <a:lnTo>
                    <a:pt x="1089" y="575"/>
                  </a:lnTo>
                  <a:lnTo>
                    <a:pt x="1089" y="575"/>
                  </a:lnTo>
                  <a:lnTo>
                    <a:pt x="1087" y="575"/>
                  </a:lnTo>
                  <a:lnTo>
                    <a:pt x="1086" y="575"/>
                  </a:lnTo>
                  <a:lnTo>
                    <a:pt x="1083" y="574"/>
                  </a:lnTo>
                  <a:lnTo>
                    <a:pt x="1078" y="572"/>
                  </a:lnTo>
                  <a:lnTo>
                    <a:pt x="1075" y="572"/>
                  </a:lnTo>
                  <a:lnTo>
                    <a:pt x="1073" y="571"/>
                  </a:lnTo>
                  <a:lnTo>
                    <a:pt x="1072" y="571"/>
                  </a:lnTo>
                  <a:lnTo>
                    <a:pt x="1072" y="570"/>
                  </a:lnTo>
                  <a:lnTo>
                    <a:pt x="1072" y="570"/>
                  </a:lnTo>
                  <a:lnTo>
                    <a:pt x="1071" y="570"/>
                  </a:lnTo>
                  <a:lnTo>
                    <a:pt x="1069" y="568"/>
                  </a:lnTo>
                  <a:lnTo>
                    <a:pt x="1068" y="567"/>
                  </a:lnTo>
                  <a:lnTo>
                    <a:pt x="1068" y="567"/>
                  </a:lnTo>
                  <a:lnTo>
                    <a:pt x="1066" y="567"/>
                  </a:lnTo>
                  <a:lnTo>
                    <a:pt x="1065" y="567"/>
                  </a:lnTo>
                  <a:lnTo>
                    <a:pt x="1065" y="567"/>
                  </a:lnTo>
                  <a:lnTo>
                    <a:pt x="1064" y="567"/>
                  </a:lnTo>
                  <a:lnTo>
                    <a:pt x="1062" y="567"/>
                  </a:lnTo>
                  <a:lnTo>
                    <a:pt x="1061" y="566"/>
                  </a:lnTo>
                  <a:lnTo>
                    <a:pt x="1058" y="564"/>
                  </a:lnTo>
                  <a:lnTo>
                    <a:pt x="1053" y="564"/>
                  </a:lnTo>
                  <a:lnTo>
                    <a:pt x="1050" y="564"/>
                  </a:lnTo>
                  <a:lnTo>
                    <a:pt x="1047" y="563"/>
                  </a:lnTo>
                  <a:lnTo>
                    <a:pt x="1042" y="559"/>
                  </a:lnTo>
                  <a:lnTo>
                    <a:pt x="1039" y="557"/>
                  </a:lnTo>
                  <a:lnTo>
                    <a:pt x="1036" y="559"/>
                  </a:lnTo>
                  <a:lnTo>
                    <a:pt x="1033" y="563"/>
                  </a:lnTo>
                  <a:lnTo>
                    <a:pt x="1029" y="566"/>
                  </a:lnTo>
                  <a:lnTo>
                    <a:pt x="1028" y="567"/>
                  </a:lnTo>
                  <a:lnTo>
                    <a:pt x="1026" y="570"/>
                  </a:lnTo>
                  <a:lnTo>
                    <a:pt x="1026" y="571"/>
                  </a:lnTo>
                  <a:lnTo>
                    <a:pt x="1025" y="578"/>
                  </a:lnTo>
                  <a:lnTo>
                    <a:pt x="1025" y="578"/>
                  </a:lnTo>
                  <a:lnTo>
                    <a:pt x="1025" y="581"/>
                  </a:lnTo>
                  <a:lnTo>
                    <a:pt x="1025" y="584"/>
                  </a:lnTo>
                  <a:lnTo>
                    <a:pt x="1031" y="590"/>
                  </a:lnTo>
                  <a:lnTo>
                    <a:pt x="1035" y="596"/>
                  </a:lnTo>
                  <a:lnTo>
                    <a:pt x="1037" y="603"/>
                  </a:lnTo>
                  <a:lnTo>
                    <a:pt x="1039" y="607"/>
                  </a:lnTo>
                  <a:lnTo>
                    <a:pt x="1042" y="610"/>
                  </a:lnTo>
                  <a:lnTo>
                    <a:pt x="1044" y="613"/>
                  </a:lnTo>
                  <a:lnTo>
                    <a:pt x="1046" y="613"/>
                  </a:lnTo>
                  <a:lnTo>
                    <a:pt x="1047" y="613"/>
                  </a:lnTo>
                  <a:lnTo>
                    <a:pt x="1048" y="614"/>
                  </a:lnTo>
                  <a:lnTo>
                    <a:pt x="1050" y="614"/>
                  </a:lnTo>
                  <a:lnTo>
                    <a:pt x="1051" y="614"/>
                  </a:lnTo>
                  <a:lnTo>
                    <a:pt x="1054" y="614"/>
                  </a:lnTo>
                  <a:lnTo>
                    <a:pt x="1054" y="614"/>
                  </a:lnTo>
                  <a:lnTo>
                    <a:pt x="1055" y="617"/>
                  </a:lnTo>
                  <a:lnTo>
                    <a:pt x="1057" y="617"/>
                  </a:lnTo>
                  <a:lnTo>
                    <a:pt x="1058" y="621"/>
                  </a:lnTo>
                  <a:lnTo>
                    <a:pt x="1058" y="624"/>
                  </a:lnTo>
                  <a:lnTo>
                    <a:pt x="1060" y="626"/>
                  </a:lnTo>
                  <a:lnTo>
                    <a:pt x="1060" y="628"/>
                  </a:lnTo>
                  <a:lnTo>
                    <a:pt x="1058" y="633"/>
                  </a:lnTo>
                  <a:lnTo>
                    <a:pt x="1058" y="636"/>
                  </a:lnTo>
                  <a:lnTo>
                    <a:pt x="1060" y="637"/>
                  </a:lnTo>
                  <a:lnTo>
                    <a:pt x="1061" y="637"/>
                  </a:lnTo>
                  <a:lnTo>
                    <a:pt x="1062" y="636"/>
                  </a:lnTo>
                  <a:lnTo>
                    <a:pt x="1064" y="635"/>
                  </a:lnTo>
                  <a:lnTo>
                    <a:pt x="1065" y="635"/>
                  </a:lnTo>
                  <a:lnTo>
                    <a:pt x="1066" y="636"/>
                  </a:lnTo>
                  <a:lnTo>
                    <a:pt x="1071" y="639"/>
                  </a:lnTo>
                  <a:lnTo>
                    <a:pt x="1073" y="639"/>
                  </a:lnTo>
                  <a:lnTo>
                    <a:pt x="1076" y="639"/>
                  </a:lnTo>
                  <a:lnTo>
                    <a:pt x="1078" y="639"/>
                  </a:lnTo>
                  <a:lnTo>
                    <a:pt x="1080" y="639"/>
                  </a:lnTo>
                  <a:lnTo>
                    <a:pt x="1082" y="637"/>
                  </a:lnTo>
                  <a:lnTo>
                    <a:pt x="1082" y="637"/>
                  </a:lnTo>
                  <a:lnTo>
                    <a:pt x="1084" y="635"/>
                  </a:lnTo>
                  <a:lnTo>
                    <a:pt x="1086" y="633"/>
                  </a:lnTo>
                  <a:lnTo>
                    <a:pt x="1086" y="633"/>
                  </a:lnTo>
                  <a:lnTo>
                    <a:pt x="1089" y="632"/>
                  </a:lnTo>
                  <a:lnTo>
                    <a:pt x="1089" y="632"/>
                  </a:lnTo>
                  <a:lnTo>
                    <a:pt x="1090" y="632"/>
                  </a:lnTo>
                  <a:lnTo>
                    <a:pt x="1091" y="632"/>
                  </a:lnTo>
                  <a:lnTo>
                    <a:pt x="1091" y="633"/>
                  </a:lnTo>
                  <a:lnTo>
                    <a:pt x="1094" y="635"/>
                  </a:lnTo>
                  <a:lnTo>
                    <a:pt x="1096" y="637"/>
                  </a:lnTo>
                  <a:lnTo>
                    <a:pt x="1097" y="640"/>
                  </a:lnTo>
                  <a:lnTo>
                    <a:pt x="1098" y="646"/>
                  </a:lnTo>
                  <a:lnTo>
                    <a:pt x="1100" y="653"/>
                  </a:lnTo>
                  <a:lnTo>
                    <a:pt x="1101" y="653"/>
                  </a:lnTo>
                  <a:lnTo>
                    <a:pt x="1102" y="654"/>
                  </a:lnTo>
                  <a:lnTo>
                    <a:pt x="1108" y="654"/>
                  </a:lnTo>
                  <a:lnTo>
                    <a:pt x="1109" y="653"/>
                  </a:lnTo>
                  <a:lnTo>
                    <a:pt x="1109" y="653"/>
                  </a:lnTo>
                  <a:lnTo>
                    <a:pt x="1111" y="653"/>
                  </a:lnTo>
                  <a:lnTo>
                    <a:pt x="1111" y="651"/>
                  </a:lnTo>
                  <a:lnTo>
                    <a:pt x="1112" y="651"/>
                  </a:lnTo>
                  <a:lnTo>
                    <a:pt x="1115" y="651"/>
                  </a:lnTo>
                  <a:lnTo>
                    <a:pt x="1115" y="651"/>
                  </a:lnTo>
                  <a:close/>
                </a:path>
              </a:pathLst>
            </a:custGeom>
            <a:grpFill/>
            <a:ln w="12700">
              <a:solidFill>
                <a:schemeClr val="bg1">
                  <a:lumMod val="7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21" name="Freeform 7">
              <a:extLst>
                <a:ext uri="{FF2B5EF4-FFF2-40B4-BE49-F238E27FC236}">
                  <a16:creationId xmlns:a16="http://schemas.microsoft.com/office/drawing/2014/main" xmlns="" id="{7F16B0E9-8EBC-471B-A16A-A8E2FA0E603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882" y="3448"/>
              <a:ext cx="683" cy="529"/>
            </a:xfrm>
            <a:custGeom>
              <a:avLst/>
              <a:gdLst>
                <a:gd name="T0" fmla="*/ 677 w 683"/>
                <a:gd name="T1" fmla="*/ 166 h 529"/>
                <a:gd name="T2" fmla="*/ 682 w 683"/>
                <a:gd name="T3" fmla="*/ 204 h 529"/>
                <a:gd name="T4" fmla="*/ 660 w 683"/>
                <a:gd name="T5" fmla="*/ 254 h 529"/>
                <a:gd name="T6" fmla="*/ 631 w 683"/>
                <a:gd name="T7" fmla="*/ 282 h 529"/>
                <a:gd name="T8" fmla="*/ 627 w 683"/>
                <a:gd name="T9" fmla="*/ 329 h 529"/>
                <a:gd name="T10" fmla="*/ 596 w 683"/>
                <a:gd name="T11" fmla="*/ 366 h 529"/>
                <a:gd name="T12" fmla="*/ 566 w 683"/>
                <a:gd name="T13" fmla="*/ 381 h 529"/>
                <a:gd name="T14" fmla="*/ 565 w 683"/>
                <a:gd name="T15" fmla="*/ 408 h 529"/>
                <a:gd name="T16" fmla="*/ 529 w 683"/>
                <a:gd name="T17" fmla="*/ 416 h 529"/>
                <a:gd name="T18" fmla="*/ 500 w 683"/>
                <a:gd name="T19" fmla="*/ 446 h 529"/>
                <a:gd name="T20" fmla="*/ 468 w 683"/>
                <a:gd name="T21" fmla="*/ 479 h 529"/>
                <a:gd name="T22" fmla="*/ 459 w 683"/>
                <a:gd name="T23" fmla="*/ 463 h 529"/>
                <a:gd name="T24" fmla="*/ 457 w 683"/>
                <a:gd name="T25" fmla="*/ 482 h 529"/>
                <a:gd name="T26" fmla="*/ 422 w 683"/>
                <a:gd name="T27" fmla="*/ 489 h 529"/>
                <a:gd name="T28" fmla="*/ 414 w 683"/>
                <a:gd name="T29" fmla="*/ 470 h 529"/>
                <a:gd name="T30" fmla="*/ 399 w 683"/>
                <a:gd name="T31" fmla="*/ 456 h 529"/>
                <a:gd name="T32" fmla="*/ 392 w 683"/>
                <a:gd name="T33" fmla="*/ 457 h 529"/>
                <a:gd name="T34" fmla="*/ 382 w 683"/>
                <a:gd name="T35" fmla="*/ 468 h 529"/>
                <a:gd name="T36" fmla="*/ 378 w 683"/>
                <a:gd name="T37" fmla="*/ 455 h 529"/>
                <a:gd name="T38" fmla="*/ 375 w 683"/>
                <a:gd name="T39" fmla="*/ 444 h 529"/>
                <a:gd name="T40" fmla="*/ 360 w 683"/>
                <a:gd name="T41" fmla="*/ 445 h 529"/>
                <a:gd name="T42" fmla="*/ 363 w 683"/>
                <a:gd name="T43" fmla="*/ 463 h 529"/>
                <a:gd name="T44" fmla="*/ 364 w 683"/>
                <a:gd name="T45" fmla="*/ 470 h 529"/>
                <a:gd name="T46" fmla="*/ 356 w 683"/>
                <a:gd name="T47" fmla="*/ 473 h 529"/>
                <a:gd name="T48" fmla="*/ 349 w 683"/>
                <a:gd name="T49" fmla="*/ 460 h 529"/>
                <a:gd name="T50" fmla="*/ 339 w 683"/>
                <a:gd name="T51" fmla="*/ 468 h 529"/>
                <a:gd name="T52" fmla="*/ 321 w 683"/>
                <a:gd name="T53" fmla="*/ 481 h 529"/>
                <a:gd name="T54" fmla="*/ 289 w 683"/>
                <a:gd name="T55" fmla="*/ 470 h 529"/>
                <a:gd name="T56" fmla="*/ 227 w 683"/>
                <a:gd name="T57" fmla="*/ 448 h 529"/>
                <a:gd name="T58" fmla="*/ 198 w 683"/>
                <a:gd name="T59" fmla="*/ 426 h 529"/>
                <a:gd name="T60" fmla="*/ 194 w 683"/>
                <a:gd name="T61" fmla="*/ 376 h 529"/>
                <a:gd name="T62" fmla="*/ 184 w 683"/>
                <a:gd name="T63" fmla="*/ 344 h 529"/>
                <a:gd name="T64" fmla="*/ 116 w 683"/>
                <a:gd name="T65" fmla="*/ 337 h 529"/>
                <a:gd name="T66" fmla="*/ 110 w 683"/>
                <a:gd name="T67" fmla="*/ 302 h 529"/>
                <a:gd name="T68" fmla="*/ 139 w 683"/>
                <a:gd name="T69" fmla="*/ 290 h 529"/>
                <a:gd name="T70" fmla="*/ 151 w 683"/>
                <a:gd name="T71" fmla="*/ 242 h 529"/>
                <a:gd name="T72" fmla="*/ 118 w 683"/>
                <a:gd name="T73" fmla="*/ 235 h 529"/>
                <a:gd name="T74" fmla="*/ 83 w 683"/>
                <a:gd name="T75" fmla="*/ 231 h 529"/>
                <a:gd name="T76" fmla="*/ 58 w 683"/>
                <a:gd name="T77" fmla="*/ 202 h 529"/>
                <a:gd name="T78" fmla="*/ 22 w 683"/>
                <a:gd name="T79" fmla="*/ 202 h 529"/>
                <a:gd name="T80" fmla="*/ 24 w 683"/>
                <a:gd name="T81" fmla="*/ 174 h 529"/>
                <a:gd name="T82" fmla="*/ 69 w 683"/>
                <a:gd name="T83" fmla="*/ 141 h 529"/>
                <a:gd name="T84" fmla="*/ 137 w 683"/>
                <a:gd name="T85" fmla="*/ 174 h 529"/>
                <a:gd name="T86" fmla="*/ 219 w 683"/>
                <a:gd name="T87" fmla="*/ 117 h 529"/>
                <a:gd name="T88" fmla="*/ 235 w 683"/>
                <a:gd name="T89" fmla="*/ 85 h 529"/>
                <a:gd name="T90" fmla="*/ 271 w 683"/>
                <a:gd name="T91" fmla="*/ 112 h 529"/>
                <a:gd name="T92" fmla="*/ 289 w 683"/>
                <a:gd name="T93" fmla="*/ 116 h 529"/>
                <a:gd name="T94" fmla="*/ 328 w 683"/>
                <a:gd name="T95" fmla="*/ 114 h 529"/>
                <a:gd name="T96" fmla="*/ 358 w 683"/>
                <a:gd name="T97" fmla="*/ 91 h 529"/>
                <a:gd name="T98" fmla="*/ 379 w 683"/>
                <a:gd name="T99" fmla="*/ 80 h 529"/>
                <a:gd name="T100" fmla="*/ 412 w 683"/>
                <a:gd name="T101" fmla="*/ 67 h 529"/>
                <a:gd name="T102" fmla="*/ 423 w 683"/>
                <a:gd name="T103" fmla="*/ 60 h 529"/>
                <a:gd name="T104" fmla="*/ 453 w 683"/>
                <a:gd name="T105" fmla="*/ 33 h 529"/>
                <a:gd name="T106" fmla="*/ 477 w 683"/>
                <a:gd name="T107" fmla="*/ 38 h 529"/>
                <a:gd name="T108" fmla="*/ 516 w 683"/>
                <a:gd name="T109" fmla="*/ 36 h 529"/>
                <a:gd name="T110" fmla="*/ 548 w 683"/>
                <a:gd name="T111" fmla="*/ 5 h 529"/>
                <a:gd name="T112" fmla="*/ 606 w 683"/>
                <a:gd name="T113" fmla="*/ 9 h 529"/>
                <a:gd name="T114" fmla="*/ 617 w 683"/>
                <a:gd name="T115" fmla="*/ 48 h 529"/>
                <a:gd name="T116" fmla="*/ 617 w 683"/>
                <a:gd name="T117" fmla="*/ 72 h 529"/>
                <a:gd name="T118" fmla="*/ 602 w 683"/>
                <a:gd name="T119" fmla="*/ 109 h 529"/>
                <a:gd name="T120" fmla="*/ 599 w 683"/>
                <a:gd name="T121" fmla="*/ 135 h 529"/>
                <a:gd name="T122" fmla="*/ 627 w 683"/>
                <a:gd name="T123" fmla="*/ 143 h 529"/>
                <a:gd name="T124" fmla="*/ 645 w 683"/>
                <a:gd name="T125" fmla="*/ 167 h 5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683" h="529">
                  <a:moveTo>
                    <a:pt x="418" y="528"/>
                  </a:moveTo>
                  <a:lnTo>
                    <a:pt x="418" y="529"/>
                  </a:lnTo>
                  <a:lnTo>
                    <a:pt x="417" y="529"/>
                  </a:lnTo>
                  <a:lnTo>
                    <a:pt x="417" y="526"/>
                  </a:lnTo>
                  <a:lnTo>
                    <a:pt x="417" y="525"/>
                  </a:lnTo>
                  <a:lnTo>
                    <a:pt x="419" y="525"/>
                  </a:lnTo>
                  <a:lnTo>
                    <a:pt x="421" y="526"/>
                  </a:lnTo>
                  <a:lnTo>
                    <a:pt x="419" y="528"/>
                  </a:lnTo>
                  <a:lnTo>
                    <a:pt x="418" y="528"/>
                  </a:lnTo>
                  <a:lnTo>
                    <a:pt x="418" y="528"/>
                  </a:lnTo>
                  <a:close/>
                  <a:moveTo>
                    <a:pt x="334" y="479"/>
                  </a:moveTo>
                  <a:lnTo>
                    <a:pt x="329" y="481"/>
                  </a:lnTo>
                  <a:lnTo>
                    <a:pt x="329" y="481"/>
                  </a:lnTo>
                  <a:lnTo>
                    <a:pt x="331" y="479"/>
                  </a:lnTo>
                  <a:lnTo>
                    <a:pt x="332" y="478"/>
                  </a:lnTo>
                  <a:lnTo>
                    <a:pt x="334" y="478"/>
                  </a:lnTo>
                  <a:lnTo>
                    <a:pt x="335" y="478"/>
                  </a:lnTo>
                  <a:lnTo>
                    <a:pt x="335" y="479"/>
                  </a:lnTo>
                  <a:lnTo>
                    <a:pt x="334" y="479"/>
                  </a:lnTo>
                  <a:lnTo>
                    <a:pt x="334" y="479"/>
                  </a:lnTo>
                  <a:close/>
                  <a:moveTo>
                    <a:pt x="370" y="457"/>
                  </a:moveTo>
                  <a:lnTo>
                    <a:pt x="370" y="457"/>
                  </a:lnTo>
                  <a:lnTo>
                    <a:pt x="370" y="456"/>
                  </a:lnTo>
                  <a:lnTo>
                    <a:pt x="370" y="456"/>
                  </a:lnTo>
                  <a:lnTo>
                    <a:pt x="370" y="456"/>
                  </a:lnTo>
                  <a:lnTo>
                    <a:pt x="370" y="456"/>
                  </a:lnTo>
                  <a:lnTo>
                    <a:pt x="370" y="457"/>
                  </a:lnTo>
                  <a:lnTo>
                    <a:pt x="370" y="457"/>
                  </a:lnTo>
                  <a:close/>
                  <a:moveTo>
                    <a:pt x="679" y="164"/>
                  </a:moveTo>
                  <a:lnTo>
                    <a:pt x="678" y="166"/>
                  </a:lnTo>
                  <a:lnTo>
                    <a:pt x="677" y="166"/>
                  </a:lnTo>
                  <a:lnTo>
                    <a:pt x="675" y="166"/>
                  </a:lnTo>
                  <a:lnTo>
                    <a:pt x="674" y="168"/>
                  </a:lnTo>
                  <a:lnTo>
                    <a:pt x="674" y="168"/>
                  </a:lnTo>
                  <a:lnTo>
                    <a:pt x="674" y="170"/>
                  </a:lnTo>
                  <a:lnTo>
                    <a:pt x="674" y="171"/>
                  </a:lnTo>
                  <a:lnTo>
                    <a:pt x="674" y="172"/>
                  </a:lnTo>
                  <a:lnTo>
                    <a:pt x="674" y="172"/>
                  </a:lnTo>
                  <a:lnTo>
                    <a:pt x="672" y="174"/>
                  </a:lnTo>
                  <a:lnTo>
                    <a:pt x="672" y="174"/>
                  </a:lnTo>
                  <a:lnTo>
                    <a:pt x="672" y="175"/>
                  </a:lnTo>
                  <a:lnTo>
                    <a:pt x="672" y="177"/>
                  </a:lnTo>
                  <a:lnTo>
                    <a:pt x="674" y="178"/>
                  </a:lnTo>
                  <a:lnTo>
                    <a:pt x="674" y="179"/>
                  </a:lnTo>
                  <a:lnTo>
                    <a:pt x="675" y="179"/>
                  </a:lnTo>
                  <a:lnTo>
                    <a:pt x="677" y="182"/>
                  </a:lnTo>
                  <a:lnTo>
                    <a:pt x="677" y="182"/>
                  </a:lnTo>
                  <a:lnTo>
                    <a:pt x="679" y="182"/>
                  </a:lnTo>
                  <a:lnTo>
                    <a:pt x="679" y="182"/>
                  </a:lnTo>
                  <a:lnTo>
                    <a:pt x="679" y="184"/>
                  </a:lnTo>
                  <a:lnTo>
                    <a:pt x="679" y="185"/>
                  </a:lnTo>
                  <a:lnTo>
                    <a:pt x="678" y="188"/>
                  </a:lnTo>
                  <a:lnTo>
                    <a:pt x="678" y="189"/>
                  </a:lnTo>
                  <a:lnTo>
                    <a:pt x="678" y="190"/>
                  </a:lnTo>
                  <a:lnTo>
                    <a:pt x="678" y="192"/>
                  </a:lnTo>
                  <a:lnTo>
                    <a:pt x="679" y="193"/>
                  </a:lnTo>
                  <a:lnTo>
                    <a:pt x="683" y="200"/>
                  </a:lnTo>
                  <a:lnTo>
                    <a:pt x="683" y="202"/>
                  </a:lnTo>
                  <a:lnTo>
                    <a:pt x="683" y="202"/>
                  </a:lnTo>
                  <a:lnTo>
                    <a:pt x="683" y="203"/>
                  </a:lnTo>
                  <a:lnTo>
                    <a:pt x="683" y="204"/>
                  </a:lnTo>
                  <a:lnTo>
                    <a:pt x="682" y="204"/>
                  </a:lnTo>
                  <a:lnTo>
                    <a:pt x="678" y="208"/>
                  </a:lnTo>
                  <a:lnTo>
                    <a:pt x="677" y="210"/>
                  </a:lnTo>
                  <a:lnTo>
                    <a:pt x="677" y="210"/>
                  </a:lnTo>
                  <a:lnTo>
                    <a:pt x="675" y="210"/>
                  </a:lnTo>
                  <a:lnTo>
                    <a:pt x="674" y="210"/>
                  </a:lnTo>
                  <a:lnTo>
                    <a:pt x="674" y="210"/>
                  </a:lnTo>
                  <a:lnTo>
                    <a:pt x="671" y="213"/>
                  </a:lnTo>
                  <a:lnTo>
                    <a:pt x="668" y="214"/>
                  </a:lnTo>
                  <a:lnTo>
                    <a:pt x="667" y="215"/>
                  </a:lnTo>
                  <a:lnTo>
                    <a:pt x="667" y="215"/>
                  </a:lnTo>
                  <a:lnTo>
                    <a:pt x="667" y="217"/>
                  </a:lnTo>
                  <a:lnTo>
                    <a:pt x="667" y="218"/>
                  </a:lnTo>
                  <a:lnTo>
                    <a:pt x="667" y="220"/>
                  </a:lnTo>
                  <a:lnTo>
                    <a:pt x="668" y="221"/>
                  </a:lnTo>
                  <a:lnTo>
                    <a:pt x="668" y="221"/>
                  </a:lnTo>
                  <a:lnTo>
                    <a:pt x="668" y="222"/>
                  </a:lnTo>
                  <a:lnTo>
                    <a:pt x="668" y="228"/>
                  </a:lnTo>
                  <a:lnTo>
                    <a:pt x="668" y="229"/>
                  </a:lnTo>
                  <a:lnTo>
                    <a:pt x="670" y="233"/>
                  </a:lnTo>
                  <a:lnTo>
                    <a:pt x="670" y="236"/>
                  </a:lnTo>
                  <a:lnTo>
                    <a:pt x="671" y="237"/>
                  </a:lnTo>
                  <a:lnTo>
                    <a:pt x="670" y="239"/>
                  </a:lnTo>
                  <a:lnTo>
                    <a:pt x="668" y="242"/>
                  </a:lnTo>
                  <a:lnTo>
                    <a:pt x="668" y="242"/>
                  </a:lnTo>
                  <a:lnTo>
                    <a:pt x="667" y="243"/>
                  </a:lnTo>
                  <a:lnTo>
                    <a:pt x="666" y="243"/>
                  </a:lnTo>
                  <a:lnTo>
                    <a:pt x="663" y="244"/>
                  </a:lnTo>
                  <a:lnTo>
                    <a:pt x="663" y="246"/>
                  </a:lnTo>
                  <a:lnTo>
                    <a:pt x="661" y="246"/>
                  </a:lnTo>
                  <a:lnTo>
                    <a:pt x="660" y="253"/>
                  </a:lnTo>
                  <a:lnTo>
                    <a:pt x="660" y="254"/>
                  </a:lnTo>
                  <a:lnTo>
                    <a:pt x="660" y="254"/>
                  </a:lnTo>
                  <a:lnTo>
                    <a:pt x="659" y="254"/>
                  </a:lnTo>
                  <a:lnTo>
                    <a:pt x="657" y="254"/>
                  </a:lnTo>
                  <a:lnTo>
                    <a:pt x="657" y="254"/>
                  </a:lnTo>
                  <a:lnTo>
                    <a:pt x="656" y="254"/>
                  </a:lnTo>
                  <a:lnTo>
                    <a:pt x="653" y="253"/>
                  </a:lnTo>
                  <a:lnTo>
                    <a:pt x="652" y="253"/>
                  </a:lnTo>
                  <a:lnTo>
                    <a:pt x="649" y="253"/>
                  </a:lnTo>
                  <a:lnTo>
                    <a:pt x="649" y="253"/>
                  </a:lnTo>
                  <a:lnTo>
                    <a:pt x="646" y="255"/>
                  </a:lnTo>
                  <a:lnTo>
                    <a:pt x="646" y="257"/>
                  </a:lnTo>
                  <a:lnTo>
                    <a:pt x="645" y="261"/>
                  </a:lnTo>
                  <a:lnTo>
                    <a:pt x="643" y="262"/>
                  </a:lnTo>
                  <a:lnTo>
                    <a:pt x="645" y="264"/>
                  </a:lnTo>
                  <a:lnTo>
                    <a:pt x="645" y="265"/>
                  </a:lnTo>
                  <a:lnTo>
                    <a:pt x="646" y="265"/>
                  </a:lnTo>
                  <a:lnTo>
                    <a:pt x="646" y="267"/>
                  </a:lnTo>
                  <a:lnTo>
                    <a:pt x="646" y="268"/>
                  </a:lnTo>
                  <a:lnTo>
                    <a:pt x="646" y="269"/>
                  </a:lnTo>
                  <a:lnTo>
                    <a:pt x="645" y="269"/>
                  </a:lnTo>
                  <a:lnTo>
                    <a:pt x="643" y="271"/>
                  </a:lnTo>
                  <a:lnTo>
                    <a:pt x="643" y="271"/>
                  </a:lnTo>
                  <a:lnTo>
                    <a:pt x="638" y="272"/>
                  </a:lnTo>
                  <a:lnTo>
                    <a:pt x="638" y="272"/>
                  </a:lnTo>
                  <a:lnTo>
                    <a:pt x="632" y="275"/>
                  </a:lnTo>
                  <a:lnTo>
                    <a:pt x="632" y="275"/>
                  </a:lnTo>
                  <a:lnTo>
                    <a:pt x="631" y="276"/>
                  </a:lnTo>
                  <a:lnTo>
                    <a:pt x="631" y="276"/>
                  </a:lnTo>
                  <a:lnTo>
                    <a:pt x="631" y="279"/>
                  </a:lnTo>
                  <a:lnTo>
                    <a:pt x="631" y="280"/>
                  </a:lnTo>
                  <a:lnTo>
                    <a:pt x="631" y="282"/>
                  </a:lnTo>
                  <a:lnTo>
                    <a:pt x="631" y="282"/>
                  </a:lnTo>
                  <a:lnTo>
                    <a:pt x="630" y="286"/>
                  </a:lnTo>
                  <a:lnTo>
                    <a:pt x="624" y="294"/>
                  </a:lnTo>
                  <a:lnTo>
                    <a:pt x="624" y="296"/>
                  </a:lnTo>
                  <a:lnTo>
                    <a:pt x="624" y="296"/>
                  </a:lnTo>
                  <a:lnTo>
                    <a:pt x="623" y="298"/>
                  </a:lnTo>
                  <a:lnTo>
                    <a:pt x="623" y="301"/>
                  </a:lnTo>
                  <a:lnTo>
                    <a:pt x="621" y="301"/>
                  </a:lnTo>
                  <a:lnTo>
                    <a:pt x="621" y="302"/>
                  </a:lnTo>
                  <a:lnTo>
                    <a:pt x="623" y="304"/>
                  </a:lnTo>
                  <a:lnTo>
                    <a:pt x="623" y="305"/>
                  </a:lnTo>
                  <a:lnTo>
                    <a:pt x="621" y="308"/>
                  </a:lnTo>
                  <a:lnTo>
                    <a:pt x="621" y="309"/>
                  </a:lnTo>
                  <a:lnTo>
                    <a:pt x="623" y="311"/>
                  </a:lnTo>
                  <a:lnTo>
                    <a:pt x="623" y="312"/>
                  </a:lnTo>
                  <a:lnTo>
                    <a:pt x="623" y="315"/>
                  </a:lnTo>
                  <a:lnTo>
                    <a:pt x="623" y="315"/>
                  </a:lnTo>
                  <a:lnTo>
                    <a:pt x="624" y="316"/>
                  </a:lnTo>
                  <a:lnTo>
                    <a:pt x="624" y="318"/>
                  </a:lnTo>
                  <a:lnTo>
                    <a:pt x="624" y="318"/>
                  </a:lnTo>
                  <a:lnTo>
                    <a:pt x="624" y="319"/>
                  </a:lnTo>
                  <a:lnTo>
                    <a:pt x="623" y="320"/>
                  </a:lnTo>
                  <a:lnTo>
                    <a:pt x="623" y="323"/>
                  </a:lnTo>
                  <a:lnTo>
                    <a:pt x="623" y="323"/>
                  </a:lnTo>
                  <a:lnTo>
                    <a:pt x="623" y="325"/>
                  </a:lnTo>
                  <a:lnTo>
                    <a:pt x="623" y="326"/>
                  </a:lnTo>
                  <a:lnTo>
                    <a:pt x="624" y="326"/>
                  </a:lnTo>
                  <a:lnTo>
                    <a:pt x="624" y="327"/>
                  </a:lnTo>
                  <a:lnTo>
                    <a:pt x="625" y="327"/>
                  </a:lnTo>
                  <a:lnTo>
                    <a:pt x="625" y="329"/>
                  </a:lnTo>
                  <a:lnTo>
                    <a:pt x="627" y="329"/>
                  </a:lnTo>
                  <a:lnTo>
                    <a:pt x="627" y="330"/>
                  </a:lnTo>
                  <a:lnTo>
                    <a:pt x="627" y="332"/>
                  </a:lnTo>
                  <a:lnTo>
                    <a:pt x="625" y="332"/>
                  </a:lnTo>
                  <a:lnTo>
                    <a:pt x="625" y="333"/>
                  </a:lnTo>
                  <a:lnTo>
                    <a:pt x="624" y="334"/>
                  </a:lnTo>
                  <a:lnTo>
                    <a:pt x="624" y="336"/>
                  </a:lnTo>
                  <a:lnTo>
                    <a:pt x="624" y="337"/>
                  </a:lnTo>
                  <a:lnTo>
                    <a:pt x="624" y="337"/>
                  </a:lnTo>
                  <a:lnTo>
                    <a:pt x="623" y="337"/>
                  </a:lnTo>
                  <a:lnTo>
                    <a:pt x="623" y="338"/>
                  </a:lnTo>
                  <a:lnTo>
                    <a:pt x="621" y="338"/>
                  </a:lnTo>
                  <a:lnTo>
                    <a:pt x="621" y="344"/>
                  </a:lnTo>
                  <a:lnTo>
                    <a:pt x="621" y="345"/>
                  </a:lnTo>
                  <a:lnTo>
                    <a:pt x="620" y="345"/>
                  </a:lnTo>
                  <a:lnTo>
                    <a:pt x="618" y="348"/>
                  </a:lnTo>
                  <a:lnTo>
                    <a:pt x="614" y="354"/>
                  </a:lnTo>
                  <a:lnTo>
                    <a:pt x="613" y="355"/>
                  </a:lnTo>
                  <a:lnTo>
                    <a:pt x="612" y="355"/>
                  </a:lnTo>
                  <a:lnTo>
                    <a:pt x="610" y="356"/>
                  </a:lnTo>
                  <a:lnTo>
                    <a:pt x="607" y="359"/>
                  </a:lnTo>
                  <a:lnTo>
                    <a:pt x="607" y="359"/>
                  </a:lnTo>
                  <a:lnTo>
                    <a:pt x="606" y="361"/>
                  </a:lnTo>
                  <a:lnTo>
                    <a:pt x="605" y="361"/>
                  </a:lnTo>
                  <a:lnTo>
                    <a:pt x="595" y="362"/>
                  </a:lnTo>
                  <a:lnTo>
                    <a:pt x="594" y="362"/>
                  </a:lnTo>
                  <a:lnTo>
                    <a:pt x="594" y="362"/>
                  </a:lnTo>
                  <a:lnTo>
                    <a:pt x="594" y="362"/>
                  </a:lnTo>
                  <a:lnTo>
                    <a:pt x="595" y="363"/>
                  </a:lnTo>
                  <a:lnTo>
                    <a:pt x="596" y="365"/>
                  </a:lnTo>
                  <a:lnTo>
                    <a:pt x="596" y="365"/>
                  </a:lnTo>
                  <a:lnTo>
                    <a:pt x="596" y="366"/>
                  </a:lnTo>
                  <a:lnTo>
                    <a:pt x="594" y="369"/>
                  </a:lnTo>
                  <a:lnTo>
                    <a:pt x="592" y="372"/>
                  </a:lnTo>
                  <a:lnTo>
                    <a:pt x="591" y="372"/>
                  </a:lnTo>
                  <a:lnTo>
                    <a:pt x="589" y="372"/>
                  </a:lnTo>
                  <a:lnTo>
                    <a:pt x="588" y="372"/>
                  </a:lnTo>
                  <a:lnTo>
                    <a:pt x="587" y="370"/>
                  </a:lnTo>
                  <a:lnTo>
                    <a:pt x="585" y="370"/>
                  </a:lnTo>
                  <a:lnTo>
                    <a:pt x="585" y="370"/>
                  </a:lnTo>
                  <a:lnTo>
                    <a:pt x="584" y="370"/>
                  </a:lnTo>
                  <a:lnTo>
                    <a:pt x="584" y="370"/>
                  </a:lnTo>
                  <a:lnTo>
                    <a:pt x="584" y="370"/>
                  </a:lnTo>
                  <a:lnTo>
                    <a:pt x="583" y="373"/>
                  </a:lnTo>
                  <a:lnTo>
                    <a:pt x="583" y="373"/>
                  </a:lnTo>
                  <a:lnTo>
                    <a:pt x="583" y="374"/>
                  </a:lnTo>
                  <a:lnTo>
                    <a:pt x="581" y="374"/>
                  </a:lnTo>
                  <a:lnTo>
                    <a:pt x="578" y="374"/>
                  </a:lnTo>
                  <a:lnTo>
                    <a:pt x="577" y="376"/>
                  </a:lnTo>
                  <a:lnTo>
                    <a:pt x="576" y="376"/>
                  </a:lnTo>
                  <a:lnTo>
                    <a:pt x="574" y="376"/>
                  </a:lnTo>
                  <a:lnTo>
                    <a:pt x="573" y="376"/>
                  </a:lnTo>
                  <a:lnTo>
                    <a:pt x="571" y="377"/>
                  </a:lnTo>
                  <a:lnTo>
                    <a:pt x="571" y="379"/>
                  </a:lnTo>
                  <a:lnTo>
                    <a:pt x="570" y="379"/>
                  </a:lnTo>
                  <a:lnTo>
                    <a:pt x="570" y="379"/>
                  </a:lnTo>
                  <a:lnTo>
                    <a:pt x="569" y="379"/>
                  </a:lnTo>
                  <a:lnTo>
                    <a:pt x="567" y="377"/>
                  </a:lnTo>
                  <a:lnTo>
                    <a:pt x="566" y="377"/>
                  </a:lnTo>
                  <a:lnTo>
                    <a:pt x="566" y="379"/>
                  </a:lnTo>
                  <a:lnTo>
                    <a:pt x="566" y="380"/>
                  </a:lnTo>
                  <a:lnTo>
                    <a:pt x="566" y="380"/>
                  </a:lnTo>
                  <a:lnTo>
                    <a:pt x="566" y="381"/>
                  </a:lnTo>
                  <a:lnTo>
                    <a:pt x="566" y="383"/>
                  </a:lnTo>
                  <a:lnTo>
                    <a:pt x="565" y="384"/>
                  </a:lnTo>
                  <a:lnTo>
                    <a:pt x="565" y="385"/>
                  </a:lnTo>
                  <a:lnTo>
                    <a:pt x="565" y="387"/>
                  </a:lnTo>
                  <a:lnTo>
                    <a:pt x="563" y="387"/>
                  </a:lnTo>
                  <a:lnTo>
                    <a:pt x="563" y="387"/>
                  </a:lnTo>
                  <a:lnTo>
                    <a:pt x="563" y="387"/>
                  </a:lnTo>
                  <a:lnTo>
                    <a:pt x="562" y="387"/>
                  </a:lnTo>
                  <a:lnTo>
                    <a:pt x="560" y="387"/>
                  </a:lnTo>
                  <a:lnTo>
                    <a:pt x="560" y="387"/>
                  </a:lnTo>
                  <a:lnTo>
                    <a:pt x="560" y="387"/>
                  </a:lnTo>
                  <a:lnTo>
                    <a:pt x="560" y="388"/>
                  </a:lnTo>
                  <a:lnTo>
                    <a:pt x="562" y="390"/>
                  </a:lnTo>
                  <a:lnTo>
                    <a:pt x="562" y="391"/>
                  </a:lnTo>
                  <a:lnTo>
                    <a:pt x="562" y="392"/>
                  </a:lnTo>
                  <a:lnTo>
                    <a:pt x="562" y="394"/>
                  </a:lnTo>
                  <a:lnTo>
                    <a:pt x="562" y="397"/>
                  </a:lnTo>
                  <a:lnTo>
                    <a:pt x="562" y="398"/>
                  </a:lnTo>
                  <a:lnTo>
                    <a:pt x="562" y="398"/>
                  </a:lnTo>
                  <a:lnTo>
                    <a:pt x="562" y="398"/>
                  </a:lnTo>
                  <a:lnTo>
                    <a:pt x="563" y="399"/>
                  </a:lnTo>
                  <a:lnTo>
                    <a:pt x="566" y="402"/>
                  </a:lnTo>
                  <a:lnTo>
                    <a:pt x="567" y="403"/>
                  </a:lnTo>
                  <a:lnTo>
                    <a:pt x="569" y="403"/>
                  </a:lnTo>
                  <a:lnTo>
                    <a:pt x="569" y="405"/>
                  </a:lnTo>
                  <a:lnTo>
                    <a:pt x="569" y="406"/>
                  </a:lnTo>
                  <a:lnTo>
                    <a:pt x="569" y="406"/>
                  </a:lnTo>
                  <a:lnTo>
                    <a:pt x="567" y="408"/>
                  </a:lnTo>
                  <a:lnTo>
                    <a:pt x="567" y="408"/>
                  </a:lnTo>
                  <a:lnTo>
                    <a:pt x="566" y="408"/>
                  </a:lnTo>
                  <a:lnTo>
                    <a:pt x="565" y="408"/>
                  </a:lnTo>
                  <a:lnTo>
                    <a:pt x="562" y="406"/>
                  </a:lnTo>
                  <a:lnTo>
                    <a:pt x="560" y="406"/>
                  </a:lnTo>
                  <a:lnTo>
                    <a:pt x="560" y="408"/>
                  </a:lnTo>
                  <a:lnTo>
                    <a:pt x="559" y="408"/>
                  </a:lnTo>
                  <a:lnTo>
                    <a:pt x="558" y="410"/>
                  </a:lnTo>
                  <a:lnTo>
                    <a:pt x="558" y="412"/>
                  </a:lnTo>
                  <a:lnTo>
                    <a:pt x="556" y="412"/>
                  </a:lnTo>
                  <a:lnTo>
                    <a:pt x="556" y="414"/>
                  </a:lnTo>
                  <a:lnTo>
                    <a:pt x="556" y="416"/>
                  </a:lnTo>
                  <a:lnTo>
                    <a:pt x="555" y="417"/>
                  </a:lnTo>
                  <a:lnTo>
                    <a:pt x="553" y="417"/>
                  </a:lnTo>
                  <a:lnTo>
                    <a:pt x="552" y="419"/>
                  </a:lnTo>
                  <a:lnTo>
                    <a:pt x="552" y="419"/>
                  </a:lnTo>
                  <a:lnTo>
                    <a:pt x="551" y="417"/>
                  </a:lnTo>
                  <a:lnTo>
                    <a:pt x="549" y="417"/>
                  </a:lnTo>
                  <a:lnTo>
                    <a:pt x="548" y="416"/>
                  </a:lnTo>
                  <a:lnTo>
                    <a:pt x="547" y="416"/>
                  </a:lnTo>
                  <a:lnTo>
                    <a:pt x="547" y="417"/>
                  </a:lnTo>
                  <a:lnTo>
                    <a:pt x="547" y="417"/>
                  </a:lnTo>
                  <a:lnTo>
                    <a:pt x="544" y="420"/>
                  </a:lnTo>
                  <a:lnTo>
                    <a:pt x="542" y="420"/>
                  </a:lnTo>
                  <a:lnTo>
                    <a:pt x="541" y="420"/>
                  </a:lnTo>
                  <a:lnTo>
                    <a:pt x="541" y="419"/>
                  </a:lnTo>
                  <a:lnTo>
                    <a:pt x="535" y="414"/>
                  </a:lnTo>
                  <a:lnTo>
                    <a:pt x="535" y="414"/>
                  </a:lnTo>
                  <a:lnTo>
                    <a:pt x="534" y="414"/>
                  </a:lnTo>
                  <a:lnTo>
                    <a:pt x="533" y="414"/>
                  </a:lnTo>
                  <a:lnTo>
                    <a:pt x="531" y="416"/>
                  </a:lnTo>
                  <a:lnTo>
                    <a:pt x="530" y="414"/>
                  </a:lnTo>
                  <a:lnTo>
                    <a:pt x="529" y="414"/>
                  </a:lnTo>
                  <a:lnTo>
                    <a:pt x="529" y="416"/>
                  </a:lnTo>
                  <a:lnTo>
                    <a:pt x="529" y="417"/>
                  </a:lnTo>
                  <a:lnTo>
                    <a:pt x="530" y="419"/>
                  </a:lnTo>
                  <a:lnTo>
                    <a:pt x="530" y="420"/>
                  </a:lnTo>
                  <a:lnTo>
                    <a:pt x="530" y="421"/>
                  </a:lnTo>
                  <a:lnTo>
                    <a:pt x="530" y="423"/>
                  </a:lnTo>
                  <a:lnTo>
                    <a:pt x="530" y="424"/>
                  </a:lnTo>
                  <a:lnTo>
                    <a:pt x="530" y="431"/>
                  </a:lnTo>
                  <a:lnTo>
                    <a:pt x="530" y="434"/>
                  </a:lnTo>
                  <a:lnTo>
                    <a:pt x="530" y="437"/>
                  </a:lnTo>
                  <a:lnTo>
                    <a:pt x="533" y="439"/>
                  </a:lnTo>
                  <a:lnTo>
                    <a:pt x="533" y="441"/>
                  </a:lnTo>
                  <a:lnTo>
                    <a:pt x="533" y="444"/>
                  </a:lnTo>
                  <a:lnTo>
                    <a:pt x="533" y="444"/>
                  </a:lnTo>
                  <a:lnTo>
                    <a:pt x="533" y="445"/>
                  </a:lnTo>
                  <a:lnTo>
                    <a:pt x="530" y="445"/>
                  </a:lnTo>
                  <a:lnTo>
                    <a:pt x="529" y="445"/>
                  </a:lnTo>
                  <a:lnTo>
                    <a:pt x="527" y="444"/>
                  </a:lnTo>
                  <a:lnTo>
                    <a:pt x="526" y="444"/>
                  </a:lnTo>
                  <a:lnTo>
                    <a:pt x="523" y="445"/>
                  </a:lnTo>
                  <a:lnTo>
                    <a:pt x="520" y="445"/>
                  </a:lnTo>
                  <a:lnTo>
                    <a:pt x="519" y="446"/>
                  </a:lnTo>
                  <a:lnTo>
                    <a:pt x="519" y="446"/>
                  </a:lnTo>
                  <a:lnTo>
                    <a:pt x="518" y="446"/>
                  </a:lnTo>
                  <a:lnTo>
                    <a:pt x="515" y="445"/>
                  </a:lnTo>
                  <a:lnTo>
                    <a:pt x="512" y="444"/>
                  </a:lnTo>
                  <a:lnTo>
                    <a:pt x="509" y="444"/>
                  </a:lnTo>
                  <a:lnTo>
                    <a:pt x="508" y="444"/>
                  </a:lnTo>
                  <a:lnTo>
                    <a:pt x="506" y="444"/>
                  </a:lnTo>
                  <a:lnTo>
                    <a:pt x="504" y="446"/>
                  </a:lnTo>
                  <a:lnTo>
                    <a:pt x="502" y="446"/>
                  </a:lnTo>
                  <a:lnTo>
                    <a:pt x="500" y="446"/>
                  </a:lnTo>
                  <a:lnTo>
                    <a:pt x="497" y="446"/>
                  </a:lnTo>
                  <a:lnTo>
                    <a:pt x="495" y="446"/>
                  </a:lnTo>
                  <a:lnTo>
                    <a:pt x="494" y="448"/>
                  </a:lnTo>
                  <a:lnTo>
                    <a:pt x="494" y="449"/>
                  </a:lnTo>
                  <a:lnTo>
                    <a:pt x="491" y="464"/>
                  </a:lnTo>
                  <a:lnTo>
                    <a:pt x="491" y="466"/>
                  </a:lnTo>
                  <a:lnTo>
                    <a:pt x="488" y="467"/>
                  </a:lnTo>
                  <a:lnTo>
                    <a:pt x="488" y="467"/>
                  </a:lnTo>
                  <a:lnTo>
                    <a:pt x="487" y="467"/>
                  </a:lnTo>
                  <a:lnTo>
                    <a:pt x="483" y="470"/>
                  </a:lnTo>
                  <a:lnTo>
                    <a:pt x="482" y="470"/>
                  </a:lnTo>
                  <a:lnTo>
                    <a:pt x="480" y="470"/>
                  </a:lnTo>
                  <a:lnTo>
                    <a:pt x="480" y="468"/>
                  </a:lnTo>
                  <a:lnTo>
                    <a:pt x="479" y="467"/>
                  </a:lnTo>
                  <a:lnTo>
                    <a:pt x="477" y="467"/>
                  </a:lnTo>
                  <a:lnTo>
                    <a:pt x="477" y="467"/>
                  </a:lnTo>
                  <a:lnTo>
                    <a:pt x="476" y="467"/>
                  </a:lnTo>
                  <a:lnTo>
                    <a:pt x="476" y="468"/>
                  </a:lnTo>
                  <a:lnTo>
                    <a:pt x="476" y="475"/>
                  </a:lnTo>
                  <a:lnTo>
                    <a:pt x="476" y="475"/>
                  </a:lnTo>
                  <a:lnTo>
                    <a:pt x="476" y="478"/>
                  </a:lnTo>
                  <a:lnTo>
                    <a:pt x="477" y="481"/>
                  </a:lnTo>
                  <a:lnTo>
                    <a:pt x="477" y="484"/>
                  </a:lnTo>
                  <a:lnTo>
                    <a:pt x="477" y="484"/>
                  </a:lnTo>
                  <a:lnTo>
                    <a:pt x="477" y="484"/>
                  </a:lnTo>
                  <a:lnTo>
                    <a:pt x="477" y="484"/>
                  </a:lnTo>
                  <a:lnTo>
                    <a:pt x="477" y="484"/>
                  </a:lnTo>
                  <a:lnTo>
                    <a:pt x="475" y="485"/>
                  </a:lnTo>
                  <a:lnTo>
                    <a:pt x="472" y="484"/>
                  </a:lnTo>
                  <a:lnTo>
                    <a:pt x="466" y="481"/>
                  </a:lnTo>
                  <a:lnTo>
                    <a:pt x="468" y="479"/>
                  </a:lnTo>
                  <a:lnTo>
                    <a:pt x="469" y="477"/>
                  </a:lnTo>
                  <a:lnTo>
                    <a:pt x="469" y="475"/>
                  </a:lnTo>
                  <a:lnTo>
                    <a:pt x="469" y="475"/>
                  </a:lnTo>
                  <a:lnTo>
                    <a:pt x="469" y="473"/>
                  </a:lnTo>
                  <a:lnTo>
                    <a:pt x="469" y="473"/>
                  </a:lnTo>
                  <a:lnTo>
                    <a:pt x="469" y="471"/>
                  </a:lnTo>
                  <a:lnTo>
                    <a:pt x="469" y="470"/>
                  </a:lnTo>
                  <a:lnTo>
                    <a:pt x="468" y="471"/>
                  </a:lnTo>
                  <a:lnTo>
                    <a:pt x="466" y="473"/>
                  </a:lnTo>
                  <a:lnTo>
                    <a:pt x="465" y="474"/>
                  </a:lnTo>
                  <a:lnTo>
                    <a:pt x="466" y="475"/>
                  </a:lnTo>
                  <a:lnTo>
                    <a:pt x="465" y="475"/>
                  </a:lnTo>
                  <a:lnTo>
                    <a:pt x="465" y="475"/>
                  </a:lnTo>
                  <a:lnTo>
                    <a:pt x="464" y="475"/>
                  </a:lnTo>
                  <a:lnTo>
                    <a:pt x="464" y="475"/>
                  </a:lnTo>
                  <a:lnTo>
                    <a:pt x="464" y="474"/>
                  </a:lnTo>
                  <a:lnTo>
                    <a:pt x="464" y="473"/>
                  </a:lnTo>
                  <a:lnTo>
                    <a:pt x="464" y="471"/>
                  </a:lnTo>
                  <a:lnTo>
                    <a:pt x="464" y="471"/>
                  </a:lnTo>
                  <a:lnTo>
                    <a:pt x="464" y="471"/>
                  </a:lnTo>
                  <a:lnTo>
                    <a:pt x="464" y="468"/>
                  </a:lnTo>
                  <a:lnTo>
                    <a:pt x="462" y="470"/>
                  </a:lnTo>
                  <a:lnTo>
                    <a:pt x="461" y="470"/>
                  </a:lnTo>
                  <a:lnTo>
                    <a:pt x="461" y="468"/>
                  </a:lnTo>
                  <a:lnTo>
                    <a:pt x="461" y="467"/>
                  </a:lnTo>
                  <a:lnTo>
                    <a:pt x="461" y="467"/>
                  </a:lnTo>
                  <a:lnTo>
                    <a:pt x="459" y="467"/>
                  </a:lnTo>
                  <a:lnTo>
                    <a:pt x="459" y="466"/>
                  </a:lnTo>
                  <a:lnTo>
                    <a:pt x="459" y="464"/>
                  </a:lnTo>
                  <a:lnTo>
                    <a:pt x="459" y="463"/>
                  </a:lnTo>
                  <a:lnTo>
                    <a:pt x="459" y="463"/>
                  </a:lnTo>
                  <a:lnTo>
                    <a:pt x="459" y="462"/>
                  </a:lnTo>
                  <a:lnTo>
                    <a:pt x="461" y="460"/>
                  </a:lnTo>
                  <a:lnTo>
                    <a:pt x="462" y="459"/>
                  </a:lnTo>
                  <a:lnTo>
                    <a:pt x="462" y="459"/>
                  </a:lnTo>
                  <a:lnTo>
                    <a:pt x="461" y="459"/>
                  </a:lnTo>
                  <a:lnTo>
                    <a:pt x="461" y="459"/>
                  </a:lnTo>
                  <a:lnTo>
                    <a:pt x="459" y="459"/>
                  </a:lnTo>
                  <a:lnTo>
                    <a:pt x="459" y="457"/>
                  </a:lnTo>
                  <a:lnTo>
                    <a:pt x="453" y="463"/>
                  </a:lnTo>
                  <a:lnTo>
                    <a:pt x="453" y="464"/>
                  </a:lnTo>
                  <a:lnTo>
                    <a:pt x="454" y="464"/>
                  </a:lnTo>
                  <a:lnTo>
                    <a:pt x="453" y="464"/>
                  </a:lnTo>
                  <a:lnTo>
                    <a:pt x="453" y="466"/>
                  </a:lnTo>
                  <a:lnTo>
                    <a:pt x="455" y="464"/>
                  </a:lnTo>
                  <a:lnTo>
                    <a:pt x="455" y="464"/>
                  </a:lnTo>
                  <a:lnTo>
                    <a:pt x="455" y="467"/>
                  </a:lnTo>
                  <a:lnTo>
                    <a:pt x="454" y="467"/>
                  </a:lnTo>
                  <a:lnTo>
                    <a:pt x="453" y="467"/>
                  </a:lnTo>
                  <a:lnTo>
                    <a:pt x="450" y="467"/>
                  </a:lnTo>
                  <a:lnTo>
                    <a:pt x="450" y="467"/>
                  </a:lnTo>
                  <a:lnTo>
                    <a:pt x="457" y="470"/>
                  </a:lnTo>
                  <a:lnTo>
                    <a:pt x="457" y="470"/>
                  </a:lnTo>
                  <a:lnTo>
                    <a:pt x="458" y="471"/>
                  </a:lnTo>
                  <a:lnTo>
                    <a:pt x="461" y="475"/>
                  </a:lnTo>
                  <a:lnTo>
                    <a:pt x="459" y="475"/>
                  </a:lnTo>
                  <a:lnTo>
                    <a:pt x="459" y="475"/>
                  </a:lnTo>
                  <a:lnTo>
                    <a:pt x="459" y="478"/>
                  </a:lnTo>
                  <a:lnTo>
                    <a:pt x="459" y="479"/>
                  </a:lnTo>
                  <a:lnTo>
                    <a:pt x="458" y="481"/>
                  </a:lnTo>
                  <a:lnTo>
                    <a:pt x="458" y="481"/>
                  </a:lnTo>
                  <a:lnTo>
                    <a:pt x="457" y="482"/>
                  </a:lnTo>
                  <a:lnTo>
                    <a:pt x="457" y="484"/>
                  </a:lnTo>
                  <a:lnTo>
                    <a:pt x="453" y="485"/>
                  </a:lnTo>
                  <a:lnTo>
                    <a:pt x="451" y="486"/>
                  </a:lnTo>
                  <a:lnTo>
                    <a:pt x="450" y="485"/>
                  </a:lnTo>
                  <a:lnTo>
                    <a:pt x="450" y="484"/>
                  </a:lnTo>
                  <a:lnTo>
                    <a:pt x="451" y="484"/>
                  </a:lnTo>
                  <a:lnTo>
                    <a:pt x="450" y="484"/>
                  </a:lnTo>
                  <a:lnTo>
                    <a:pt x="450" y="484"/>
                  </a:lnTo>
                  <a:lnTo>
                    <a:pt x="448" y="485"/>
                  </a:lnTo>
                  <a:lnTo>
                    <a:pt x="448" y="486"/>
                  </a:lnTo>
                  <a:lnTo>
                    <a:pt x="448" y="486"/>
                  </a:lnTo>
                  <a:lnTo>
                    <a:pt x="447" y="486"/>
                  </a:lnTo>
                  <a:lnTo>
                    <a:pt x="439" y="486"/>
                  </a:lnTo>
                  <a:lnTo>
                    <a:pt x="439" y="486"/>
                  </a:lnTo>
                  <a:lnTo>
                    <a:pt x="437" y="484"/>
                  </a:lnTo>
                  <a:lnTo>
                    <a:pt x="437" y="486"/>
                  </a:lnTo>
                  <a:lnTo>
                    <a:pt x="436" y="488"/>
                  </a:lnTo>
                  <a:lnTo>
                    <a:pt x="433" y="489"/>
                  </a:lnTo>
                  <a:lnTo>
                    <a:pt x="432" y="488"/>
                  </a:lnTo>
                  <a:lnTo>
                    <a:pt x="430" y="489"/>
                  </a:lnTo>
                  <a:lnTo>
                    <a:pt x="430" y="489"/>
                  </a:lnTo>
                  <a:lnTo>
                    <a:pt x="430" y="489"/>
                  </a:lnTo>
                  <a:lnTo>
                    <a:pt x="430" y="486"/>
                  </a:lnTo>
                  <a:lnTo>
                    <a:pt x="430" y="484"/>
                  </a:lnTo>
                  <a:lnTo>
                    <a:pt x="429" y="485"/>
                  </a:lnTo>
                  <a:lnTo>
                    <a:pt x="428" y="488"/>
                  </a:lnTo>
                  <a:lnTo>
                    <a:pt x="428" y="491"/>
                  </a:lnTo>
                  <a:lnTo>
                    <a:pt x="423" y="491"/>
                  </a:lnTo>
                  <a:lnTo>
                    <a:pt x="422" y="489"/>
                  </a:lnTo>
                  <a:lnTo>
                    <a:pt x="422" y="489"/>
                  </a:lnTo>
                  <a:lnTo>
                    <a:pt x="422" y="489"/>
                  </a:lnTo>
                  <a:lnTo>
                    <a:pt x="422" y="491"/>
                  </a:lnTo>
                  <a:lnTo>
                    <a:pt x="422" y="492"/>
                  </a:lnTo>
                  <a:lnTo>
                    <a:pt x="422" y="492"/>
                  </a:lnTo>
                  <a:lnTo>
                    <a:pt x="421" y="492"/>
                  </a:lnTo>
                  <a:lnTo>
                    <a:pt x="417" y="489"/>
                  </a:lnTo>
                  <a:lnTo>
                    <a:pt x="415" y="489"/>
                  </a:lnTo>
                  <a:lnTo>
                    <a:pt x="412" y="489"/>
                  </a:lnTo>
                  <a:lnTo>
                    <a:pt x="412" y="488"/>
                  </a:lnTo>
                  <a:lnTo>
                    <a:pt x="412" y="486"/>
                  </a:lnTo>
                  <a:lnTo>
                    <a:pt x="414" y="484"/>
                  </a:lnTo>
                  <a:lnTo>
                    <a:pt x="417" y="484"/>
                  </a:lnTo>
                  <a:lnTo>
                    <a:pt x="418" y="484"/>
                  </a:lnTo>
                  <a:lnTo>
                    <a:pt x="421" y="484"/>
                  </a:lnTo>
                  <a:lnTo>
                    <a:pt x="421" y="481"/>
                  </a:lnTo>
                  <a:lnTo>
                    <a:pt x="421" y="478"/>
                  </a:lnTo>
                  <a:lnTo>
                    <a:pt x="421" y="473"/>
                  </a:lnTo>
                  <a:lnTo>
                    <a:pt x="419" y="473"/>
                  </a:lnTo>
                  <a:lnTo>
                    <a:pt x="419" y="474"/>
                  </a:lnTo>
                  <a:lnTo>
                    <a:pt x="419" y="474"/>
                  </a:lnTo>
                  <a:lnTo>
                    <a:pt x="418" y="473"/>
                  </a:lnTo>
                  <a:lnTo>
                    <a:pt x="418" y="473"/>
                  </a:lnTo>
                  <a:lnTo>
                    <a:pt x="417" y="473"/>
                  </a:lnTo>
                  <a:lnTo>
                    <a:pt x="417" y="473"/>
                  </a:lnTo>
                  <a:lnTo>
                    <a:pt x="415" y="473"/>
                  </a:lnTo>
                  <a:lnTo>
                    <a:pt x="415" y="473"/>
                  </a:lnTo>
                  <a:lnTo>
                    <a:pt x="414" y="471"/>
                  </a:lnTo>
                  <a:lnTo>
                    <a:pt x="414" y="471"/>
                  </a:lnTo>
                  <a:lnTo>
                    <a:pt x="414" y="471"/>
                  </a:lnTo>
                  <a:lnTo>
                    <a:pt x="412" y="473"/>
                  </a:lnTo>
                  <a:lnTo>
                    <a:pt x="412" y="471"/>
                  </a:lnTo>
                  <a:lnTo>
                    <a:pt x="414" y="470"/>
                  </a:lnTo>
                  <a:lnTo>
                    <a:pt x="414" y="470"/>
                  </a:lnTo>
                  <a:lnTo>
                    <a:pt x="414" y="468"/>
                  </a:lnTo>
                  <a:lnTo>
                    <a:pt x="412" y="470"/>
                  </a:lnTo>
                  <a:lnTo>
                    <a:pt x="410" y="471"/>
                  </a:lnTo>
                  <a:lnTo>
                    <a:pt x="408" y="473"/>
                  </a:lnTo>
                  <a:lnTo>
                    <a:pt x="405" y="473"/>
                  </a:lnTo>
                  <a:lnTo>
                    <a:pt x="404" y="473"/>
                  </a:lnTo>
                  <a:lnTo>
                    <a:pt x="403" y="473"/>
                  </a:lnTo>
                  <a:lnTo>
                    <a:pt x="401" y="471"/>
                  </a:lnTo>
                  <a:lnTo>
                    <a:pt x="401" y="470"/>
                  </a:lnTo>
                  <a:lnTo>
                    <a:pt x="400" y="467"/>
                  </a:lnTo>
                  <a:lnTo>
                    <a:pt x="400" y="467"/>
                  </a:lnTo>
                  <a:lnTo>
                    <a:pt x="399" y="466"/>
                  </a:lnTo>
                  <a:lnTo>
                    <a:pt x="399" y="466"/>
                  </a:lnTo>
                  <a:lnTo>
                    <a:pt x="397" y="466"/>
                  </a:lnTo>
                  <a:lnTo>
                    <a:pt x="397" y="466"/>
                  </a:lnTo>
                  <a:lnTo>
                    <a:pt x="396" y="464"/>
                  </a:lnTo>
                  <a:lnTo>
                    <a:pt x="396" y="464"/>
                  </a:lnTo>
                  <a:lnTo>
                    <a:pt x="396" y="463"/>
                  </a:lnTo>
                  <a:lnTo>
                    <a:pt x="397" y="463"/>
                  </a:lnTo>
                  <a:lnTo>
                    <a:pt x="396" y="460"/>
                  </a:lnTo>
                  <a:lnTo>
                    <a:pt x="396" y="459"/>
                  </a:lnTo>
                  <a:lnTo>
                    <a:pt x="397" y="459"/>
                  </a:lnTo>
                  <a:lnTo>
                    <a:pt x="399" y="459"/>
                  </a:lnTo>
                  <a:lnTo>
                    <a:pt x="401" y="457"/>
                  </a:lnTo>
                  <a:lnTo>
                    <a:pt x="401" y="456"/>
                  </a:lnTo>
                  <a:lnTo>
                    <a:pt x="401" y="456"/>
                  </a:lnTo>
                  <a:lnTo>
                    <a:pt x="400" y="457"/>
                  </a:lnTo>
                  <a:lnTo>
                    <a:pt x="399" y="457"/>
                  </a:lnTo>
                  <a:lnTo>
                    <a:pt x="400" y="456"/>
                  </a:lnTo>
                  <a:lnTo>
                    <a:pt x="399" y="456"/>
                  </a:lnTo>
                  <a:lnTo>
                    <a:pt x="399" y="456"/>
                  </a:lnTo>
                  <a:lnTo>
                    <a:pt x="397" y="457"/>
                  </a:lnTo>
                  <a:lnTo>
                    <a:pt x="397" y="457"/>
                  </a:lnTo>
                  <a:lnTo>
                    <a:pt x="396" y="457"/>
                  </a:lnTo>
                  <a:lnTo>
                    <a:pt x="396" y="456"/>
                  </a:lnTo>
                  <a:lnTo>
                    <a:pt x="396" y="456"/>
                  </a:lnTo>
                  <a:lnTo>
                    <a:pt x="397" y="453"/>
                  </a:lnTo>
                  <a:lnTo>
                    <a:pt x="397" y="453"/>
                  </a:lnTo>
                  <a:lnTo>
                    <a:pt x="396" y="455"/>
                  </a:lnTo>
                  <a:lnTo>
                    <a:pt x="396" y="456"/>
                  </a:lnTo>
                  <a:lnTo>
                    <a:pt x="394" y="455"/>
                  </a:lnTo>
                  <a:lnTo>
                    <a:pt x="394" y="453"/>
                  </a:lnTo>
                  <a:lnTo>
                    <a:pt x="396" y="453"/>
                  </a:lnTo>
                  <a:lnTo>
                    <a:pt x="396" y="452"/>
                  </a:lnTo>
                  <a:lnTo>
                    <a:pt x="394" y="452"/>
                  </a:lnTo>
                  <a:lnTo>
                    <a:pt x="390" y="452"/>
                  </a:lnTo>
                  <a:lnTo>
                    <a:pt x="389" y="452"/>
                  </a:lnTo>
                  <a:lnTo>
                    <a:pt x="389" y="452"/>
                  </a:lnTo>
                  <a:lnTo>
                    <a:pt x="392" y="453"/>
                  </a:lnTo>
                  <a:lnTo>
                    <a:pt x="392" y="453"/>
                  </a:lnTo>
                  <a:lnTo>
                    <a:pt x="392" y="456"/>
                  </a:lnTo>
                  <a:lnTo>
                    <a:pt x="393" y="455"/>
                  </a:lnTo>
                  <a:lnTo>
                    <a:pt x="394" y="456"/>
                  </a:lnTo>
                  <a:lnTo>
                    <a:pt x="394" y="459"/>
                  </a:lnTo>
                  <a:lnTo>
                    <a:pt x="393" y="460"/>
                  </a:lnTo>
                  <a:lnTo>
                    <a:pt x="392" y="462"/>
                  </a:lnTo>
                  <a:lnTo>
                    <a:pt x="392" y="462"/>
                  </a:lnTo>
                  <a:lnTo>
                    <a:pt x="392" y="460"/>
                  </a:lnTo>
                  <a:lnTo>
                    <a:pt x="392" y="459"/>
                  </a:lnTo>
                  <a:lnTo>
                    <a:pt x="392" y="459"/>
                  </a:lnTo>
                  <a:lnTo>
                    <a:pt x="392" y="457"/>
                  </a:lnTo>
                  <a:lnTo>
                    <a:pt x="389" y="457"/>
                  </a:lnTo>
                  <a:lnTo>
                    <a:pt x="390" y="459"/>
                  </a:lnTo>
                  <a:lnTo>
                    <a:pt x="390" y="460"/>
                  </a:lnTo>
                  <a:lnTo>
                    <a:pt x="390" y="459"/>
                  </a:lnTo>
                  <a:lnTo>
                    <a:pt x="389" y="460"/>
                  </a:lnTo>
                  <a:lnTo>
                    <a:pt x="390" y="460"/>
                  </a:lnTo>
                  <a:lnTo>
                    <a:pt x="390" y="462"/>
                  </a:lnTo>
                  <a:lnTo>
                    <a:pt x="389" y="462"/>
                  </a:lnTo>
                  <a:lnTo>
                    <a:pt x="389" y="462"/>
                  </a:lnTo>
                  <a:lnTo>
                    <a:pt x="392" y="463"/>
                  </a:lnTo>
                  <a:lnTo>
                    <a:pt x="393" y="464"/>
                  </a:lnTo>
                  <a:lnTo>
                    <a:pt x="394" y="466"/>
                  </a:lnTo>
                  <a:lnTo>
                    <a:pt x="392" y="468"/>
                  </a:lnTo>
                  <a:lnTo>
                    <a:pt x="394" y="468"/>
                  </a:lnTo>
                  <a:lnTo>
                    <a:pt x="394" y="468"/>
                  </a:lnTo>
                  <a:lnTo>
                    <a:pt x="396" y="468"/>
                  </a:lnTo>
                  <a:lnTo>
                    <a:pt x="394" y="470"/>
                  </a:lnTo>
                  <a:lnTo>
                    <a:pt x="393" y="470"/>
                  </a:lnTo>
                  <a:lnTo>
                    <a:pt x="392" y="470"/>
                  </a:lnTo>
                  <a:lnTo>
                    <a:pt x="390" y="468"/>
                  </a:lnTo>
                  <a:lnTo>
                    <a:pt x="389" y="468"/>
                  </a:lnTo>
                  <a:lnTo>
                    <a:pt x="389" y="470"/>
                  </a:lnTo>
                  <a:lnTo>
                    <a:pt x="388" y="470"/>
                  </a:lnTo>
                  <a:lnTo>
                    <a:pt x="386" y="471"/>
                  </a:lnTo>
                  <a:lnTo>
                    <a:pt x="386" y="471"/>
                  </a:lnTo>
                  <a:lnTo>
                    <a:pt x="385" y="471"/>
                  </a:lnTo>
                  <a:lnTo>
                    <a:pt x="386" y="473"/>
                  </a:lnTo>
                  <a:lnTo>
                    <a:pt x="385" y="471"/>
                  </a:lnTo>
                  <a:lnTo>
                    <a:pt x="383" y="470"/>
                  </a:lnTo>
                  <a:lnTo>
                    <a:pt x="383" y="468"/>
                  </a:lnTo>
                  <a:lnTo>
                    <a:pt x="382" y="468"/>
                  </a:lnTo>
                  <a:lnTo>
                    <a:pt x="382" y="467"/>
                  </a:lnTo>
                  <a:lnTo>
                    <a:pt x="385" y="467"/>
                  </a:lnTo>
                  <a:lnTo>
                    <a:pt x="385" y="467"/>
                  </a:lnTo>
                  <a:lnTo>
                    <a:pt x="386" y="468"/>
                  </a:lnTo>
                  <a:lnTo>
                    <a:pt x="386" y="468"/>
                  </a:lnTo>
                  <a:lnTo>
                    <a:pt x="386" y="464"/>
                  </a:lnTo>
                  <a:lnTo>
                    <a:pt x="385" y="464"/>
                  </a:lnTo>
                  <a:lnTo>
                    <a:pt x="385" y="466"/>
                  </a:lnTo>
                  <a:lnTo>
                    <a:pt x="383" y="466"/>
                  </a:lnTo>
                  <a:lnTo>
                    <a:pt x="382" y="464"/>
                  </a:lnTo>
                  <a:lnTo>
                    <a:pt x="383" y="462"/>
                  </a:lnTo>
                  <a:lnTo>
                    <a:pt x="383" y="460"/>
                  </a:lnTo>
                  <a:lnTo>
                    <a:pt x="383" y="459"/>
                  </a:lnTo>
                  <a:lnTo>
                    <a:pt x="383" y="459"/>
                  </a:lnTo>
                  <a:lnTo>
                    <a:pt x="382" y="459"/>
                  </a:lnTo>
                  <a:lnTo>
                    <a:pt x="381" y="462"/>
                  </a:lnTo>
                  <a:lnTo>
                    <a:pt x="381" y="462"/>
                  </a:lnTo>
                  <a:lnTo>
                    <a:pt x="379" y="463"/>
                  </a:lnTo>
                  <a:lnTo>
                    <a:pt x="379" y="462"/>
                  </a:lnTo>
                  <a:lnTo>
                    <a:pt x="378" y="462"/>
                  </a:lnTo>
                  <a:lnTo>
                    <a:pt x="376" y="460"/>
                  </a:lnTo>
                  <a:lnTo>
                    <a:pt x="378" y="460"/>
                  </a:lnTo>
                  <a:lnTo>
                    <a:pt x="378" y="460"/>
                  </a:lnTo>
                  <a:lnTo>
                    <a:pt x="379" y="459"/>
                  </a:lnTo>
                  <a:lnTo>
                    <a:pt x="379" y="459"/>
                  </a:lnTo>
                  <a:lnTo>
                    <a:pt x="378" y="459"/>
                  </a:lnTo>
                  <a:lnTo>
                    <a:pt x="376" y="459"/>
                  </a:lnTo>
                  <a:lnTo>
                    <a:pt x="376" y="459"/>
                  </a:lnTo>
                  <a:lnTo>
                    <a:pt x="376" y="456"/>
                  </a:lnTo>
                  <a:lnTo>
                    <a:pt x="378" y="456"/>
                  </a:lnTo>
                  <a:lnTo>
                    <a:pt x="378" y="455"/>
                  </a:lnTo>
                  <a:lnTo>
                    <a:pt x="379" y="453"/>
                  </a:lnTo>
                  <a:lnTo>
                    <a:pt x="379" y="452"/>
                  </a:lnTo>
                  <a:lnTo>
                    <a:pt x="378" y="452"/>
                  </a:lnTo>
                  <a:lnTo>
                    <a:pt x="378" y="453"/>
                  </a:lnTo>
                  <a:lnTo>
                    <a:pt x="378" y="453"/>
                  </a:lnTo>
                  <a:lnTo>
                    <a:pt x="376" y="452"/>
                  </a:lnTo>
                  <a:lnTo>
                    <a:pt x="376" y="450"/>
                  </a:lnTo>
                  <a:lnTo>
                    <a:pt x="376" y="450"/>
                  </a:lnTo>
                  <a:lnTo>
                    <a:pt x="376" y="453"/>
                  </a:lnTo>
                  <a:lnTo>
                    <a:pt x="376" y="453"/>
                  </a:lnTo>
                  <a:lnTo>
                    <a:pt x="375" y="455"/>
                  </a:lnTo>
                  <a:lnTo>
                    <a:pt x="375" y="456"/>
                  </a:lnTo>
                  <a:lnTo>
                    <a:pt x="375" y="456"/>
                  </a:lnTo>
                  <a:lnTo>
                    <a:pt x="374" y="455"/>
                  </a:lnTo>
                  <a:lnTo>
                    <a:pt x="374" y="455"/>
                  </a:lnTo>
                  <a:lnTo>
                    <a:pt x="375" y="456"/>
                  </a:lnTo>
                  <a:lnTo>
                    <a:pt x="375" y="457"/>
                  </a:lnTo>
                  <a:lnTo>
                    <a:pt x="375" y="459"/>
                  </a:lnTo>
                  <a:lnTo>
                    <a:pt x="372" y="459"/>
                  </a:lnTo>
                  <a:lnTo>
                    <a:pt x="372" y="457"/>
                  </a:lnTo>
                  <a:lnTo>
                    <a:pt x="372" y="456"/>
                  </a:lnTo>
                  <a:lnTo>
                    <a:pt x="372" y="455"/>
                  </a:lnTo>
                  <a:lnTo>
                    <a:pt x="371" y="455"/>
                  </a:lnTo>
                  <a:lnTo>
                    <a:pt x="370" y="453"/>
                  </a:lnTo>
                  <a:lnTo>
                    <a:pt x="370" y="452"/>
                  </a:lnTo>
                  <a:lnTo>
                    <a:pt x="371" y="450"/>
                  </a:lnTo>
                  <a:lnTo>
                    <a:pt x="372" y="450"/>
                  </a:lnTo>
                  <a:lnTo>
                    <a:pt x="375" y="446"/>
                  </a:lnTo>
                  <a:lnTo>
                    <a:pt x="375" y="445"/>
                  </a:lnTo>
                  <a:lnTo>
                    <a:pt x="375" y="445"/>
                  </a:lnTo>
                  <a:lnTo>
                    <a:pt x="375" y="444"/>
                  </a:lnTo>
                  <a:lnTo>
                    <a:pt x="372" y="442"/>
                  </a:lnTo>
                  <a:lnTo>
                    <a:pt x="372" y="442"/>
                  </a:lnTo>
                  <a:lnTo>
                    <a:pt x="371" y="444"/>
                  </a:lnTo>
                  <a:lnTo>
                    <a:pt x="371" y="444"/>
                  </a:lnTo>
                  <a:lnTo>
                    <a:pt x="370" y="445"/>
                  </a:lnTo>
                  <a:lnTo>
                    <a:pt x="368" y="444"/>
                  </a:lnTo>
                  <a:lnTo>
                    <a:pt x="368" y="444"/>
                  </a:lnTo>
                  <a:lnTo>
                    <a:pt x="368" y="442"/>
                  </a:lnTo>
                  <a:lnTo>
                    <a:pt x="368" y="441"/>
                  </a:lnTo>
                  <a:lnTo>
                    <a:pt x="370" y="441"/>
                  </a:lnTo>
                  <a:lnTo>
                    <a:pt x="370" y="439"/>
                  </a:lnTo>
                  <a:lnTo>
                    <a:pt x="370" y="438"/>
                  </a:lnTo>
                  <a:lnTo>
                    <a:pt x="370" y="438"/>
                  </a:lnTo>
                  <a:lnTo>
                    <a:pt x="370" y="439"/>
                  </a:lnTo>
                  <a:lnTo>
                    <a:pt x="368" y="439"/>
                  </a:lnTo>
                  <a:lnTo>
                    <a:pt x="368" y="438"/>
                  </a:lnTo>
                  <a:lnTo>
                    <a:pt x="368" y="439"/>
                  </a:lnTo>
                  <a:lnTo>
                    <a:pt x="367" y="441"/>
                  </a:lnTo>
                  <a:lnTo>
                    <a:pt x="367" y="442"/>
                  </a:lnTo>
                  <a:lnTo>
                    <a:pt x="365" y="444"/>
                  </a:lnTo>
                  <a:lnTo>
                    <a:pt x="365" y="442"/>
                  </a:lnTo>
                  <a:lnTo>
                    <a:pt x="364" y="442"/>
                  </a:lnTo>
                  <a:lnTo>
                    <a:pt x="364" y="444"/>
                  </a:lnTo>
                  <a:lnTo>
                    <a:pt x="364" y="444"/>
                  </a:lnTo>
                  <a:lnTo>
                    <a:pt x="365" y="445"/>
                  </a:lnTo>
                  <a:lnTo>
                    <a:pt x="364" y="445"/>
                  </a:lnTo>
                  <a:lnTo>
                    <a:pt x="361" y="446"/>
                  </a:lnTo>
                  <a:lnTo>
                    <a:pt x="361" y="448"/>
                  </a:lnTo>
                  <a:lnTo>
                    <a:pt x="363" y="448"/>
                  </a:lnTo>
                  <a:lnTo>
                    <a:pt x="360" y="448"/>
                  </a:lnTo>
                  <a:lnTo>
                    <a:pt x="360" y="445"/>
                  </a:lnTo>
                  <a:lnTo>
                    <a:pt x="361" y="439"/>
                  </a:lnTo>
                  <a:lnTo>
                    <a:pt x="361" y="439"/>
                  </a:lnTo>
                  <a:lnTo>
                    <a:pt x="360" y="441"/>
                  </a:lnTo>
                  <a:lnTo>
                    <a:pt x="360" y="441"/>
                  </a:lnTo>
                  <a:lnTo>
                    <a:pt x="360" y="442"/>
                  </a:lnTo>
                  <a:lnTo>
                    <a:pt x="360" y="445"/>
                  </a:lnTo>
                  <a:lnTo>
                    <a:pt x="358" y="448"/>
                  </a:lnTo>
                  <a:lnTo>
                    <a:pt x="358" y="449"/>
                  </a:lnTo>
                  <a:lnTo>
                    <a:pt x="361" y="450"/>
                  </a:lnTo>
                  <a:lnTo>
                    <a:pt x="361" y="450"/>
                  </a:lnTo>
                  <a:lnTo>
                    <a:pt x="361" y="450"/>
                  </a:lnTo>
                  <a:lnTo>
                    <a:pt x="361" y="452"/>
                  </a:lnTo>
                  <a:lnTo>
                    <a:pt x="361" y="453"/>
                  </a:lnTo>
                  <a:lnTo>
                    <a:pt x="363" y="452"/>
                  </a:lnTo>
                  <a:lnTo>
                    <a:pt x="363" y="453"/>
                  </a:lnTo>
                  <a:lnTo>
                    <a:pt x="364" y="453"/>
                  </a:lnTo>
                  <a:lnTo>
                    <a:pt x="364" y="455"/>
                  </a:lnTo>
                  <a:lnTo>
                    <a:pt x="364" y="456"/>
                  </a:lnTo>
                  <a:lnTo>
                    <a:pt x="363" y="456"/>
                  </a:lnTo>
                  <a:lnTo>
                    <a:pt x="363" y="457"/>
                  </a:lnTo>
                  <a:lnTo>
                    <a:pt x="363" y="459"/>
                  </a:lnTo>
                  <a:lnTo>
                    <a:pt x="361" y="459"/>
                  </a:lnTo>
                  <a:lnTo>
                    <a:pt x="361" y="459"/>
                  </a:lnTo>
                  <a:lnTo>
                    <a:pt x="360" y="459"/>
                  </a:lnTo>
                  <a:lnTo>
                    <a:pt x="361" y="459"/>
                  </a:lnTo>
                  <a:lnTo>
                    <a:pt x="361" y="460"/>
                  </a:lnTo>
                  <a:lnTo>
                    <a:pt x="363" y="460"/>
                  </a:lnTo>
                  <a:lnTo>
                    <a:pt x="364" y="462"/>
                  </a:lnTo>
                  <a:lnTo>
                    <a:pt x="364" y="462"/>
                  </a:lnTo>
                  <a:lnTo>
                    <a:pt x="363" y="462"/>
                  </a:lnTo>
                  <a:lnTo>
                    <a:pt x="363" y="463"/>
                  </a:lnTo>
                  <a:lnTo>
                    <a:pt x="361" y="463"/>
                  </a:lnTo>
                  <a:lnTo>
                    <a:pt x="361" y="463"/>
                  </a:lnTo>
                  <a:lnTo>
                    <a:pt x="361" y="463"/>
                  </a:lnTo>
                  <a:lnTo>
                    <a:pt x="363" y="464"/>
                  </a:lnTo>
                  <a:lnTo>
                    <a:pt x="364" y="464"/>
                  </a:lnTo>
                  <a:lnTo>
                    <a:pt x="364" y="464"/>
                  </a:lnTo>
                  <a:lnTo>
                    <a:pt x="364" y="464"/>
                  </a:lnTo>
                  <a:lnTo>
                    <a:pt x="364" y="466"/>
                  </a:lnTo>
                  <a:lnTo>
                    <a:pt x="364" y="463"/>
                  </a:lnTo>
                  <a:lnTo>
                    <a:pt x="365" y="462"/>
                  </a:lnTo>
                  <a:lnTo>
                    <a:pt x="367" y="462"/>
                  </a:lnTo>
                  <a:lnTo>
                    <a:pt x="367" y="462"/>
                  </a:lnTo>
                  <a:lnTo>
                    <a:pt x="365" y="463"/>
                  </a:lnTo>
                  <a:lnTo>
                    <a:pt x="365" y="464"/>
                  </a:lnTo>
                  <a:lnTo>
                    <a:pt x="365" y="464"/>
                  </a:lnTo>
                  <a:lnTo>
                    <a:pt x="365" y="466"/>
                  </a:lnTo>
                  <a:lnTo>
                    <a:pt x="367" y="464"/>
                  </a:lnTo>
                  <a:lnTo>
                    <a:pt x="367" y="464"/>
                  </a:lnTo>
                  <a:lnTo>
                    <a:pt x="367" y="464"/>
                  </a:lnTo>
                  <a:lnTo>
                    <a:pt x="368" y="463"/>
                  </a:lnTo>
                  <a:lnTo>
                    <a:pt x="368" y="463"/>
                  </a:lnTo>
                  <a:lnTo>
                    <a:pt x="370" y="466"/>
                  </a:lnTo>
                  <a:lnTo>
                    <a:pt x="368" y="466"/>
                  </a:lnTo>
                  <a:lnTo>
                    <a:pt x="367" y="467"/>
                  </a:lnTo>
                  <a:lnTo>
                    <a:pt x="367" y="468"/>
                  </a:lnTo>
                  <a:lnTo>
                    <a:pt x="368" y="467"/>
                  </a:lnTo>
                  <a:lnTo>
                    <a:pt x="367" y="468"/>
                  </a:lnTo>
                  <a:lnTo>
                    <a:pt x="367" y="470"/>
                  </a:lnTo>
                  <a:lnTo>
                    <a:pt x="365" y="468"/>
                  </a:lnTo>
                  <a:lnTo>
                    <a:pt x="364" y="468"/>
                  </a:lnTo>
                  <a:lnTo>
                    <a:pt x="364" y="470"/>
                  </a:lnTo>
                  <a:lnTo>
                    <a:pt x="365" y="470"/>
                  </a:lnTo>
                  <a:lnTo>
                    <a:pt x="367" y="470"/>
                  </a:lnTo>
                  <a:lnTo>
                    <a:pt x="367" y="471"/>
                  </a:lnTo>
                  <a:lnTo>
                    <a:pt x="365" y="471"/>
                  </a:lnTo>
                  <a:lnTo>
                    <a:pt x="365" y="471"/>
                  </a:lnTo>
                  <a:lnTo>
                    <a:pt x="364" y="473"/>
                  </a:lnTo>
                  <a:lnTo>
                    <a:pt x="365" y="473"/>
                  </a:lnTo>
                  <a:lnTo>
                    <a:pt x="363" y="474"/>
                  </a:lnTo>
                  <a:lnTo>
                    <a:pt x="361" y="475"/>
                  </a:lnTo>
                  <a:lnTo>
                    <a:pt x="361" y="474"/>
                  </a:lnTo>
                  <a:lnTo>
                    <a:pt x="361" y="473"/>
                  </a:lnTo>
                  <a:lnTo>
                    <a:pt x="363" y="473"/>
                  </a:lnTo>
                  <a:lnTo>
                    <a:pt x="364" y="473"/>
                  </a:lnTo>
                  <a:lnTo>
                    <a:pt x="364" y="473"/>
                  </a:lnTo>
                  <a:lnTo>
                    <a:pt x="363" y="470"/>
                  </a:lnTo>
                  <a:lnTo>
                    <a:pt x="361" y="473"/>
                  </a:lnTo>
                  <a:lnTo>
                    <a:pt x="361" y="473"/>
                  </a:lnTo>
                  <a:lnTo>
                    <a:pt x="360" y="473"/>
                  </a:lnTo>
                  <a:lnTo>
                    <a:pt x="361" y="474"/>
                  </a:lnTo>
                  <a:lnTo>
                    <a:pt x="361" y="475"/>
                  </a:lnTo>
                  <a:lnTo>
                    <a:pt x="360" y="475"/>
                  </a:lnTo>
                  <a:lnTo>
                    <a:pt x="360" y="475"/>
                  </a:lnTo>
                  <a:lnTo>
                    <a:pt x="360" y="475"/>
                  </a:lnTo>
                  <a:lnTo>
                    <a:pt x="361" y="475"/>
                  </a:lnTo>
                  <a:lnTo>
                    <a:pt x="361" y="477"/>
                  </a:lnTo>
                  <a:lnTo>
                    <a:pt x="356" y="477"/>
                  </a:lnTo>
                  <a:lnTo>
                    <a:pt x="354" y="477"/>
                  </a:lnTo>
                  <a:lnTo>
                    <a:pt x="353" y="475"/>
                  </a:lnTo>
                  <a:lnTo>
                    <a:pt x="353" y="473"/>
                  </a:lnTo>
                  <a:lnTo>
                    <a:pt x="354" y="473"/>
                  </a:lnTo>
                  <a:lnTo>
                    <a:pt x="356" y="473"/>
                  </a:lnTo>
                  <a:lnTo>
                    <a:pt x="356" y="475"/>
                  </a:lnTo>
                  <a:lnTo>
                    <a:pt x="357" y="474"/>
                  </a:lnTo>
                  <a:lnTo>
                    <a:pt x="358" y="473"/>
                  </a:lnTo>
                  <a:lnTo>
                    <a:pt x="358" y="470"/>
                  </a:lnTo>
                  <a:lnTo>
                    <a:pt x="357" y="470"/>
                  </a:lnTo>
                  <a:lnTo>
                    <a:pt x="357" y="471"/>
                  </a:lnTo>
                  <a:lnTo>
                    <a:pt x="357" y="471"/>
                  </a:lnTo>
                  <a:lnTo>
                    <a:pt x="356" y="470"/>
                  </a:lnTo>
                  <a:lnTo>
                    <a:pt x="356" y="470"/>
                  </a:lnTo>
                  <a:lnTo>
                    <a:pt x="357" y="468"/>
                  </a:lnTo>
                  <a:lnTo>
                    <a:pt x="357" y="468"/>
                  </a:lnTo>
                  <a:lnTo>
                    <a:pt x="358" y="468"/>
                  </a:lnTo>
                  <a:lnTo>
                    <a:pt x="358" y="467"/>
                  </a:lnTo>
                  <a:lnTo>
                    <a:pt x="358" y="467"/>
                  </a:lnTo>
                  <a:lnTo>
                    <a:pt x="360" y="467"/>
                  </a:lnTo>
                  <a:lnTo>
                    <a:pt x="361" y="467"/>
                  </a:lnTo>
                  <a:lnTo>
                    <a:pt x="361" y="466"/>
                  </a:lnTo>
                  <a:lnTo>
                    <a:pt x="356" y="467"/>
                  </a:lnTo>
                  <a:lnTo>
                    <a:pt x="356" y="467"/>
                  </a:lnTo>
                  <a:lnTo>
                    <a:pt x="356" y="464"/>
                  </a:lnTo>
                  <a:lnTo>
                    <a:pt x="357" y="464"/>
                  </a:lnTo>
                  <a:lnTo>
                    <a:pt x="356" y="463"/>
                  </a:lnTo>
                  <a:lnTo>
                    <a:pt x="356" y="464"/>
                  </a:lnTo>
                  <a:lnTo>
                    <a:pt x="356" y="464"/>
                  </a:lnTo>
                  <a:lnTo>
                    <a:pt x="356" y="464"/>
                  </a:lnTo>
                  <a:lnTo>
                    <a:pt x="354" y="464"/>
                  </a:lnTo>
                  <a:lnTo>
                    <a:pt x="354" y="466"/>
                  </a:lnTo>
                  <a:lnTo>
                    <a:pt x="353" y="466"/>
                  </a:lnTo>
                  <a:lnTo>
                    <a:pt x="349" y="463"/>
                  </a:lnTo>
                  <a:lnTo>
                    <a:pt x="349" y="463"/>
                  </a:lnTo>
                  <a:lnTo>
                    <a:pt x="349" y="460"/>
                  </a:lnTo>
                  <a:lnTo>
                    <a:pt x="347" y="462"/>
                  </a:lnTo>
                  <a:lnTo>
                    <a:pt x="346" y="464"/>
                  </a:lnTo>
                  <a:lnTo>
                    <a:pt x="346" y="467"/>
                  </a:lnTo>
                  <a:lnTo>
                    <a:pt x="347" y="470"/>
                  </a:lnTo>
                  <a:lnTo>
                    <a:pt x="346" y="470"/>
                  </a:lnTo>
                  <a:lnTo>
                    <a:pt x="346" y="471"/>
                  </a:lnTo>
                  <a:lnTo>
                    <a:pt x="346" y="471"/>
                  </a:lnTo>
                  <a:lnTo>
                    <a:pt x="345" y="473"/>
                  </a:lnTo>
                  <a:lnTo>
                    <a:pt x="345" y="473"/>
                  </a:lnTo>
                  <a:lnTo>
                    <a:pt x="345" y="474"/>
                  </a:lnTo>
                  <a:lnTo>
                    <a:pt x="346" y="474"/>
                  </a:lnTo>
                  <a:lnTo>
                    <a:pt x="346" y="475"/>
                  </a:lnTo>
                  <a:lnTo>
                    <a:pt x="346" y="475"/>
                  </a:lnTo>
                  <a:lnTo>
                    <a:pt x="345" y="477"/>
                  </a:lnTo>
                  <a:lnTo>
                    <a:pt x="345" y="477"/>
                  </a:lnTo>
                  <a:lnTo>
                    <a:pt x="343" y="478"/>
                  </a:lnTo>
                  <a:lnTo>
                    <a:pt x="343" y="478"/>
                  </a:lnTo>
                  <a:lnTo>
                    <a:pt x="342" y="478"/>
                  </a:lnTo>
                  <a:lnTo>
                    <a:pt x="342" y="479"/>
                  </a:lnTo>
                  <a:lnTo>
                    <a:pt x="339" y="482"/>
                  </a:lnTo>
                  <a:lnTo>
                    <a:pt x="336" y="482"/>
                  </a:lnTo>
                  <a:lnTo>
                    <a:pt x="336" y="481"/>
                  </a:lnTo>
                  <a:lnTo>
                    <a:pt x="338" y="479"/>
                  </a:lnTo>
                  <a:lnTo>
                    <a:pt x="340" y="477"/>
                  </a:lnTo>
                  <a:lnTo>
                    <a:pt x="340" y="475"/>
                  </a:lnTo>
                  <a:lnTo>
                    <a:pt x="340" y="473"/>
                  </a:lnTo>
                  <a:lnTo>
                    <a:pt x="340" y="473"/>
                  </a:lnTo>
                  <a:lnTo>
                    <a:pt x="339" y="471"/>
                  </a:lnTo>
                  <a:lnTo>
                    <a:pt x="339" y="470"/>
                  </a:lnTo>
                  <a:lnTo>
                    <a:pt x="339" y="470"/>
                  </a:lnTo>
                  <a:lnTo>
                    <a:pt x="339" y="468"/>
                  </a:lnTo>
                  <a:lnTo>
                    <a:pt x="338" y="470"/>
                  </a:lnTo>
                  <a:lnTo>
                    <a:pt x="336" y="470"/>
                  </a:lnTo>
                  <a:lnTo>
                    <a:pt x="336" y="468"/>
                  </a:lnTo>
                  <a:lnTo>
                    <a:pt x="336" y="470"/>
                  </a:lnTo>
                  <a:lnTo>
                    <a:pt x="336" y="470"/>
                  </a:lnTo>
                  <a:lnTo>
                    <a:pt x="336" y="470"/>
                  </a:lnTo>
                  <a:lnTo>
                    <a:pt x="336" y="471"/>
                  </a:lnTo>
                  <a:lnTo>
                    <a:pt x="336" y="473"/>
                  </a:lnTo>
                  <a:lnTo>
                    <a:pt x="336" y="473"/>
                  </a:lnTo>
                  <a:lnTo>
                    <a:pt x="336" y="473"/>
                  </a:lnTo>
                  <a:lnTo>
                    <a:pt x="334" y="475"/>
                  </a:lnTo>
                  <a:lnTo>
                    <a:pt x="332" y="475"/>
                  </a:lnTo>
                  <a:lnTo>
                    <a:pt x="331" y="475"/>
                  </a:lnTo>
                  <a:lnTo>
                    <a:pt x="329" y="475"/>
                  </a:lnTo>
                  <a:lnTo>
                    <a:pt x="331" y="475"/>
                  </a:lnTo>
                  <a:lnTo>
                    <a:pt x="329" y="477"/>
                  </a:lnTo>
                  <a:lnTo>
                    <a:pt x="329" y="475"/>
                  </a:lnTo>
                  <a:lnTo>
                    <a:pt x="328" y="475"/>
                  </a:lnTo>
                  <a:lnTo>
                    <a:pt x="328" y="477"/>
                  </a:lnTo>
                  <a:lnTo>
                    <a:pt x="327" y="477"/>
                  </a:lnTo>
                  <a:lnTo>
                    <a:pt x="325" y="477"/>
                  </a:lnTo>
                  <a:lnTo>
                    <a:pt x="324" y="477"/>
                  </a:lnTo>
                  <a:lnTo>
                    <a:pt x="325" y="478"/>
                  </a:lnTo>
                  <a:lnTo>
                    <a:pt x="325" y="478"/>
                  </a:lnTo>
                  <a:lnTo>
                    <a:pt x="323" y="479"/>
                  </a:lnTo>
                  <a:lnTo>
                    <a:pt x="321" y="478"/>
                  </a:lnTo>
                  <a:lnTo>
                    <a:pt x="320" y="477"/>
                  </a:lnTo>
                  <a:lnTo>
                    <a:pt x="318" y="477"/>
                  </a:lnTo>
                  <a:lnTo>
                    <a:pt x="317" y="478"/>
                  </a:lnTo>
                  <a:lnTo>
                    <a:pt x="320" y="481"/>
                  </a:lnTo>
                  <a:lnTo>
                    <a:pt x="321" y="481"/>
                  </a:lnTo>
                  <a:lnTo>
                    <a:pt x="320" y="481"/>
                  </a:lnTo>
                  <a:lnTo>
                    <a:pt x="320" y="482"/>
                  </a:lnTo>
                  <a:lnTo>
                    <a:pt x="320" y="484"/>
                  </a:lnTo>
                  <a:lnTo>
                    <a:pt x="320" y="484"/>
                  </a:lnTo>
                  <a:lnTo>
                    <a:pt x="321" y="484"/>
                  </a:lnTo>
                  <a:lnTo>
                    <a:pt x="323" y="484"/>
                  </a:lnTo>
                  <a:lnTo>
                    <a:pt x="324" y="484"/>
                  </a:lnTo>
                  <a:lnTo>
                    <a:pt x="325" y="484"/>
                  </a:lnTo>
                  <a:lnTo>
                    <a:pt x="325" y="484"/>
                  </a:lnTo>
                  <a:lnTo>
                    <a:pt x="323" y="484"/>
                  </a:lnTo>
                  <a:lnTo>
                    <a:pt x="320" y="485"/>
                  </a:lnTo>
                  <a:lnTo>
                    <a:pt x="316" y="489"/>
                  </a:lnTo>
                  <a:lnTo>
                    <a:pt x="314" y="489"/>
                  </a:lnTo>
                  <a:lnTo>
                    <a:pt x="314" y="488"/>
                  </a:lnTo>
                  <a:lnTo>
                    <a:pt x="316" y="486"/>
                  </a:lnTo>
                  <a:lnTo>
                    <a:pt x="317" y="484"/>
                  </a:lnTo>
                  <a:lnTo>
                    <a:pt x="317" y="484"/>
                  </a:lnTo>
                  <a:lnTo>
                    <a:pt x="313" y="479"/>
                  </a:lnTo>
                  <a:lnTo>
                    <a:pt x="311" y="479"/>
                  </a:lnTo>
                  <a:lnTo>
                    <a:pt x="309" y="475"/>
                  </a:lnTo>
                  <a:lnTo>
                    <a:pt x="306" y="474"/>
                  </a:lnTo>
                  <a:lnTo>
                    <a:pt x="305" y="473"/>
                  </a:lnTo>
                  <a:lnTo>
                    <a:pt x="305" y="471"/>
                  </a:lnTo>
                  <a:lnTo>
                    <a:pt x="303" y="470"/>
                  </a:lnTo>
                  <a:lnTo>
                    <a:pt x="303" y="468"/>
                  </a:lnTo>
                  <a:lnTo>
                    <a:pt x="300" y="468"/>
                  </a:lnTo>
                  <a:lnTo>
                    <a:pt x="298" y="467"/>
                  </a:lnTo>
                  <a:lnTo>
                    <a:pt x="296" y="467"/>
                  </a:lnTo>
                  <a:lnTo>
                    <a:pt x="295" y="467"/>
                  </a:lnTo>
                  <a:lnTo>
                    <a:pt x="293" y="467"/>
                  </a:lnTo>
                  <a:lnTo>
                    <a:pt x="289" y="470"/>
                  </a:lnTo>
                  <a:lnTo>
                    <a:pt x="288" y="471"/>
                  </a:lnTo>
                  <a:lnTo>
                    <a:pt x="284" y="473"/>
                  </a:lnTo>
                  <a:lnTo>
                    <a:pt x="281" y="473"/>
                  </a:lnTo>
                  <a:lnTo>
                    <a:pt x="278" y="471"/>
                  </a:lnTo>
                  <a:lnTo>
                    <a:pt x="275" y="473"/>
                  </a:lnTo>
                  <a:lnTo>
                    <a:pt x="275" y="473"/>
                  </a:lnTo>
                  <a:lnTo>
                    <a:pt x="274" y="474"/>
                  </a:lnTo>
                  <a:lnTo>
                    <a:pt x="274" y="475"/>
                  </a:lnTo>
                  <a:lnTo>
                    <a:pt x="273" y="475"/>
                  </a:lnTo>
                  <a:lnTo>
                    <a:pt x="273" y="474"/>
                  </a:lnTo>
                  <a:lnTo>
                    <a:pt x="270" y="474"/>
                  </a:lnTo>
                  <a:lnTo>
                    <a:pt x="270" y="473"/>
                  </a:lnTo>
                  <a:lnTo>
                    <a:pt x="269" y="470"/>
                  </a:lnTo>
                  <a:lnTo>
                    <a:pt x="269" y="468"/>
                  </a:lnTo>
                  <a:lnTo>
                    <a:pt x="266" y="467"/>
                  </a:lnTo>
                  <a:lnTo>
                    <a:pt x="264" y="468"/>
                  </a:lnTo>
                  <a:lnTo>
                    <a:pt x="262" y="471"/>
                  </a:lnTo>
                  <a:lnTo>
                    <a:pt x="259" y="473"/>
                  </a:lnTo>
                  <a:lnTo>
                    <a:pt x="258" y="471"/>
                  </a:lnTo>
                  <a:lnTo>
                    <a:pt x="255" y="464"/>
                  </a:lnTo>
                  <a:lnTo>
                    <a:pt x="252" y="462"/>
                  </a:lnTo>
                  <a:lnTo>
                    <a:pt x="251" y="462"/>
                  </a:lnTo>
                  <a:lnTo>
                    <a:pt x="246" y="463"/>
                  </a:lnTo>
                  <a:lnTo>
                    <a:pt x="244" y="462"/>
                  </a:lnTo>
                  <a:lnTo>
                    <a:pt x="237" y="456"/>
                  </a:lnTo>
                  <a:lnTo>
                    <a:pt x="234" y="453"/>
                  </a:lnTo>
                  <a:lnTo>
                    <a:pt x="230" y="453"/>
                  </a:lnTo>
                  <a:lnTo>
                    <a:pt x="228" y="452"/>
                  </a:lnTo>
                  <a:lnTo>
                    <a:pt x="227" y="450"/>
                  </a:lnTo>
                  <a:lnTo>
                    <a:pt x="227" y="449"/>
                  </a:lnTo>
                  <a:lnTo>
                    <a:pt x="227" y="448"/>
                  </a:lnTo>
                  <a:lnTo>
                    <a:pt x="228" y="446"/>
                  </a:lnTo>
                  <a:lnTo>
                    <a:pt x="230" y="445"/>
                  </a:lnTo>
                  <a:lnTo>
                    <a:pt x="230" y="442"/>
                  </a:lnTo>
                  <a:lnTo>
                    <a:pt x="228" y="441"/>
                  </a:lnTo>
                  <a:lnTo>
                    <a:pt x="227" y="439"/>
                  </a:lnTo>
                  <a:lnTo>
                    <a:pt x="226" y="439"/>
                  </a:lnTo>
                  <a:lnTo>
                    <a:pt x="223" y="441"/>
                  </a:lnTo>
                  <a:lnTo>
                    <a:pt x="223" y="442"/>
                  </a:lnTo>
                  <a:lnTo>
                    <a:pt x="220" y="442"/>
                  </a:lnTo>
                  <a:lnTo>
                    <a:pt x="219" y="441"/>
                  </a:lnTo>
                  <a:lnTo>
                    <a:pt x="217" y="439"/>
                  </a:lnTo>
                  <a:lnTo>
                    <a:pt x="217" y="438"/>
                  </a:lnTo>
                  <a:lnTo>
                    <a:pt x="216" y="437"/>
                  </a:lnTo>
                  <a:lnTo>
                    <a:pt x="213" y="437"/>
                  </a:lnTo>
                  <a:lnTo>
                    <a:pt x="209" y="437"/>
                  </a:lnTo>
                  <a:lnTo>
                    <a:pt x="208" y="437"/>
                  </a:lnTo>
                  <a:lnTo>
                    <a:pt x="206" y="435"/>
                  </a:lnTo>
                  <a:lnTo>
                    <a:pt x="206" y="435"/>
                  </a:lnTo>
                  <a:lnTo>
                    <a:pt x="205" y="434"/>
                  </a:lnTo>
                  <a:lnTo>
                    <a:pt x="205" y="434"/>
                  </a:lnTo>
                  <a:lnTo>
                    <a:pt x="204" y="434"/>
                  </a:lnTo>
                  <a:lnTo>
                    <a:pt x="204" y="434"/>
                  </a:lnTo>
                  <a:lnTo>
                    <a:pt x="199" y="437"/>
                  </a:lnTo>
                  <a:lnTo>
                    <a:pt x="198" y="438"/>
                  </a:lnTo>
                  <a:lnTo>
                    <a:pt x="197" y="438"/>
                  </a:lnTo>
                  <a:lnTo>
                    <a:pt x="197" y="437"/>
                  </a:lnTo>
                  <a:lnTo>
                    <a:pt x="197" y="437"/>
                  </a:lnTo>
                  <a:lnTo>
                    <a:pt x="195" y="434"/>
                  </a:lnTo>
                  <a:lnTo>
                    <a:pt x="198" y="430"/>
                  </a:lnTo>
                  <a:lnTo>
                    <a:pt x="198" y="427"/>
                  </a:lnTo>
                  <a:lnTo>
                    <a:pt x="198" y="426"/>
                  </a:lnTo>
                  <a:lnTo>
                    <a:pt x="198" y="424"/>
                  </a:lnTo>
                  <a:lnTo>
                    <a:pt x="198" y="423"/>
                  </a:lnTo>
                  <a:lnTo>
                    <a:pt x="197" y="423"/>
                  </a:lnTo>
                  <a:lnTo>
                    <a:pt x="197" y="423"/>
                  </a:lnTo>
                  <a:lnTo>
                    <a:pt x="198" y="420"/>
                  </a:lnTo>
                  <a:lnTo>
                    <a:pt x="198" y="420"/>
                  </a:lnTo>
                  <a:lnTo>
                    <a:pt x="197" y="419"/>
                  </a:lnTo>
                  <a:lnTo>
                    <a:pt x="197" y="417"/>
                  </a:lnTo>
                  <a:lnTo>
                    <a:pt x="195" y="417"/>
                  </a:lnTo>
                  <a:lnTo>
                    <a:pt x="195" y="414"/>
                  </a:lnTo>
                  <a:lnTo>
                    <a:pt x="197" y="414"/>
                  </a:lnTo>
                  <a:lnTo>
                    <a:pt x="197" y="413"/>
                  </a:lnTo>
                  <a:lnTo>
                    <a:pt x="198" y="412"/>
                  </a:lnTo>
                  <a:lnTo>
                    <a:pt x="195" y="405"/>
                  </a:lnTo>
                  <a:lnTo>
                    <a:pt x="195" y="403"/>
                  </a:lnTo>
                  <a:lnTo>
                    <a:pt x="193" y="402"/>
                  </a:lnTo>
                  <a:lnTo>
                    <a:pt x="190" y="402"/>
                  </a:lnTo>
                  <a:lnTo>
                    <a:pt x="187" y="401"/>
                  </a:lnTo>
                  <a:lnTo>
                    <a:pt x="187" y="401"/>
                  </a:lnTo>
                  <a:lnTo>
                    <a:pt x="186" y="398"/>
                  </a:lnTo>
                  <a:lnTo>
                    <a:pt x="186" y="395"/>
                  </a:lnTo>
                  <a:lnTo>
                    <a:pt x="186" y="392"/>
                  </a:lnTo>
                  <a:lnTo>
                    <a:pt x="186" y="391"/>
                  </a:lnTo>
                  <a:lnTo>
                    <a:pt x="186" y="390"/>
                  </a:lnTo>
                  <a:lnTo>
                    <a:pt x="187" y="388"/>
                  </a:lnTo>
                  <a:lnTo>
                    <a:pt x="187" y="388"/>
                  </a:lnTo>
                  <a:lnTo>
                    <a:pt x="190" y="379"/>
                  </a:lnTo>
                  <a:lnTo>
                    <a:pt x="190" y="376"/>
                  </a:lnTo>
                  <a:lnTo>
                    <a:pt x="191" y="374"/>
                  </a:lnTo>
                  <a:lnTo>
                    <a:pt x="193" y="374"/>
                  </a:lnTo>
                  <a:lnTo>
                    <a:pt x="194" y="376"/>
                  </a:lnTo>
                  <a:lnTo>
                    <a:pt x="195" y="377"/>
                  </a:lnTo>
                  <a:lnTo>
                    <a:pt x="195" y="379"/>
                  </a:lnTo>
                  <a:lnTo>
                    <a:pt x="198" y="379"/>
                  </a:lnTo>
                  <a:lnTo>
                    <a:pt x="199" y="377"/>
                  </a:lnTo>
                  <a:lnTo>
                    <a:pt x="201" y="373"/>
                  </a:lnTo>
                  <a:lnTo>
                    <a:pt x="201" y="370"/>
                  </a:lnTo>
                  <a:lnTo>
                    <a:pt x="204" y="367"/>
                  </a:lnTo>
                  <a:lnTo>
                    <a:pt x="204" y="366"/>
                  </a:lnTo>
                  <a:lnTo>
                    <a:pt x="204" y="363"/>
                  </a:lnTo>
                  <a:lnTo>
                    <a:pt x="205" y="362"/>
                  </a:lnTo>
                  <a:lnTo>
                    <a:pt x="206" y="361"/>
                  </a:lnTo>
                  <a:lnTo>
                    <a:pt x="209" y="359"/>
                  </a:lnTo>
                  <a:lnTo>
                    <a:pt x="209" y="356"/>
                  </a:lnTo>
                  <a:lnTo>
                    <a:pt x="209" y="356"/>
                  </a:lnTo>
                  <a:lnTo>
                    <a:pt x="206" y="356"/>
                  </a:lnTo>
                  <a:lnTo>
                    <a:pt x="205" y="356"/>
                  </a:lnTo>
                  <a:lnTo>
                    <a:pt x="204" y="356"/>
                  </a:lnTo>
                  <a:lnTo>
                    <a:pt x="202" y="354"/>
                  </a:lnTo>
                  <a:lnTo>
                    <a:pt x="199" y="351"/>
                  </a:lnTo>
                  <a:lnTo>
                    <a:pt x="198" y="349"/>
                  </a:lnTo>
                  <a:lnTo>
                    <a:pt x="198" y="349"/>
                  </a:lnTo>
                  <a:lnTo>
                    <a:pt x="197" y="348"/>
                  </a:lnTo>
                  <a:lnTo>
                    <a:pt x="195" y="349"/>
                  </a:lnTo>
                  <a:lnTo>
                    <a:pt x="195" y="351"/>
                  </a:lnTo>
                  <a:lnTo>
                    <a:pt x="195" y="351"/>
                  </a:lnTo>
                  <a:lnTo>
                    <a:pt x="193" y="351"/>
                  </a:lnTo>
                  <a:lnTo>
                    <a:pt x="191" y="349"/>
                  </a:lnTo>
                  <a:lnTo>
                    <a:pt x="191" y="348"/>
                  </a:lnTo>
                  <a:lnTo>
                    <a:pt x="190" y="347"/>
                  </a:lnTo>
                  <a:lnTo>
                    <a:pt x="188" y="345"/>
                  </a:lnTo>
                  <a:lnTo>
                    <a:pt x="184" y="344"/>
                  </a:lnTo>
                  <a:lnTo>
                    <a:pt x="183" y="344"/>
                  </a:lnTo>
                  <a:lnTo>
                    <a:pt x="181" y="343"/>
                  </a:lnTo>
                  <a:lnTo>
                    <a:pt x="181" y="344"/>
                  </a:lnTo>
                  <a:lnTo>
                    <a:pt x="180" y="345"/>
                  </a:lnTo>
                  <a:lnTo>
                    <a:pt x="179" y="347"/>
                  </a:lnTo>
                  <a:lnTo>
                    <a:pt x="166" y="351"/>
                  </a:lnTo>
                  <a:lnTo>
                    <a:pt x="165" y="351"/>
                  </a:lnTo>
                  <a:lnTo>
                    <a:pt x="162" y="351"/>
                  </a:lnTo>
                  <a:lnTo>
                    <a:pt x="161" y="351"/>
                  </a:lnTo>
                  <a:lnTo>
                    <a:pt x="159" y="349"/>
                  </a:lnTo>
                  <a:lnTo>
                    <a:pt x="158" y="348"/>
                  </a:lnTo>
                  <a:lnTo>
                    <a:pt x="158" y="345"/>
                  </a:lnTo>
                  <a:lnTo>
                    <a:pt x="157" y="341"/>
                  </a:lnTo>
                  <a:lnTo>
                    <a:pt x="152" y="340"/>
                  </a:lnTo>
                  <a:lnTo>
                    <a:pt x="150" y="338"/>
                  </a:lnTo>
                  <a:lnTo>
                    <a:pt x="144" y="338"/>
                  </a:lnTo>
                  <a:lnTo>
                    <a:pt x="137" y="338"/>
                  </a:lnTo>
                  <a:lnTo>
                    <a:pt x="137" y="338"/>
                  </a:lnTo>
                  <a:lnTo>
                    <a:pt x="134" y="343"/>
                  </a:lnTo>
                  <a:lnTo>
                    <a:pt x="134" y="343"/>
                  </a:lnTo>
                  <a:lnTo>
                    <a:pt x="133" y="343"/>
                  </a:lnTo>
                  <a:lnTo>
                    <a:pt x="130" y="344"/>
                  </a:lnTo>
                  <a:lnTo>
                    <a:pt x="129" y="343"/>
                  </a:lnTo>
                  <a:lnTo>
                    <a:pt x="128" y="343"/>
                  </a:lnTo>
                  <a:lnTo>
                    <a:pt x="126" y="343"/>
                  </a:lnTo>
                  <a:lnTo>
                    <a:pt x="126" y="344"/>
                  </a:lnTo>
                  <a:lnTo>
                    <a:pt x="125" y="345"/>
                  </a:lnTo>
                  <a:lnTo>
                    <a:pt x="125" y="345"/>
                  </a:lnTo>
                  <a:lnTo>
                    <a:pt x="123" y="344"/>
                  </a:lnTo>
                  <a:lnTo>
                    <a:pt x="118" y="338"/>
                  </a:lnTo>
                  <a:lnTo>
                    <a:pt x="116" y="337"/>
                  </a:lnTo>
                  <a:lnTo>
                    <a:pt x="115" y="336"/>
                  </a:lnTo>
                  <a:lnTo>
                    <a:pt x="115" y="334"/>
                  </a:lnTo>
                  <a:lnTo>
                    <a:pt x="114" y="334"/>
                  </a:lnTo>
                  <a:lnTo>
                    <a:pt x="112" y="334"/>
                  </a:lnTo>
                  <a:lnTo>
                    <a:pt x="111" y="333"/>
                  </a:lnTo>
                  <a:lnTo>
                    <a:pt x="110" y="332"/>
                  </a:lnTo>
                  <a:lnTo>
                    <a:pt x="107" y="332"/>
                  </a:lnTo>
                  <a:lnTo>
                    <a:pt x="104" y="332"/>
                  </a:lnTo>
                  <a:lnTo>
                    <a:pt x="98" y="332"/>
                  </a:lnTo>
                  <a:lnTo>
                    <a:pt x="97" y="330"/>
                  </a:lnTo>
                  <a:lnTo>
                    <a:pt x="96" y="329"/>
                  </a:lnTo>
                  <a:lnTo>
                    <a:pt x="96" y="327"/>
                  </a:lnTo>
                  <a:lnTo>
                    <a:pt x="96" y="323"/>
                  </a:lnTo>
                  <a:lnTo>
                    <a:pt x="96" y="320"/>
                  </a:lnTo>
                  <a:lnTo>
                    <a:pt x="94" y="320"/>
                  </a:lnTo>
                  <a:lnTo>
                    <a:pt x="96" y="318"/>
                  </a:lnTo>
                  <a:lnTo>
                    <a:pt x="96" y="316"/>
                  </a:lnTo>
                  <a:lnTo>
                    <a:pt x="96" y="316"/>
                  </a:lnTo>
                  <a:lnTo>
                    <a:pt x="97" y="314"/>
                  </a:lnTo>
                  <a:lnTo>
                    <a:pt x="100" y="312"/>
                  </a:lnTo>
                  <a:lnTo>
                    <a:pt x="104" y="308"/>
                  </a:lnTo>
                  <a:lnTo>
                    <a:pt x="104" y="307"/>
                  </a:lnTo>
                  <a:lnTo>
                    <a:pt x="104" y="307"/>
                  </a:lnTo>
                  <a:lnTo>
                    <a:pt x="104" y="305"/>
                  </a:lnTo>
                  <a:lnTo>
                    <a:pt x="104" y="304"/>
                  </a:lnTo>
                  <a:lnTo>
                    <a:pt x="104" y="302"/>
                  </a:lnTo>
                  <a:lnTo>
                    <a:pt x="104" y="301"/>
                  </a:lnTo>
                  <a:lnTo>
                    <a:pt x="105" y="301"/>
                  </a:lnTo>
                  <a:lnTo>
                    <a:pt x="107" y="301"/>
                  </a:lnTo>
                  <a:lnTo>
                    <a:pt x="108" y="302"/>
                  </a:lnTo>
                  <a:lnTo>
                    <a:pt x="110" y="302"/>
                  </a:lnTo>
                  <a:lnTo>
                    <a:pt x="110" y="302"/>
                  </a:lnTo>
                  <a:lnTo>
                    <a:pt x="111" y="301"/>
                  </a:lnTo>
                  <a:lnTo>
                    <a:pt x="111" y="301"/>
                  </a:lnTo>
                  <a:lnTo>
                    <a:pt x="111" y="300"/>
                  </a:lnTo>
                  <a:lnTo>
                    <a:pt x="111" y="300"/>
                  </a:lnTo>
                  <a:lnTo>
                    <a:pt x="110" y="298"/>
                  </a:lnTo>
                  <a:lnTo>
                    <a:pt x="110" y="297"/>
                  </a:lnTo>
                  <a:lnTo>
                    <a:pt x="110" y="297"/>
                  </a:lnTo>
                  <a:lnTo>
                    <a:pt x="112" y="297"/>
                  </a:lnTo>
                  <a:lnTo>
                    <a:pt x="112" y="297"/>
                  </a:lnTo>
                  <a:lnTo>
                    <a:pt x="114" y="296"/>
                  </a:lnTo>
                  <a:lnTo>
                    <a:pt x="115" y="296"/>
                  </a:lnTo>
                  <a:lnTo>
                    <a:pt x="115" y="294"/>
                  </a:lnTo>
                  <a:lnTo>
                    <a:pt x="118" y="291"/>
                  </a:lnTo>
                  <a:lnTo>
                    <a:pt x="118" y="290"/>
                  </a:lnTo>
                  <a:lnTo>
                    <a:pt x="121" y="290"/>
                  </a:lnTo>
                  <a:lnTo>
                    <a:pt x="121" y="289"/>
                  </a:lnTo>
                  <a:lnTo>
                    <a:pt x="122" y="287"/>
                  </a:lnTo>
                  <a:lnTo>
                    <a:pt x="122" y="287"/>
                  </a:lnTo>
                  <a:lnTo>
                    <a:pt x="123" y="286"/>
                  </a:lnTo>
                  <a:lnTo>
                    <a:pt x="123" y="284"/>
                  </a:lnTo>
                  <a:lnTo>
                    <a:pt x="125" y="284"/>
                  </a:lnTo>
                  <a:lnTo>
                    <a:pt x="126" y="284"/>
                  </a:lnTo>
                  <a:lnTo>
                    <a:pt x="128" y="284"/>
                  </a:lnTo>
                  <a:lnTo>
                    <a:pt x="129" y="287"/>
                  </a:lnTo>
                  <a:lnTo>
                    <a:pt x="130" y="287"/>
                  </a:lnTo>
                  <a:lnTo>
                    <a:pt x="134" y="290"/>
                  </a:lnTo>
                  <a:lnTo>
                    <a:pt x="134" y="290"/>
                  </a:lnTo>
                  <a:lnTo>
                    <a:pt x="136" y="290"/>
                  </a:lnTo>
                  <a:lnTo>
                    <a:pt x="139" y="290"/>
                  </a:lnTo>
                  <a:lnTo>
                    <a:pt x="139" y="290"/>
                  </a:lnTo>
                  <a:lnTo>
                    <a:pt x="143" y="289"/>
                  </a:lnTo>
                  <a:lnTo>
                    <a:pt x="143" y="287"/>
                  </a:lnTo>
                  <a:lnTo>
                    <a:pt x="144" y="287"/>
                  </a:lnTo>
                  <a:lnTo>
                    <a:pt x="145" y="286"/>
                  </a:lnTo>
                  <a:lnTo>
                    <a:pt x="145" y="284"/>
                  </a:lnTo>
                  <a:lnTo>
                    <a:pt x="148" y="284"/>
                  </a:lnTo>
                  <a:lnTo>
                    <a:pt x="148" y="284"/>
                  </a:lnTo>
                  <a:lnTo>
                    <a:pt x="148" y="284"/>
                  </a:lnTo>
                  <a:lnTo>
                    <a:pt x="150" y="283"/>
                  </a:lnTo>
                  <a:lnTo>
                    <a:pt x="150" y="275"/>
                  </a:lnTo>
                  <a:lnTo>
                    <a:pt x="150" y="269"/>
                  </a:lnTo>
                  <a:lnTo>
                    <a:pt x="150" y="268"/>
                  </a:lnTo>
                  <a:lnTo>
                    <a:pt x="151" y="268"/>
                  </a:lnTo>
                  <a:lnTo>
                    <a:pt x="151" y="265"/>
                  </a:lnTo>
                  <a:lnTo>
                    <a:pt x="151" y="265"/>
                  </a:lnTo>
                  <a:lnTo>
                    <a:pt x="151" y="264"/>
                  </a:lnTo>
                  <a:lnTo>
                    <a:pt x="151" y="262"/>
                  </a:lnTo>
                  <a:lnTo>
                    <a:pt x="150" y="257"/>
                  </a:lnTo>
                  <a:lnTo>
                    <a:pt x="150" y="257"/>
                  </a:lnTo>
                  <a:lnTo>
                    <a:pt x="150" y="255"/>
                  </a:lnTo>
                  <a:lnTo>
                    <a:pt x="151" y="255"/>
                  </a:lnTo>
                  <a:lnTo>
                    <a:pt x="151" y="254"/>
                  </a:lnTo>
                  <a:lnTo>
                    <a:pt x="154" y="254"/>
                  </a:lnTo>
                  <a:lnTo>
                    <a:pt x="155" y="254"/>
                  </a:lnTo>
                  <a:lnTo>
                    <a:pt x="155" y="253"/>
                  </a:lnTo>
                  <a:lnTo>
                    <a:pt x="155" y="251"/>
                  </a:lnTo>
                  <a:lnTo>
                    <a:pt x="155" y="251"/>
                  </a:lnTo>
                  <a:lnTo>
                    <a:pt x="151" y="244"/>
                  </a:lnTo>
                  <a:lnTo>
                    <a:pt x="151" y="243"/>
                  </a:lnTo>
                  <a:lnTo>
                    <a:pt x="151" y="243"/>
                  </a:lnTo>
                  <a:lnTo>
                    <a:pt x="151" y="242"/>
                  </a:lnTo>
                  <a:lnTo>
                    <a:pt x="151" y="240"/>
                  </a:lnTo>
                  <a:lnTo>
                    <a:pt x="151" y="240"/>
                  </a:lnTo>
                  <a:lnTo>
                    <a:pt x="151" y="240"/>
                  </a:lnTo>
                  <a:lnTo>
                    <a:pt x="151" y="239"/>
                  </a:lnTo>
                  <a:lnTo>
                    <a:pt x="145" y="236"/>
                  </a:lnTo>
                  <a:lnTo>
                    <a:pt x="143" y="235"/>
                  </a:lnTo>
                  <a:lnTo>
                    <a:pt x="141" y="233"/>
                  </a:lnTo>
                  <a:lnTo>
                    <a:pt x="139" y="232"/>
                  </a:lnTo>
                  <a:lnTo>
                    <a:pt x="139" y="231"/>
                  </a:lnTo>
                  <a:lnTo>
                    <a:pt x="139" y="229"/>
                  </a:lnTo>
                  <a:lnTo>
                    <a:pt x="139" y="229"/>
                  </a:lnTo>
                  <a:lnTo>
                    <a:pt x="140" y="228"/>
                  </a:lnTo>
                  <a:lnTo>
                    <a:pt x="140" y="226"/>
                  </a:lnTo>
                  <a:lnTo>
                    <a:pt x="139" y="226"/>
                  </a:lnTo>
                  <a:lnTo>
                    <a:pt x="137" y="226"/>
                  </a:lnTo>
                  <a:lnTo>
                    <a:pt x="137" y="226"/>
                  </a:lnTo>
                  <a:lnTo>
                    <a:pt x="136" y="228"/>
                  </a:lnTo>
                  <a:lnTo>
                    <a:pt x="134" y="229"/>
                  </a:lnTo>
                  <a:lnTo>
                    <a:pt x="134" y="229"/>
                  </a:lnTo>
                  <a:lnTo>
                    <a:pt x="129" y="229"/>
                  </a:lnTo>
                  <a:lnTo>
                    <a:pt x="129" y="229"/>
                  </a:lnTo>
                  <a:lnTo>
                    <a:pt x="128" y="231"/>
                  </a:lnTo>
                  <a:lnTo>
                    <a:pt x="128" y="232"/>
                  </a:lnTo>
                  <a:lnTo>
                    <a:pt x="128" y="232"/>
                  </a:lnTo>
                  <a:lnTo>
                    <a:pt x="128" y="235"/>
                  </a:lnTo>
                  <a:lnTo>
                    <a:pt x="126" y="235"/>
                  </a:lnTo>
                  <a:lnTo>
                    <a:pt x="126" y="235"/>
                  </a:lnTo>
                  <a:lnTo>
                    <a:pt x="122" y="235"/>
                  </a:lnTo>
                  <a:lnTo>
                    <a:pt x="121" y="235"/>
                  </a:lnTo>
                  <a:lnTo>
                    <a:pt x="119" y="235"/>
                  </a:lnTo>
                  <a:lnTo>
                    <a:pt x="118" y="235"/>
                  </a:lnTo>
                  <a:lnTo>
                    <a:pt x="116" y="235"/>
                  </a:lnTo>
                  <a:lnTo>
                    <a:pt x="114" y="233"/>
                  </a:lnTo>
                  <a:lnTo>
                    <a:pt x="112" y="232"/>
                  </a:lnTo>
                  <a:lnTo>
                    <a:pt x="110" y="232"/>
                  </a:lnTo>
                  <a:lnTo>
                    <a:pt x="107" y="232"/>
                  </a:lnTo>
                  <a:lnTo>
                    <a:pt x="107" y="231"/>
                  </a:lnTo>
                  <a:lnTo>
                    <a:pt x="105" y="231"/>
                  </a:lnTo>
                  <a:lnTo>
                    <a:pt x="105" y="229"/>
                  </a:lnTo>
                  <a:lnTo>
                    <a:pt x="105" y="228"/>
                  </a:lnTo>
                  <a:lnTo>
                    <a:pt x="104" y="226"/>
                  </a:lnTo>
                  <a:lnTo>
                    <a:pt x="104" y="225"/>
                  </a:lnTo>
                  <a:lnTo>
                    <a:pt x="103" y="224"/>
                  </a:lnTo>
                  <a:lnTo>
                    <a:pt x="103" y="224"/>
                  </a:lnTo>
                  <a:lnTo>
                    <a:pt x="101" y="224"/>
                  </a:lnTo>
                  <a:lnTo>
                    <a:pt x="101" y="224"/>
                  </a:lnTo>
                  <a:lnTo>
                    <a:pt x="100" y="224"/>
                  </a:lnTo>
                  <a:lnTo>
                    <a:pt x="98" y="225"/>
                  </a:lnTo>
                  <a:lnTo>
                    <a:pt x="96" y="225"/>
                  </a:lnTo>
                  <a:lnTo>
                    <a:pt x="94" y="226"/>
                  </a:lnTo>
                  <a:lnTo>
                    <a:pt x="94" y="226"/>
                  </a:lnTo>
                  <a:lnTo>
                    <a:pt x="94" y="228"/>
                  </a:lnTo>
                  <a:lnTo>
                    <a:pt x="93" y="231"/>
                  </a:lnTo>
                  <a:lnTo>
                    <a:pt x="93" y="232"/>
                  </a:lnTo>
                  <a:lnTo>
                    <a:pt x="92" y="232"/>
                  </a:lnTo>
                  <a:lnTo>
                    <a:pt x="90" y="233"/>
                  </a:lnTo>
                  <a:lnTo>
                    <a:pt x="87" y="233"/>
                  </a:lnTo>
                  <a:lnTo>
                    <a:pt x="87" y="233"/>
                  </a:lnTo>
                  <a:lnTo>
                    <a:pt x="86" y="233"/>
                  </a:lnTo>
                  <a:lnTo>
                    <a:pt x="85" y="232"/>
                  </a:lnTo>
                  <a:lnTo>
                    <a:pt x="85" y="232"/>
                  </a:lnTo>
                  <a:lnTo>
                    <a:pt x="83" y="231"/>
                  </a:lnTo>
                  <a:lnTo>
                    <a:pt x="82" y="231"/>
                  </a:lnTo>
                  <a:lnTo>
                    <a:pt x="79" y="229"/>
                  </a:lnTo>
                  <a:lnTo>
                    <a:pt x="76" y="226"/>
                  </a:lnTo>
                  <a:lnTo>
                    <a:pt x="75" y="225"/>
                  </a:lnTo>
                  <a:lnTo>
                    <a:pt x="74" y="225"/>
                  </a:lnTo>
                  <a:lnTo>
                    <a:pt x="74" y="225"/>
                  </a:lnTo>
                  <a:lnTo>
                    <a:pt x="74" y="225"/>
                  </a:lnTo>
                  <a:lnTo>
                    <a:pt x="74" y="226"/>
                  </a:lnTo>
                  <a:lnTo>
                    <a:pt x="74" y="228"/>
                  </a:lnTo>
                  <a:lnTo>
                    <a:pt x="74" y="229"/>
                  </a:lnTo>
                  <a:lnTo>
                    <a:pt x="74" y="229"/>
                  </a:lnTo>
                  <a:lnTo>
                    <a:pt x="74" y="231"/>
                  </a:lnTo>
                  <a:lnTo>
                    <a:pt x="72" y="229"/>
                  </a:lnTo>
                  <a:lnTo>
                    <a:pt x="71" y="229"/>
                  </a:lnTo>
                  <a:lnTo>
                    <a:pt x="65" y="225"/>
                  </a:lnTo>
                  <a:lnTo>
                    <a:pt x="64" y="224"/>
                  </a:lnTo>
                  <a:lnTo>
                    <a:pt x="63" y="222"/>
                  </a:lnTo>
                  <a:lnTo>
                    <a:pt x="63" y="221"/>
                  </a:lnTo>
                  <a:lnTo>
                    <a:pt x="63" y="221"/>
                  </a:lnTo>
                  <a:lnTo>
                    <a:pt x="63" y="220"/>
                  </a:lnTo>
                  <a:lnTo>
                    <a:pt x="63" y="218"/>
                  </a:lnTo>
                  <a:lnTo>
                    <a:pt x="64" y="218"/>
                  </a:lnTo>
                  <a:lnTo>
                    <a:pt x="64" y="217"/>
                  </a:lnTo>
                  <a:lnTo>
                    <a:pt x="63" y="215"/>
                  </a:lnTo>
                  <a:lnTo>
                    <a:pt x="63" y="213"/>
                  </a:lnTo>
                  <a:lnTo>
                    <a:pt x="63" y="211"/>
                  </a:lnTo>
                  <a:lnTo>
                    <a:pt x="63" y="207"/>
                  </a:lnTo>
                  <a:lnTo>
                    <a:pt x="63" y="206"/>
                  </a:lnTo>
                  <a:lnTo>
                    <a:pt x="63" y="204"/>
                  </a:lnTo>
                  <a:lnTo>
                    <a:pt x="60" y="203"/>
                  </a:lnTo>
                  <a:lnTo>
                    <a:pt x="58" y="202"/>
                  </a:lnTo>
                  <a:lnTo>
                    <a:pt x="58" y="202"/>
                  </a:lnTo>
                  <a:lnTo>
                    <a:pt x="58" y="199"/>
                  </a:lnTo>
                  <a:lnTo>
                    <a:pt x="57" y="197"/>
                  </a:lnTo>
                  <a:lnTo>
                    <a:pt x="57" y="196"/>
                  </a:lnTo>
                  <a:lnTo>
                    <a:pt x="56" y="196"/>
                  </a:lnTo>
                  <a:lnTo>
                    <a:pt x="54" y="195"/>
                  </a:lnTo>
                  <a:lnTo>
                    <a:pt x="53" y="195"/>
                  </a:lnTo>
                  <a:lnTo>
                    <a:pt x="49" y="195"/>
                  </a:lnTo>
                  <a:lnTo>
                    <a:pt x="46" y="196"/>
                  </a:lnTo>
                  <a:lnTo>
                    <a:pt x="45" y="196"/>
                  </a:lnTo>
                  <a:lnTo>
                    <a:pt x="43" y="196"/>
                  </a:lnTo>
                  <a:lnTo>
                    <a:pt x="42" y="196"/>
                  </a:lnTo>
                  <a:lnTo>
                    <a:pt x="40" y="196"/>
                  </a:lnTo>
                  <a:lnTo>
                    <a:pt x="39" y="195"/>
                  </a:lnTo>
                  <a:lnTo>
                    <a:pt x="36" y="193"/>
                  </a:lnTo>
                  <a:lnTo>
                    <a:pt x="36" y="193"/>
                  </a:lnTo>
                  <a:lnTo>
                    <a:pt x="35" y="193"/>
                  </a:lnTo>
                  <a:lnTo>
                    <a:pt x="27" y="192"/>
                  </a:lnTo>
                  <a:lnTo>
                    <a:pt x="25" y="190"/>
                  </a:lnTo>
                  <a:lnTo>
                    <a:pt x="24" y="192"/>
                  </a:lnTo>
                  <a:lnTo>
                    <a:pt x="21" y="192"/>
                  </a:lnTo>
                  <a:lnTo>
                    <a:pt x="21" y="193"/>
                  </a:lnTo>
                  <a:lnTo>
                    <a:pt x="21" y="193"/>
                  </a:lnTo>
                  <a:lnTo>
                    <a:pt x="20" y="195"/>
                  </a:lnTo>
                  <a:lnTo>
                    <a:pt x="20" y="196"/>
                  </a:lnTo>
                  <a:lnTo>
                    <a:pt x="20" y="196"/>
                  </a:lnTo>
                  <a:lnTo>
                    <a:pt x="20" y="197"/>
                  </a:lnTo>
                  <a:lnTo>
                    <a:pt x="21" y="199"/>
                  </a:lnTo>
                  <a:lnTo>
                    <a:pt x="21" y="199"/>
                  </a:lnTo>
                  <a:lnTo>
                    <a:pt x="22" y="200"/>
                  </a:lnTo>
                  <a:lnTo>
                    <a:pt x="22" y="202"/>
                  </a:lnTo>
                  <a:lnTo>
                    <a:pt x="24" y="202"/>
                  </a:lnTo>
                  <a:lnTo>
                    <a:pt x="24" y="203"/>
                  </a:lnTo>
                  <a:lnTo>
                    <a:pt x="22" y="204"/>
                  </a:lnTo>
                  <a:lnTo>
                    <a:pt x="21" y="204"/>
                  </a:lnTo>
                  <a:lnTo>
                    <a:pt x="21" y="204"/>
                  </a:lnTo>
                  <a:lnTo>
                    <a:pt x="20" y="204"/>
                  </a:lnTo>
                  <a:lnTo>
                    <a:pt x="18" y="204"/>
                  </a:lnTo>
                  <a:lnTo>
                    <a:pt x="17" y="204"/>
                  </a:lnTo>
                  <a:lnTo>
                    <a:pt x="11" y="197"/>
                  </a:lnTo>
                  <a:lnTo>
                    <a:pt x="9" y="193"/>
                  </a:lnTo>
                  <a:lnTo>
                    <a:pt x="7" y="190"/>
                  </a:lnTo>
                  <a:lnTo>
                    <a:pt x="2" y="181"/>
                  </a:lnTo>
                  <a:lnTo>
                    <a:pt x="0" y="174"/>
                  </a:lnTo>
                  <a:lnTo>
                    <a:pt x="0" y="174"/>
                  </a:lnTo>
                  <a:lnTo>
                    <a:pt x="0" y="171"/>
                  </a:lnTo>
                  <a:lnTo>
                    <a:pt x="2" y="171"/>
                  </a:lnTo>
                  <a:lnTo>
                    <a:pt x="2" y="170"/>
                  </a:lnTo>
                  <a:lnTo>
                    <a:pt x="2" y="168"/>
                  </a:lnTo>
                  <a:lnTo>
                    <a:pt x="3" y="166"/>
                  </a:lnTo>
                  <a:lnTo>
                    <a:pt x="6" y="164"/>
                  </a:lnTo>
                  <a:lnTo>
                    <a:pt x="7" y="164"/>
                  </a:lnTo>
                  <a:lnTo>
                    <a:pt x="10" y="166"/>
                  </a:lnTo>
                  <a:lnTo>
                    <a:pt x="14" y="170"/>
                  </a:lnTo>
                  <a:lnTo>
                    <a:pt x="15" y="171"/>
                  </a:lnTo>
                  <a:lnTo>
                    <a:pt x="15" y="171"/>
                  </a:lnTo>
                  <a:lnTo>
                    <a:pt x="18" y="171"/>
                  </a:lnTo>
                  <a:lnTo>
                    <a:pt x="18" y="171"/>
                  </a:lnTo>
                  <a:lnTo>
                    <a:pt x="20" y="172"/>
                  </a:lnTo>
                  <a:lnTo>
                    <a:pt x="22" y="174"/>
                  </a:lnTo>
                  <a:lnTo>
                    <a:pt x="22" y="175"/>
                  </a:lnTo>
                  <a:lnTo>
                    <a:pt x="24" y="174"/>
                  </a:lnTo>
                  <a:lnTo>
                    <a:pt x="27" y="171"/>
                  </a:lnTo>
                  <a:lnTo>
                    <a:pt x="28" y="170"/>
                  </a:lnTo>
                  <a:lnTo>
                    <a:pt x="29" y="170"/>
                  </a:lnTo>
                  <a:lnTo>
                    <a:pt x="32" y="170"/>
                  </a:lnTo>
                  <a:lnTo>
                    <a:pt x="33" y="168"/>
                  </a:lnTo>
                  <a:lnTo>
                    <a:pt x="33" y="168"/>
                  </a:lnTo>
                  <a:lnTo>
                    <a:pt x="36" y="163"/>
                  </a:lnTo>
                  <a:lnTo>
                    <a:pt x="38" y="161"/>
                  </a:lnTo>
                  <a:lnTo>
                    <a:pt x="42" y="161"/>
                  </a:lnTo>
                  <a:lnTo>
                    <a:pt x="45" y="160"/>
                  </a:lnTo>
                  <a:lnTo>
                    <a:pt x="47" y="159"/>
                  </a:lnTo>
                  <a:lnTo>
                    <a:pt x="49" y="159"/>
                  </a:lnTo>
                  <a:lnTo>
                    <a:pt x="49" y="157"/>
                  </a:lnTo>
                  <a:lnTo>
                    <a:pt x="50" y="157"/>
                  </a:lnTo>
                  <a:lnTo>
                    <a:pt x="50" y="155"/>
                  </a:lnTo>
                  <a:lnTo>
                    <a:pt x="51" y="153"/>
                  </a:lnTo>
                  <a:lnTo>
                    <a:pt x="51" y="150"/>
                  </a:lnTo>
                  <a:lnTo>
                    <a:pt x="51" y="149"/>
                  </a:lnTo>
                  <a:lnTo>
                    <a:pt x="51" y="149"/>
                  </a:lnTo>
                  <a:lnTo>
                    <a:pt x="54" y="146"/>
                  </a:lnTo>
                  <a:lnTo>
                    <a:pt x="57" y="143"/>
                  </a:lnTo>
                  <a:lnTo>
                    <a:pt x="57" y="142"/>
                  </a:lnTo>
                  <a:lnTo>
                    <a:pt x="58" y="142"/>
                  </a:lnTo>
                  <a:lnTo>
                    <a:pt x="60" y="141"/>
                  </a:lnTo>
                  <a:lnTo>
                    <a:pt x="61" y="141"/>
                  </a:lnTo>
                  <a:lnTo>
                    <a:pt x="63" y="141"/>
                  </a:lnTo>
                  <a:lnTo>
                    <a:pt x="63" y="138"/>
                  </a:lnTo>
                  <a:lnTo>
                    <a:pt x="64" y="138"/>
                  </a:lnTo>
                  <a:lnTo>
                    <a:pt x="65" y="138"/>
                  </a:lnTo>
                  <a:lnTo>
                    <a:pt x="68" y="139"/>
                  </a:lnTo>
                  <a:lnTo>
                    <a:pt x="69" y="141"/>
                  </a:lnTo>
                  <a:lnTo>
                    <a:pt x="71" y="145"/>
                  </a:lnTo>
                  <a:lnTo>
                    <a:pt x="74" y="145"/>
                  </a:lnTo>
                  <a:lnTo>
                    <a:pt x="76" y="145"/>
                  </a:lnTo>
                  <a:lnTo>
                    <a:pt x="78" y="143"/>
                  </a:lnTo>
                  <a:lnTo>
                    <a:pt x="79" y="143"/>
                  </a:lnTo>
                  <a:lnTo>
                    <a:pt x="82" y="142"/>
                  </a:lnTo>
                  <a:lnTo>
                    <a:pt x="83" y="143"/>
                  </a:lnTo>
                  <a:lnTo>
                    <a:pt x="85" y="143"/>
                  </a:lnTo>
                  <a:lnTo>
                    <a:pt x="86" y="145"/>
                  </a:lnTo>
                  <a:lnTo>
                    <a:pt x="87" y="146"/>
                  </a:lnTo>
                  <a:lnTo>
                    <a:pt x="89" y="152"/>
                  </a:lnTo>
                  <a:lnTo>
                    <a:pt x="90" y="155"/>
                  </a:lnTo>
                  <a:lnTo>
                    <a:pt x="93" y="157"/>
                  </a:lnTo>
                  <a:lnTo>
                    <a:pt x="96" y="157"/>
                  </a:lnTo>
                  <a:lnTo>
                    <a:pt x="100" y="157"/>
                  </a:lnTo>
                  <a:lnTo>
                    <a:pt x="101" y="157"/>
                  </a:lnTo>
                  <a:lnTo>
                    <a:pt x="103" y="157"/>
                  </a:lnTo>
                  <a:lnTo>
                    <a:pt x="104" y="160"/>
                  </a:lnTo>
                  <a:lnTo>
                    <a:pt x="107" y="160"/>
                  </a:lnTo>
                  <a:lnTo>
                    <a:pt x="108" y="160"/>
                  </a:lnTo>
                  <a:lnTo>
                    <a:pt x="112" y="163"/>
                  </a:lnTo>
                  <a:lnTo>
                    <a:pt x="116" y="164"/>
                  </a:lnTo>
                  <a:lnTo>
                    <a:pt x="118" y="167"/>
                  </a:lnTo>
                  <a:lnTo>
                    <a:pt x="121" y="167"/>
                  </a:lnTo>
                  <a:lnTo>
                    <a:pt x="122" y="167"/>
                  </a:lnTo>
                  <a:lnTo>
                    <a:pt x="125" y="166"/>
                  </a:lnTo>
                  <a:lnTo>
                    <a:pt x="126" y="166"/>
                  </a:lnTo>
                  <a:lnTo>
                    <a:pt x="129" y="166"/>
                  </a:lnTo>
                  <a:lnTo>
                    <a:pt x="130" y="166"/>
                  </a:lnTo>
                  <a:lnTo>
                    <a:pt x="132" y="166"/>
                  </a:lnTo>
                  <a:lnTo>
                    <a:pt x="137" y="174"/>
                  </a:lnTo>
                  <a:lnTo>
                    <a:pt x="140" y="174"/>
                  </a:lnTo>
                  <a:lnTo>
                    <a:pt x="141" y="172"/>
                  </a:lnTo>
                  <a:lnTo>
                    <a:pt x="143" y="168"/>
                  </a:lnTo>
                  <a:lnTo>
                    <a:pt x="145" y="167"/>
                  </a:lnTo>
                  <a:lnTo>
                    <a:pt x="151" y="163"/>
                  </a:lnTo>
                  <a:lnTo>
                    <a:pt x="154" y="160"/>
                  </a:lnTo>
                  <a:lnTo>
                    <a:pt x="155" y="155"/>
                  </a:lnTo>
                  <a:lnTo>
                    <a:pt x="155" y="150"/>
                  </a:lnTo>
                  <a:lnTo>
                    <a:pt x="154" y="146"/>
                  </a:lnTo>
                  <a:lnTo>
                    <a:pt x="151" y="142"/>
                  </a:lnTo>
                  <a:lnTo>
                    <a:pt x="152" y="142"/>
                  </a:lnTo>
                  <a:lnTo>
                    <a:pt x="154" y="142"/>
                  </a:lnTo>
                  <a:lnTo>
                    <a:pt x="155" y="142"/>
                  </a:lnTo>
                  <a:lnTo>
                    <a:pt x="157" y="142"/>
                  </a:lnTo>
                  <a:lnTo>
                    <a:pt x="157" y="141"/>
                  </a:lnTo>
                  <a:lnTo>
                    <a:pt x="157" y="141"/>
                  </a:lnTo>
                  <a:lnTo>
                    <a:pt x="158" y="141"/>
                  </a:lnTo>
                  <a:lnTo>
                    <a:pt x="165" y="141"/>
                  </a:lnTo>
                  <a:lnTo>
                    <a:pt x="170" y="138"/>
                  </a:lnTo>
                  <a:lnTo>
                    <a:pt x="172" y="138"/>
                  </a:lnTo>
                  <a:lnTo>
                    <a:pt x="179" y="135"/>
                  </a:lnTo>
                  <a:lnTo>
                    <a:pt x="183" y="131"/>
                  </a:lnTo>
                  <a:lnTo>
                    <a:pt x="184" y="131"/>
                  </a:lnTo>
                  <a:lnTo>
                    <a:pt x="191" y="128"/>
                  </a:lnTo>
                  <a:lnTo>
                    <a:pt x="193" y="125"/>
                  </a:lnTo>
                  <a:lnTo>
                    <a:pt x="195" y="123"/>
                  </a:lnTo>
                  <a:lnTo>
                    <a:pt x="198" y="121"/>
                  </a:lnTo>
                  <a:lnTo>
                    <a:pt x="201" y="120"/>
                  </a:lnTo>
                  <a:lnTo>
                    <a:pt x="209" y="120"/>
                  </a:lnTo>
                  <a:lnTo>
                    <a:pt x="217" y="119"/>
                  </a:lnTo>
                  <a:lnTo>
                    <a:pt x="219" y="117"/>
                  </a:lnTo>
                  <a:lnTo>
                    <a:pt x="219" y="117"/>
                  </a:lnTo>
                  <a:lnTo>
                    <a:pt x="219" y="114"/>
                  </a:lnTo>
                  <a:lnTo>
                    <a:pt x="220" y="113"/>
                  </a:lnTo>
                  <a:lnTo>
                    <a:pt x="220" y="113"/>
                  </a:lnTo>
                  <a:lnTo>
                    <a:pt x="223" y="113"/>
                  </a:lnTo>
                  <a:lnTo>
                    <a:pt x="224" y="113"/>
                  </a:lnTo>
                  <a:lnTo>
                    <a:pt x="226" y="114"/>
                  </a:lnTo>
                  <a:lnTo>
                    <a:pt x="226" y="114"/>
                  </a:lnTo>
                  <a:lnTo>
                    <a:pt x="227" y="114"/>
                  </a:lnTo>
                  <a:lnTo>
                    <a:pt x="227" y="113"/>
                  </a:lnTo>
                  <a:lnTo>
                    <a:pt x="228" y="110"/>
                  </a:lnTo>
                  <a:lnTo>
                    <a:pt x="228" y="107"/>
                  </a:lnTo>
                  <a:lnTo>
                    <a:pt x="228" y="105"/>
                  </a:lnTo>
                  <a:lnTo>
                    <a:pt x="228" y="103"/>
                  </a:lnTo>
                  <a:lnTo>
                    <a:pt x="228" y="102"/>
                  </a:lnTo>
                  <a:lnTo>
                    <a:pt x="227" y="101"/>
                  </a:lnTo>
                  <a:lnTo>
                    <a:pt x="226" y="99"/>
                  </a:lnTo>
                  <a:lnTo>
                    <a:pt x="226" y="98"/>
                  </a:lnTo>
                  <a:lnTo>
                    <a:pt x="226" y="96"/>
                  </a:lnTo>
                  <a:lnTo>
                    <a:pt x="226" y="94"/>
                  </a:lnTo>
                  <a:lnTo>
                    <a:pt x="226" y="94"/>
                  </a:lnTo>
                  <a:lnTo>
                    <a:pt x="227" y="94"/>
                  </a:lnTo>
                  <a:lnTo>
                    <a:pt x="228" y="92"/>
                  </a:lnTo>
                  <a:lnTo>
                    <a:pt x="228" y="92"/>
                  </a:lnTo>
                  <a:lnTo>
                    <a:pt x="228" y="91"/>
                  </a:lnTo>
                  <a:lnTo>
                    <a:pt x="228" y="90"/>
                  </a:lnTo>
                  <a:lnTo>
                    <a:pt x="230" y="88"/>
                  </a:lnTo>
                  <a:lnTo>
                    <a:pt x="231" y="88"/>
                  </a:lnTo>
                  <a:lnTo>
                    <a:pt x="233" y="87"/>
                  </a:lnTo>
                  <a:lnTo>
                    <a:pt x="234" y="87"/>
                  </a:lnTo>
                  <a:lnTo>
                    <a:pt x="235" y="85"/>
                  </a:lnTo>
                  <a:lnTo>
                    <a:pt x="235" y="85"/>
                  </a:lnTo>
                  <a:lnTo>
                    <a:pt x="240" y="85"/>
                  </a:lnTo>
                  <a:lnTo>
                    <a:pt x="242" y="85"/>
                  </a:lnTo>
                  <a:lnTo>
                    <a:pt x="245" y="85"/>
                  </a:lnTo>
                  <a:lnTo>
                    <a:pt x="246" y="84"/>
                  </a:lnTo>
                  <a:lnTo>
                    <a:pt x="248" y="83"/>
                  </a:lnTo>
                  <a:lnTo>
                    <a:pt x="249" y="83"/>
                  </a:lnTo>
                  <a:lnTo>
                    <a:pt x="251" y="83"/>
                  </a:lnTo>
                  <a:lnTo>
                    <a:pt x="252" y="84"/>
                  </a:lnTo>
                  <a:lnTo>
                    <a:pt x="256" y="88"/>
                  </a:lnTo>
                  <a:lnTo>
                    <a:pt x="258" y="91"/>
                  </a:lnTo>
                  <a:lnTo>
                    <a:pt x="258" y="91"/>
                  </a:lnTo>
                  <a:lnTo>
                    <a:pt x="256" y="94"/>
                  </a:lnTo>
                  <a:lnTo>
                    <a:pt x="256" y="95"/>
                  </a:lnTo>
                  <a:lnTo>
                    <a:pt x="256" y="96"/>
                  </a:lnTo>
                  <a:lnTo>
                    <a:pt x="256" y="96"/>
                  </a:lnTo>
                  <a:lnTo>
                    <a:pt x="259" y="98"/>
                  </a:lnTo>
                  <a:lnTo>
                    <a:pt x="262" y="98"/>
                  </a:lnTo>
                  <a:lnTo>
                    <a:pt x="263" y="99"/>
                  </a:lnTo>
                  <a:lnTo>
                    <a:pt x="264" y="99"/>
                  </a:lnTo>
                  <a:lnTo>
                    <a:pt x="264" y="101"/>
                  </a:lnTo>
                  <a:lnTo>
                    <a:pt x="264" y="102"/>
                  </a:lnTo>
                  <a:lnTo>
                    <a:pt x="264" y="105"/>
                  </a:lnTo>
                  <a:lnTo>
                    <a:pt x="264" y="105"/>
                  </a:lnTo>
                  <a:lnTo>
                    <a:pt x="264" y="106"/>
                  </a:lnTo>
                  <a:lnTo>
                    <a:pt x="266" y="107"/>
                  </a:lnTo>
                  <a:lnTo>
                    <a:pt x="267" y="109"/>
                  </a:lnTo>
                  <a:lnTo>
                    <a:pt x="269" y="110"/>
                  </a:lnTo>
                  <a:lnTo>
                    <a:pt x="270" y="110"/>
                  </a:lnTo>
                  <a:lnTo>
                    <a:pt x="271" y="110"/>
                  </a:lnTo>
                  <a:lnTo>
                    <a:pt x="271" y="112"/>
                  </a:lnTo>
                  <a:lnTo>
                    <a:pt x="271" y="112"/>
                  </a:lnTo>
                  <a:lnTo>
                    <a:pt x="270" y="113"/>
                  </a:lnTo>
                  <a:lnTo>
                    <a:pt x="270" y="114"/>
                  </a:lnTo>
                  <a:lnTo>
                    <a:pt x="270" y="116"/>
                  </a:lnTo>
                  <a:lnTo>
                    <a:pt x="270" y="116"/>
                  </a:lnTo>
                  <a:lnTo>
                    <a:pt x="270" y="116"/>
                  </a:lnTo>
                  <a:lnTo>
                    <a:pt x="271" y="117"/>
                  </a:lnTo>
                  <a:lnTo>
                    <a:pt x="273" y="117"/>
                  </a:lnTo>
                  <a:lnTo>
                    <a:pt x="274" y="117"/>
                  </a:lnTo>
                  <a:lnTo>
                    <a:pt x="275" y="116"/>
                  </a:lnTo>
                  <a:lnTo>
                    <a:pt x="275" y="116"/>
                  </a:lnTo>
                  <a:lnTo>
                    <a:pt x="278" y="113"/>
                  </a:lnTo>
                  <a:lnTo>
                    <a:pt x="278" y="113"/>
                  </a:lnTo>
                  <a:lnTo>
                    <a:pt x="280" y="112"/>
                  </a:lnTo>
                  <a:lnTo>
                    <a:pt x="281" y="112"/>
                  </a:lnTo>
                  <a:lnTo>
                    <a:pt x="282" y="112"/>
                  </a:lnTo>
                  <a:lnTo>
                    <a:pt x="282" y="112"/>
                  </a:lnTo>
                  <a:lnTo>
                    <a:pt x="284" y="110"/>
                  </a:lnTo>
                  <a:lnTo>
                    <a:pt x="284" y="109"/>
                  </a:lnTo>
                  <a:lnTo>
                    <a:pt x="284" y="109"/>
                  </a:lnTo>
                  <a:lnTo>
                    <a:pt x="285" y="107"/>
                  </a:lnTo>
                  <a:lnTo>
                    <a:pt x="285" y="107"/>
                  </a:lnTo>
                  <a:lnTo>
                    <a:pt x="287" y="107"/>
                  </a:lnTo>
                  <a:lnTo>
                    <a:pt x="287" y="109"/>
                  </a:lnTo>
                  <a:lnTo>
                    <a:pt x="287" y="110"/>
                  </a:lnTo>
                  <a:lnTo>
                    <a:pt x="287" y="112"/>
                  </a:lnTo>
                  <a:lnTo>
                    <a:pt x="287" y="112"/>
                  </a:lnTo>
                  <a:lnTo>
                    <a:pt x="287" y="113"/>
                  </a:lnTo>
                  <a:lnTo>
                    <a:pt x="287" y="113"/>
                  </a:lnTo>
                  <a:lnTo>
                    <a:pt x="289" y="114"/>
                  </a:lnTo>
                  <a:lnTo>
                    <a:pt x="289" y="116"/>
                  </a:lnTo>
                  <a:lnTo>
                    <a:pt x="289" y="117"/>
                  </a:lnTo>
                  <a:lnTo>
                    <a:pt x="289" y="117"/>
                  </a:lnTo>
                  <a:lnTo>
                    <a:pt x="289" y="119"/>
                  </a:lnTo>
                  <a:lnTo>
                    <a:pt x="289" y="119"/>
                  </a:lnTo>
                  <a:lnTo>
                    <a:pt x="291" y="119"/>
                  </a:lnTo>
                  <a:lnTo>
                    <a:pt x="291" y="119"/>
                  </a:lnTo>
                  <a:lnTo>
                    <a:pt x="292" y="117"/>
                  </a:lnTo>
                  <a:lnTo>
                    <a:pt x="293" y="116"/>
                  </a:lnTo>
                  <a:lnTo>
                    <a:pt x="295" y="116"/>
                  </a:lnTo>
                  <a:lnTo>
                    <a:pt x="295" y="116"/>
                  </a:lnTo>
                  <a:lnTo>
                    <a:pt x="296" y="116"/>
                  </a:lnTo>
                  <a:lnTo>
                    <a:pt x="296" y="117"/>
                  </a:lnTo>
                  <a:lnTo>
                    <a:pt x="296" y="119"/>
                  </a:lnTo>
                  <a:lnTo>
                    <a:pt x="298" y="120"/>
                  </a:lnTo>
                  <a:lnTo>
                    <a:pt x="298" y="121"/>
                  </a:lnTo>
                  <a:lnTo>
                    <a:pt x="298" y="123"/>
                  </a:lnTo>
                  <a:lnTo>
                    <a:pt x="299" y="124"/>
                  </a:lnTo>
                  <a:lnTo>
                    <a:pt x="300" y="124"/>
                  </a:lnTo>
                  <a:lnTo>
                    <a:pt x="306" y="124"/>
                  </a:lnTo>
                  <a:lnTo>
                    <a:pt x="306" y="124"/>
                  </a:lnTo>
                  <a:lnTo>
                    <a:pt x="309" y="123"/>
                  </a:lnTo>
                  <a:lnTo>
                    <a:pt x="311" y="119"/>
                  </a:lnTo>
                  <a:lnTo>
                    <a:pt x="311" y="119"/>
                  </a:lnTo>
                  <a:lnTo>
                    <a:pt x="314" y="119"/>
                  </a:lnTo>
                  <a:lnTo>
                    <a:pt x="316" y="117"/>
                  </a:lnTo>
                  <a:lnTo>
                    <a:pt x="323" y="117"/>
                  </a:lnTo>
                  <a:lnTo>
                    <a:pt x="324" y="117"/>
                  </a:lnTo>
                  <a:lnTo>
                    <a:pt x="325" y="116"/>
                  </a:lnTo>
                  <a:lnTo>
                    <a:pt x="328" y="116"/>
                  </a:lnTo>
                  <a:lnTo>
                    <a:pt x="328" y="114"/>
                  </a:lnTo>
                  <a:lnTo>
                    <a:pt x="328" y="114"/>
                  </a:lnTo>
                  <a:lnTo>
                    <a:pt x="329" y="113"/>
                  </a:lnTo>
                  <a:lnTo>
                    <a:pt x="329" y="112"/>
                  </a:lnTo>
                  <a:lnTo>
                    <a:pt x="331" y="105"/>
                  </a:lnTo>
                  <a:lnTo>
                    <a:pt x="329" y="101"/>
                  </a:lnTo>
                  <a:lnTo>
                    <a:pt x="331" y="99"/>
                  </a:lnTo>
                  <a:lnTo>
                    <a:pt x="331" y="99"/>
                  </a:lnTo>
                  <a:lnTo>
                    <a:pt x="331" y="99"/>
                  </a:lnTo>
                  <a:lnTo>
                    <a:pt x="334" y="98"/>
                  </a:lnTo>
                  <a:lnTo>
                    <a:pt x="334" y="96"/>
                  </a:lnTo>
                  <a:lnTo>
                    <a:pt x="335" y="95"/>
                  </a:lnTo>
                  <a:lnTo>
                    <a:pt x="336" y="95"/>
                  </a:lnTo>
                  <a:lnTo>
                    <a:pt x="338" y="91"/>
                  </a:lnTo>
                  <a:lnTo>
                    <a:pt x="339" y="91"/>
                  </a:lnTo>
                  <a:lnTo>
                    <a:pt x="339" y="91"/>
                  </a:lnTo>
                  <a:lnTo>
                    <a:pt x="342" y="90"/>
                  </a:lnTo>
                  <a:lnTo>
                    <a:pt x="343" y="88"/>
                  </a:lnTo>
                  <a:lnTo>
                    <a:pt x="343" y="88"/>
                  </a:lnTo>
                  <a:lnTo>
                    <a:pt x="345" y="87"/>
                  </a:lnTo>
                  <a:lnTo>
                    <a:pt x="345" y="85"/>
                  </a:lnTo>
                  <a:lnTo>
                    <a:pt x="345" y="84"/>
                  </a:lnTo>
                  <a:lnTo>
                    <a:pt x="346" y="85"/>
                  </a:lnTo>
                  <a:lnTo>
                    <a:pt x="347" y="85"/>
                  </a:lnTo>
                  <a:lnTo>
                    <a:pt x="349" y="87"/>
                  </a:lnTo>
                  <a:lnTo>
                    <a:pt x="350" y="87"/>
                  </a:lnTo>
                  <a:lnTo>
                    <a:pt x="350" y="87"/>
                  </a:lnTo>
                  <a:lnTo>
                    <a:pt x="352" y="87"/>
                  </a:lnTo>
                  <a:lnTo>
                    <a:pt x="354" y="87"/>
                  </a:lnTo>
                  <a:lnTo>
                    <a:pt x="356" y="87"/>
                  </a:lnTo>
                  <a:lnTo>
                    <a:pt x="356" y="88"/>
                  </a:lnTo>
                  <a:lnTo>
                    <a:pt x="358" y="90"/>
                  </a:lnTo>
                  <a:lnTo>
                    <a:pt x="358" y="91"/>
                  </a:lnTo>
                  <a:lnTo>
                    <a:pt x="363" y="94"/>
                  </a:lnTo>
                  <a:lnTo>
                    <a:pt x="364" y="94"/>
                  </a:lnTo>
                  <a:lnTo>
                    <a:pt x="365" y="96"/>
                  </a:lnTo>
                  <a:lnTo>
                    <a:pt x="365" y="99"/>
                  </a:lnTo>
                  <a:lnTo>
                    <a:pt x="367" y="101"/>
                  </a:lnTo>
                  <a:lnTo>
                    <a:pt x="370" y="106"/>
                  </a:lnTo>
                  <a:lnTo>
                    <a:pt x="372" y="107"/>
                  </a:lnTo>
                  <a:lnTo>
                    <a:pt x="372" y="105"/>
                  </a:lnTo>
                  <a:lnTo>
                    <a:pt x="372" y="102"/>
                  </a:lnTo>
                  <a:lnTo>
                    <a:pt x="372" y="101"/>
                  </a:lnTo>
                  <a:lnTo>
                    <a:pt x="371" y="99"/>
                  </a:lnTo>
                  <a:lnTo>
                    <a:pt x="370" y="98"/>
                  </a:lnTo>
                  <a:lnTo>
                    <a:pt x="370" y="96"/>
                  </a:lnTo>
                  <a:lnTo>
                    <a:pt x="370" y="96"/>
                  </a:lnTo>
                  <a:lnTo>
                    <a:pt x="370" y="95"/>
                  </a:lnTo>
                  <a:lnTo>
                    <a:pt x="370" y="94"/>
                  </a:lnTo>
                  <a:lnTo>
                    <a:pt x="370" y="92"/>
                  </a:lnTo>
                  <a:lnTo>
                    <a:pt x="371" y="91"/>
                  </a:lnTo>
                  <a:lnTo>
                    <a:pt x="371" y="91"/>
                  </a:lnTo>
                  <a:lnTo>
                    <a:pt x="372" y="90"/>
                  </a:lnTo>
                  <a:lnTo>
                    <a:pt x="375" y="90"/>
                  </a:lnTo>
                  <a:lnTo>
                    <a:pt x="376" y="88"/>
                  </a:lnTo>
                  <a:lnTo>
                    <a:pt x="378" y="88"/>
                  </a:lnTo>
                  <a:lnTo>
                    <a:pt x="378" y="87"/>
                  </a:lnTo>
                  <a:lnTo>
                    <a:pt x="378" y="87"/>
                  </a:lnTo>
                  <a:lnTo>
                    <a:pt x="376" y="85"/>
                  </a:lnTo>
                  <a:lnTo>
                    <a:pt x="375" y="85"/>
                  </a:lnTo>
                  <a:lnTo>
                    <a:pt x="376" y="83"/>
                  </a:lnTo>
                  <a:lnTo>
                    <a:pt x="376" y="83"/>
                  </a:lnTo>
                  <a:lnTo>
                    <a:pt x="378" y="81"/>
                  </a:lnTo>
                  <a:lnTo>
                    <a:pt x="379" y="80"/>
                  </a:lnTo>
                  <a:lnTo>
                    <a:pt x="381" y="78"/>
                  </a:lnTo>
                  <a:lnTo>
                    <a:pt x="383" y="77"/>
                  </a:lnTo>
                  <a:lnTo>
                    <a:pt x="386" y="77"/>
                  </a:lnTo>
                  <a:lnTo>
                    <a:pt x="386" y="77"/>
                  </a:lnTo>
                  <a:lnTo>
                    <a:pt x="388" y="78"/>
                  </a:lnTo>
                  <a:lnTo>
                    <a:pt x="388" y="80"/>
                  </a:lnTo>
                  <a:lnTo>
                    <a:pt x="388" y="81"/>
                  </a:lnTo>
                  <a:lnTo>
                    <a:pt x="388" y="83"/>
                  </a:lnTo>
                  <a:lnTo>
                    <a:pt x="388" y="84"/>
                  </a:lnTo>
                  <a:lnTo>
                    <a:pt x="388" y="85"/>
                  </a:lnTo>
                  <a:lnTo>
                    <a:pt x="388" y="85"/>
                  </a:lnTo>
                  <a:lnTo>
                    <a:pt x="388" y="85"/>
                  </a:lnTo>
                  <a:lnTo>
                    <a:pt x="389" y="87"/>
                  </a:lnTo>
                  <a:lnTo>
                    <a:pt x="389" y="85"/>
                  </a:lnTo>
                  <a:lnTo>
                    <a:pt x="394" y="84"/>
                  </a:lnTo>
                  <a:lnTo>
                    <a:pt x="401" y="83"/>
                  </a:lnTo>
                  <a:lnTo>
                    <a:pt x="403" y="84"/>
                  </a:lnTo>
                  <a:lnTo>
                    <a:pt x="407" y="87"/>
                  </a:lnTo>
                  <a:lnTo>
                    <a:pt x="408" y="87"/>
                  </a:lnTo>
                  <a:lnTo>
                    <a:pt x="408" y="87"/>
                  </a:lnTo>
                  <a:lnTo>
                    <a:pt x="410" y="85"/>
                  </a:lnTo>
                  <a:lnTo>
                    <a:pt x="411" y="85"/>
                  </a:lnTo>
                  <a:lnTo>
                    <a:pt x="412" y="84"/>
                  </a:lnTo>
                  <a:lnTo>
                    <a:pt x="412" y="83"/>
                  </a:lnTo>
                  <a:lnTo>
                    <a:pt x="412" y="83"/>
                  </a:lnTo>
                  <a:lnTo>
                    <a:pt x="411" y="80"/>
                  </a:lnTo>
                  <a:lnTo>
                    <a:pt x="411" y="78"/>
                  </a:lnTo>
                  <a:lnTo>
                    <a:pt x="411" y="77"/>
                  </a:lnTo>
                  <a:lnTo>
                    <a:pt x="411" y="73"/>
                  </a:lnTo>
                  <a:lnTo>
                    <a:pt x="411" y="70"/>
                  </a:lnTo>
                  <a:lnTo>
                    <a:pt x="412" y="67"/>
                  </a:lnTo>
                  <a:lnTo>
                    <a:pt x="412" y="66"/>
                  </a:lnTo>
                  <a:lnTo>
                    <a:pt x="411" y="66"/>
                  </a:lnTo>
                  <a:lnTo>
                    <a:pt x="411" y="66"/>
                  </a:lnTo>
                  <a:lnTo>
                    <a:pt x="407" y="67"/>
                  </a:lnTo>
                  <a:lnTo>
                    <a:pt x="404" y="69"/>
                  </a:lnTo>
                  <a:lnTo>
                    <a:pt x="400" y="73"/>
                  </a:lnTo>
                  <a:lnTo>
                    <a:pt x="399" y="73"/>
                  </a:lnTo>
                  <a:lnTo>
                    <a:pt x="397" y="73"/>
                  </a:lnTo>
                  <a:lnTo>
                    <a:pt x="397" y="73"/>
                  </a:lnTo>
                  <a:lnTo>
                    <a:pt x="396" y="73"/>
                  </a:lnTo>
                  <a:lnTo>
                    <a:pt x="396" y="72"/>
                  </a:lnTo>
                  <a:lnTo>
                    <a:pt x="396" y="72"/>
                  </a:lnTo>
                  <a:lnTo>
                    <a:pt x="396" y="69"/>
                  </a:lnTo>
                  <a:lnTo>
                    <a:pt x="396" y="69"/>
                  </a:lnTo>
                  <a:lnTo>
                    <a:pt x="397" y="67"/>
                  </a:lnTo>
                  <a:lnTo>
                    <a:pt x="401" y="62"/>
                  </a:lnTo>
                  <a:lnTo>
                    <a:pt x="404" y="60"/>
                  </a:lnTo>
                  <a:lnTo>
                    <a:pt x="407" y="60"/>
                  </a:lnTo>
                  <a:lnTo>
                    <a:pt x="410" y="59"/>
                  </a:lnTo>
                  <a:lnTo>
                    <a:pt x="417" y="58"/>
                  </a:lnTo>
                  <a:lnTo>
                    <a:pt x="417" y="58"/>
                  </a:lnTo>
                  <a:lnTo>
                    <a:pt x="418" y="59"/>
                  </a:lnTo>
                  <a:lnTo>
                    <a:pt x="418" y="60"/>
                  </a:lnTo>
                  <a:lnTo>
                    <a:pt x="418" y="62"/>
                  </a:lnTo>
                  <a:lnTo>
                    <a:pt x="419" y="63"/>
                  </a:lnTo>
                  <a:lnTo>
                    <a:pt x="419" y="63"/>
                  </a:lnTo>
                  <a:lnTo>
                    <a:pt x="421" y="63"/>
                  </a:lnTo>
                  <a:lnTo>
                    <a:pt x="422" y="63"/>
                  </a:lnTo>
                  <a:lnTo>
                    <a:pt x="422" y="63"/>
                  </a:lnTo>
                  <a:lnTo>
                    <a:pt x="423" y="60"/>
                  </a:lnTo>
                  <a:lnTo>
                    <a:pt x="423" y="60"/>
                  </a:lnTo>
                  <a:lnTo>
                    <a:pt x="423" y="58"/>
                  </a:lnTo>
                  <a:lnTo>
                    <a:pt x="423" y="58"/>
                  </a:lnTo>
                  <a:lnTo>
                    <a:pt x="423" y="58"/>
                  </a:lnTo>
                  <a:lnTo>
                    <a:pt x="425" y="58"/>
                  </a:lnTo>
                  <a:lnTo>
                    <a:pt x="425" y="59"/>
                  </a:lnTo>
                  <a:lnTo>
                    <a:pt x="428" y="63"/>
                  </a:lnTo>
                  <a:lnTo>
                    <a:pt x="429" y="65"/>
                  </a:lnTo>
                  <a:lnTo>
                    <a:pt x="430" y="66"/>
                  </a:lnTo>
                  <a:lnTo>
                    <a:pt x="432" y="66"/>
                  </a:lnTo>
                  <a:lnTo>
                    <a:pt x="433" y="66"/>
                  </a:lnTo>
                  <a:lnTo>
                    <a:pt x="433" y="66"/>
                  </a:lnTo>
                  <a:lnTo>
                    <a:pt x="435" y="65"/>
                  </a:lnTo>
                  <a:lnTo>
                    <a:pt x="436" y="63"/>
                  </a:lnTo>
                  <a:lnTo>
                    <a:pt x="436" y="62"/>
                  </a:lnTo>
                  <a:lnTo>
                    <a:pt x="436" y="60"/>
                  </a:lnTo>
                  <a:lnTo>
                    <a:pt x="439" y="56"/>
                  </a:lnTo>
                  <a:lnTo>
                    <a:pt x="440" y="52"/>
                  </a:lnTo>
                  <a:lnTo>
                    <a:pt x="440" y="51"/>
                  </a:lnTo>
                  <a:lnTo>
                    <a:pt x="443" y="48"/>
                  </a:lnTo>
                  <a:lnTo>
                    <a:pt x="444" y="47"/>
                  </a:lnTo>
                  <a:lnTo>
                    <a:pt x="444" y="45"/>
                  </a:lnTo>
                  <a:lnTo>
                    <a:pt x="444" y="44"/>
                  </a:lnTo>
                  <a:lnTo>
                    <a:pt x="443" y="43"/>
                  </a:lnTo>
                  <a:lnTo>
                    <a:pt x="443" y="41"/>
                  </a:lnTo>
                  <a:lnTo>
                    <a:pt x="443" y="40"/>
                  </a:lnTo>
                  <a:lnTo>
                    <a:pt x="444" y="38"/>
                  </a:lnTo>
                  <a:lnTo>
                    <a:pt x="450" y="34"/>
                  </a:lnTo>
                  <a:lnTo>
                    <a:pt x="451" y="33"/>
                  </a:lnTo>
                  <a:lnTo>
                    <a:pt x="451" y="33"/>
                  </a:lnTo>
                  <a:lnTo>
                    <a:pt x="453" y="33"/>
                  </a:lnTo>
                  <a:lnTo>
                    <a:pt x="453" y="33"/>
                  </a:lnTo>
                  <a:lnTo>
                    <a:pt x="455" y="34"/>
                  </a:lnTo>
                  <a:lnTo>
                    <a:pt x="457" y="34"/>
                  </a:lnTo>
                  <a:lnTo>
                    <a:pt x="458" y="34"/>
                  </a:lnTo>
                  <a:lnTo>
                    <a:pt x="459" y="34"/>
                  </a:lnTo>
                  <a:lnTo>
                    <a:pt x="461" y="34"/>
                  </a:lnTo>
                  <a:lnTo>
                    <a:pt x="462" y="33"/>
                  </a:lnTo>
                  <a:lnTo>
                    <a:pt x="464" y="33"/>
                  </a:lnTo>
                  <a:lnTo>
                    <a:pt x="464" y="33"/>
                  </a:lnTo>
                  <a:lnTo>
                    <a:pt x="465" y="34"/>
                  </a:lnTo>
                  <a:lnTo>
                    <a:pt x="468" y="38"/>
                  </a:lnTo>
                  <a:lnTo>
                    <a:pt x="468" y="38"/>
                  </a:lnTo>
                  <a:lnTo>
                    <a:pt x="469" y="38"/>
                  </a:lnTo>
                  <a:lnTo>
                    <a:pt x="469" y="40"/>
                  </a:lnTo>
                  <a:lnTo>
                    <a:pt x="469" y="41"/>
                  </a:lnTo>
                  <a:lnTo>
                    <a:pt x="469" y="44"/>
                  </a:lnTo>
                  <a:lnTo>
                    <a:pt x="468" y="45"/>
                  </a:lnTo>
                  <a:lnTo>
                    <a:pt x="468" y="47"/>
                  </a:lnTo>
                  <a:lnTo>
                    <a:pt x="468" y="48"/>
                  </a:lnTo>
                  <a:lnTo>
                    <a:pt x="468" y="48"/>
                  </a:lnTo>
                  <a:lnTo>
                    <a:pt x="469" y="49"/>
                  </a:lnTo>
                  <a:lnTo>
                    <a:pt x="469" y="49"/>
                  </a:lnTo>
                  <a:lnTo>
                    <a:pt x="472" y="49"/>
                  </a:lnTo>
                  <a:lnTo>
                    <a:pt x="477" y="48"/>
                  </a:lnTo>
                  <a:lnTo>
                    <a:pt x="477" y="47"/>
                  </a:lnTo>
                  <a:lnTo>
                    <a:pt x="479" y="47"/>
                  </a:lnTo>
                  <a:lnTo>
                    <a:pt x="479" y="45"/>
                  </a:lnTo>
                  <a:lnTo>
                    <a:pt x="480" y="44"/>
                  </a:lnTo>
                  <a:lnTo>
                    <a:pt x="479" y="43"/>
                  </a:lnTo>
                  <a:lnTo>
                    <a:pt x="477" y="38"/>
                  </a:lnTo>
                  <a:lnTo>
                    <a:pt x="477" y="38"/>
                  </a:lnTo>
                  <a:lnTo>
                    <a:pt x="477" y="38"/>
                  </a:lnTo>
                  <a:lnTo>
                    <a:pt x="479" y="37"/>
                  </a:lnTo>
                  <a:lnTo>
                    <a:pt x="479" y="36"/>
                  </a:lnTo>
                  <a:lnTo>
                    <a:pt x="480" y="36"/>
                  </a:lnTo>
                  <a:lnTo>
                    <a:pt x="480" y="34"/>
                  </a:lnTo>
                  <a:lnTo>
                    <a:pt x="484" y="34"/>
                  </a:lnTo>
                  <a:lnTo>
                    <a:pt x="486" y="33"/>
                  </a:lnTo>
                  <a:lnTo>
                    <a:pt x="486" y="30"/>
                  </a:lnTo>
                  <a:lnTo>
                    <a:pt x="491" y="20"/>
                  </a:lnTo>
                  <a:lnTo>
                    <a:pt x="491" y="19"/>
                  </a:lnTo>
                  <a:lnTo>
                    <a:pt x="495" y="19"/>
                  </a:lnTo>
                  <a:lnTo>
                    <a:pt x="495" y="19"/>
                  </a:lnTo>
                  <a:lnTo>
                    <a:pt x="497" y="19"/>
                  </a:lnTo>
                  <a:lnTo>
                    <a:pt x="497" y="19"/>
                  </a:lnTo>
                  <a:lnTo>
                    <a:pt x="500" y="22"/>
                  </a:lnTo>
                  <a:lnTo>
                    <a:pt x="500" y="22"/>
                  </a:lnTo>
                  <a:lnTo>
                    <a:pt x="502" y="22"/>
                  </a:lnTo>
                  <a:lnTo>
                    <a:pt x="504" y="22"/>
                  </a:lnTo>
                  <a:lnTo>
                    <a:pt x="504" y="23"/>
                  </a:lnTo>
                  <a:lnTo>
                    <a:pt x="505" y="25"/>
                  </a:lnTo>
                  <a:lnTo>
                    <a:pt x="504" y="26"/>
                  </a:lnTo>
                  <a:lnTo>
                    <a:pt x="502" y="29"/>
                  </a:lnTo>
                  <a:lnTo>
                    <a:pt x="501" y="30"/>
                  </a:lnTo>
                  <a:lnTo>
                    <a:pt x="501" y="33"/>
                  </a:lnTo>
                  <a:lnTo>
                    <a:pt x="501" y="34"/>
                  </a:lnTo>
                  <a:lnTo>
                    <a:pt x="502" y="34"/>
                  </a:lnTo>
                  <a:lnTo>
                    <a:pt x="504" y="34"/>
                  </a:lnTo>
                  <a:lnTo>
                    <a:pt x="506" y="34"/>
                  </a:lnTo>
                  <a:lnTo>
                    <a:pt x="511" y="33"/>
                  </a:lnTo>
                  <a:lnTo>
                    <a:pt x="513" y="33"/>
                  </a:lnTo>
                  <a:lnTo>
                    <a:pt x="515" y="34"/>
                  </a:lnTo>
                  <a:lnTo>
                    <a:pt x="516" y="36"/>
                  </a:lnTo>
                  <a:lnTo>
                    <a:pt x="518" y="37"/>
                  </a:lnTo>
                  <a:lnTo>
                    <a:pt x="518" y="38"/>
                  </a:lnTo>
                  <a:lnTo>
                    <a:pt x="519" y="40"/>
                  </a:lnTo>
                  <a:lnTo>
                    <a:pt x="519" y="41"/>
                  </a:lnTo>
                  <a:lnTo>
                    <a:pt x="522" y="41"/>
                  </a:lnTo>
                  <a:lnTo>
                    <a:pt x="524" y="38"/>
                  </a:lnTo>
                  <a:lnTo>
                    <a:pt x="524" y="38"/>
                  </a:lnTo>
                  <a:lnTo>
                    <a:pt x="526" y="36"/>
                  </a:lnTo>
                  <a:lnTo>
                    <a:pt x="530" y="27"/>
                  </a:lnTo>
                  <a:lnTo>
                    <a:pt x="530" y="26"/>
                  </a:lnTo>
                  <a:lnTo>
                    <a:pt x="530" y="26"/>
                  </a:lnTo>
                  <a:lnTo>
                    <a:pt x="533" y="23"/>
                  </a:lnTo>
                  <a:lnTo>
                    <a:pt x="534" y="22"/>
                  </a:lnTo>
                  <a:lnTo>
                    <a:pt x="535" y="22"/>
                  </a:lnTo>
                  <a:lnTo>
                    <a:pt x="538" y="22"/>
                  </a:lnTo>
                  <a:lnTo>
                    <a:pt x="540" y="22"/>
                  </a:lnTo>
                  <a:lnTo>
                    <a:pt x="541" y="22"/>
                  </a:lnTo>
                  <a:lnTo>
                    <a:pt x="542" y="22"/>
                  </a:lnTo>
                  <a:lnTo>
                    <a:pt x="544" y="20"/>
                  </a:lnTo>
                  <a:lnTo>
                    <a:pt x="547" y="16"/>
                  </a:lnTo>
                  <a:lnTo>
                    <a:pt x="548" y="15"/>
                  </a:lnTo>
                  <a:lnTo>
                    <a:pt x="548" y="13"/>
                  </a:lnTo>
                  <a:lnTo>
                    <a:pt x="548" y="13"/>
                  </a:lnTo>
                  <a:lnTo>
                    <a:pt x="548" y="12"/>
                  </a:lnTo>
                  <a:lnTo>
                    <a:pt x="548" y="11"/>
                  </a:lnTo>
                  <a:lnTo>
                    <a:pt x="548" y="11"/>
                  </a:lnTo>
                  <a:lnTo>
                    <a:pt x="549" y="8"/>
                  </a:lnTo>
                  <a:lnTo>
                    <a:pt x="549" y="8"/>
                  </a:lnTo>
                  <a:lnTo>
                    <a:pt x="549" y="7"/>
                  </a:lnTo>
                  <a:lnTo>
                    <a:pt x="548" y="5"/>
                  </a:lnTo>
                  <a:lnTo>
                    <a:pt x="548" y="5"/>
                  </a:lnTo>
                  <a:lnTo>
                    <a:pt x="549" y="4"/>
                  </a:lnTo>
                  <a:lnTo>
                    <a:pt x="549" y="4"/>
                  </a:lnTo>
                  <a:lnTo>
                    <a:pt x="551" y="2"/>
                  </a:lnTo>
                  <a:lnTo>
                    <a:pt x="556" y="4"/>
                  </a:lnTo>
                  <a:lnTo>
                    <a:pt x="559" y="5"/>
                  </a:lnTo>
                  <a:lnTo>
                    <a:pt x="560" y="5"/>
                  </a:lnTo>
                  <a:lnTo>
                    <a:pt x="562" y="5"/>
                  </a:lnTo>
                  <a:lnTo>
                    <a:pt x="562" y="7"/>
                  </a:lnTo>
                  <a:lnTo>
                    <a:pt x="562" y="8"/>
                  </a:lnTo>
                  <a:lnTo>
                    <a:pt x="562" y="9"/>
                  </a:lnTo>
                  <a:lnTo>
                    <a:pt x="562" y="11"/>
                  </a:lnTo>
                  <a:lnTo>
                    <a:pt x="563" y="11"/>
                  </a:lnTo>
                  <a:lnTo>
                    <a:pt x="563" y="11"/>
                  </a:lnTo>
                  <a:lnTo>
                    <a:pt x="578" y="11"/>
                  </a:lnTo>
                  <a:lnTo>
                    <a:pt x="580" y="9"/>
                  </a:lnTo>
                  <a:lnTo>
                    <a:pt x="580" y="8"/>
                  </a:lnTo>
                  <a:lnTo>
                    <a:pt x="581" y="7"/>
                  </a:lnTo>
                  <a:lnTo>
                    <a:pt x="583" y="2"/>
                  </a:lnTo>
                  <a:lnTo>
                    <a:pt x="583" y="1"/>
                  </a:lnTo>
                  <a:lnTo>
                    <a:pt x="583" y="0"/>
                  </a:lnTo>
                  <a:lnTo>
                    <a:pt x="584" y="0"/>
                  </a:lnTo>
                  <a:lnTo>
                    <a:pt x="585" y="0"/>
                  </a:lnTo>
                  <a:lnTo>
                    <a:pt x="587" y="0"/>
                  </a:lnTo>
                  <a:lnTo>
                    <a:pt x="589" y="2"/>
                  </a:lnTo>
                  <a:lnTo>
                    <a:pt x="589" y="2"/>
                  </a:lnTo>
                  <a:lnTo>
                    <a:pt x="592" y="4"/>
                  </a:lnTo>
                  <a:lnTo>
                    <a:pt x="592" y="4"/>
                  </a:lnTo>
                  <a:lnTo>
                    <a:pt x="600" y="8"/>
                  </a:lnTo>
                  <a:lnTo>
                    <a:pt x="602" y="8"/>
                  </a:lnTo>
                  <a:lnTo>
                    <a:pt x="603" y="8"/>
                  </a:lnTo>
                  <a:lnTo>
                    <a:pt x="606" y="9"/>
                  </a:lnTo>
                  <a:lnTo>
                    <a:pt x="607" y="9"/>
                  </a:lnTo>
                  <a:lnTo>
                    <a:pt x="609" y="9"/>
                  </a:lnTo>
                  <a:lnTo>
                    <a:pt x="610" y="9"/>
                  </a:lnTo>
                  <a:lnTo>
                    <a:pt x="610" y="9"/>
                  </a:lnTo>
                  <a:lnTo>
                    <a:pt x="612" y="11"/>
                  </a:lnTo>
                  <a:lnTo>
                    <a:pt x="613" y="12"/>
                  </a:lnTo>
                  <a:lnTo>
                    <a:pt x="614" y="13"/>
                  </a:lnTo>
                  <a:lnTo>
                    <a:pt x="613" y="13"/>
                  </a:lnTo>
                  <a:lnTo>
                    <a:pt x="613" y="15"/>
                  </a:lnTo>
                  <a:lnTo>
                    <a:pt x="613" y="16"/>
                  </a:lnTo>
                  <a:lnTo>
                    <a:pt x="612" y="18"/>
                  </a:lnTo>
                  <a:lnTo>
                    <a:pt x="612" y="25"/>
                  </a:lnTo>
                  <a:lnTo>
                    <a:pt x="610" y="31"/>
                  </a:lnTo>
                  <a:lnTo>
                    <a:pt x="609" y="34"/>
                  </a:lnTo>
                  <a:lnTo>
                    <a:pt x="607" y="38"/>
                  </a:lnTo>
                  <a:lnTo>
                    <a:pt x="606" y="41"/>
                  </a:lnTo>
                  <a:lnTo>
                    <a:pt x="606" y="43"/>
                  </a:lnTo>
                  <a:lnTo>
                    <a:pt x="607" y="44"/>
                  </a:lnTo>
                  <a:lnTo>
                    <a:pt x="607" y="45"/>
                  </a:lnTo>
                  <a:lnTo>
                    <a:pt x="610" y="49"/>
                  </a:lnTo>
                  <a:lnTo>
                    <a:pt x="610" y="51"/>
                  </a:lnTo>
                  <a:lnTo>
                    <a:pt x="612" y="52"/>
                  </a:lnTo>
                  <a:lnTo>
                    <a:pt x="613" y="52"/>
                  </a:lnTo>
                  <a:lnTo>
                    <a:pt x="614" y="52"/>
                  </a:lnTo>
                  <a:lnTo>
                    <a:pt x="616" y="52"/>
                  </a:lnTo>
                  <a:lnTo>
                    <a:pt x="616" y="52"/>
                  </a:lnTo>
                  <a:lnTo>
                    <a:pt x="616" y="52"/>
                  </a:lnTo>
                  <a:lnTo>
                    <a:pt x="616" y="51"/>
                  </a:lnTo>
                  <a:lnTo>
                    <a:pt x="616" y="49"/>
                  </a:lnTo>
                  <a:lnTo>
                    <a:pt x="616" y="49"/>
                  </a:lnTo>
                  <a:lnTo>
                    <a:pt x="617" y="48"/>
                  </a:lnTo>
                  <a:lnTo>
                    <a:pt x="617" y="47"/>
                  </a:lnTo>
                  <a:lnTo>
                    <a:pt x="618" y="48"/>
                  </a:lnTo>
                  <a:lnTo>
                    <a:pt x="620" y="48"/>
                  </a:lnTo>
                  <a:lnTo>
                    <a:pt x="623" y="48"/>
                  </a:lnTo>
                  <a:lnTo>
                    <a:pt x="625" y="48"/>
                  </a:lnTo>
                  <a:lnTo>
                    <a:pt x="630" y="45"/>
                  </a:lnTo>
                  <a:lnTo>
                    <a:pt x="630" y="45"/>
                  </a:lnTo>
                  <a:lnTo>
                    <a:pt x="630" y="47"/>
                  </a:lnTo>
                  <a:lnTo>
                    <a:pt x="630" y="47"/>
                  </a:lnTo>
                  <a:lnTo>
                    <a:pt x="630" y="48"/>
                  </a:lnTo>
                  <a:lnTo>
                    <a:pt x="630" y="48"/>
                  </a:lnTo>
                  <a:lnTo>
                    <a:pt x="632" y="48"/>
                  </a:lnTo>
                  <a:lnTo>
                    <a:pt x="632" y="49"/>
                  </a:lnTo>
                  <a:lnTo>
                    <a:pt x="632" y="49"/>
                  </a:lnTo>
                  <a:lnTo>
                    <a:pt x="627" y="52"/>
                  </a:lnTo>
                  <a:lnTo>
                    <a:pt x="627" y="54"/>
                  </a:lnTo>
                  <a:lnTo>
                    <a:pt x="627" y="55"/>
                  </a:lnTo>
                  <a:lnTo>
                    <a:pt x="627" y="55"/>
                  </a:lnTo>
                  <a:lnTo>
                    <a:pt x="627" y="56"/>
                  </a:lnTo>
                  <a:lnTo>
                    <a:pt x="627" y="58"/>
                  </a:lnTo>
                  <a:lnTo>
                    <a:pt x="625" y="60"/>
                  </a:lnTo>
                  <a:lnTo>
                    <a:pt x="624" y="62"/>
                  </a:lnTo>
                  <a:lnTo>
                    <a:pt x="623" y="63"/>
                  </a:lnTo>
                  <a:lnTo>
                    <a:pt x="621" y="65"/>
                  </a:lnTo>
                  <a:lnTo>
                    <a:pt x="621" y="66"/>
                  </a:lnTo>
                  <a:lnTo>
                    <a:pt x="618" y="66"/>
                  </a:lnTo>
                  <a:lnTo>
                    <a:pt x="618" y="66"/>
                  </a:lnTo>
                  <a:lnTo>
                    <a:pt x="618" y="66"/>
                  </a:lnTo>
                  <a:lnTo>
                    <a:pt x="617" y="66"/>
                  </a:lnTo>
                  <a:lnTo>
                    <a:pt x="618" y="69"/>
                  </a:lnTo>
                  <a:lnTo>
                    <a:pt x="617" y="72"/>
                  </a:lnTo>
                  <a:lnTo>
                    <a:pt x="617" y="72"/>
                  </a:lnTo>
                  <a:lnTo>
                    <a:pt x="616" y="73"/>
                  </a:lnTo>
                  <a:lnTo>
                    <a:pt x="616" y="74"/>
                  </a:lnTo>
                  <a:lnTo>
                    <a:pt x="616" y="74"/>
                  </a:lnTo>
                  <a:lnTo>
                    <a:pt x="618" y="78"/>
                  </a:lnTo>
                  <a:lnTo>
                    <a:pt x="618" y="80"/>
                  </a:lnTo>
                  <a:lnTo>
                    <a:pt x="617" y="84"/>
                  </a:lnTo>
                  <a:lnTo>
                    <a:pt x="617" y="85"/>
                  </a:lnTo>
                  <a:lnTo>
                    <a:pt x="618" y="87"/>
                  </a:lnTo>
                  <a:lnTo>
                    <a:pt x="618" y="87"/>
                  </a:lnTo>
                  <a:lnTo>
                    <a:pt x="617" y="88"/>
                  </a:lnTo>
                  <a:lnTo>
                    <a:pt x="616" y="90"/>
                  </a:lnTo>
                  <a:lnTo>
                    <a:pt x="616" y="91"/>
                  </a:lnTo>
                  <a:lnTo>
                    <a:pt x="614" y="92"/>
                  </a:lnTo>
                  <a:lnTo>
                    <a:pt x="616" y="94"/>
                  </a:lnTo>
                  <a:lnTo>
                    <a:pt x="614" y="95"/>
                  </a:lnTo>
                  <a:lnTo>
                    <a:pt x="614" y="95"/>
                  </a:lnTo>
                  <a:lnTo>
                    <a:pt x="612" y="99"/>
                  </a:lnTo>
                  <a:lnTo>
                    <a:pt x="612" y="99"/>
                  </a:lnTo>
                  <a:lnTo>
                    <a:pt x="610" y="99"/>
                  </a:lnTo>
                  <a:lnTo>
                    <a:pt x="609" y="99"/>
                  </a:lnTo>
                  <a:lnTo>
                    <a:pt x="607" y="99"/>
                  </a:lnTo>
                  <a:lnTo>
                    <a:pt x="606" y="99"/>
                  </a:lnTo>
                  <a:lnTo>
                    <a:pt x="605" y="101"/>
                  </a:lnTo>
                  <a:lnTo>
                    <a:pt x="605" y="102"/>
                  </a:lnTo>
                  <a:lnTo>
                    <a:pt x="603" y="102"/>
                  </a:lnTo>
                  <a:lnTo>
                    <a:pt x="603" y="103"/>
                  </a:lnTo>
                  <a:lnTo>
                    <a:pt x="603" y="106"/>
                  </a:lnTo>
                  <a:lnTo>
                    <a:pt x="603" y="107"/>
                  </a:lnTo>
                  <a:lnTo>
                    <a:pt x="602" y="107"/>
                  </a:lnTo>
                  <a:lnTo>
                    <a:pt x="602" y="109"/>
                  </a:lnTo>
                  <a:lnTo>
                    <a:pt x="599" y="110"/>
                  </a:lnTo>
                  <a:lnTo>
                    <a:pt x="599" y="110"/>
                  </a:lnTo>
                  <a:lnTo>
                    <a:pt x="599" y="112"/>
                  </a:lnTo>
                  <a:lnTo>
                    <a:pt x="599" y="113"/>
                  </a:lnTo>
                  <a:lnTo>
                    <a:pt x="599" y="114"/>
                  </a:lnTo>
                  <a:lnTo>
                    <a:pt x="599" y="116"/>
                  </a:lnTo>
                  <a:lnTo>
                    <a:pt x="598" y="117"/>
                  </a:lnTo>
                  <a:lnTo>
                    <a:pt x="595" y="120"/>
                  </a:lnTo>
                  <a:lnTo>
                    <a:pt x="595" y="121"/>
                  </a:lnTo>
                  <a:lnTo>
                    <a:pt x="594" y="121"/>
                  </a:lnTo>
                  <a:lnTo>
                    <a:pt x="592" y="121"/>
                  </a:lnTo>
                  <a:lnTo>
                    <a:pt x="589" y="121"/>
                  </a:lnTo>
                  <a:lnTo>
                    <a:pt x="589" y="123"/>
                  </a:lnTo>
                  <a:lnTo>
                    <a:pt x="588" y="124"/>
                  </a:lnTo>
                  <a:lnTo>
                    <a:pt x="587" y="130"/>
                  </a:lnTo>
                  <a:lnTo>
                    <a:pt x="585" y="132"/>
                  </a:lnTo>
                  <a:lnTo>
                    <a:pt x="585" y="132"/>
                  </a:lnTo>
                  <a:lnTo>
                    <a:pt x="585" y="134"/>
                  </a:lnTo>
                  <a:lnTo>
                    <a:pt x="585" y="135"/>
                  </a:lnTo>
                  <a:lnTo>
                    <a:pt x="585" y="137"/>
                  </a:lnTo>
                  <a:lnTo>
                    <a:pt x="585" y="138"/>
                  </a:lnTo>
                  <a:lnTo>
                    <a:pt x="588" y="142"/>
                  </a:lnTo>
                  <a:lnTo>
                    <a:pt x="589" y="145"/>
                  </a:lnTo>
                  <a:lnTo>
                    <a:pt x="591" y="146"/>
                  </a:lnTo>
                  <a:lnTo>
                    <a:pt x="591" y="146"/>
                  </a:lnTo>
                  <a:lnTo>
                    <a:pt x="591" y="146"/>
                  </a:lnTo>
                  <a:lnTo>
                    <a:pt x="594" y="146"/>
                  </a:lnTo>
                  <a:lnTo>
                    <a:pt x="596" y="143"/>
                  </a:lnTo>
                  <a:lnTo>
                    <a:pt x="598" y="141"/>
                  </a:lnTo>
                  <a:lnTo>
                    <a:pt x="599" y="135"/>
                  </a:lnTo>
                  <a:lnTo>
                    <a:pt x="599" y="135"/>
                  </a:lnTo>
                  <a:lnTo>
                    <a:pt x="600" y="134"/>
                  </a:lnTo>
                  <a:lnTo>
                    <a:pt x="602" y="132"/>
                  </a:lnTo>
                  <a:lnTo>
                    <a:pt x="605" y="132"/>
                  </a:lnTo>
                  <a:lnTo>
                    <a:pt x="612" y="124"/>
                  </a:lnTo>
                  <a:lnTo>
                    <a:pt x="613" y="124"/>
                  </a:lnTo>
                  <a:lnTo>
                    <a:pt x="613" y="124"/>
                  </a:lnTo>
                  <a:lnTo>
                    <a:pt x="614" y="124"/>
                  </a:lnTo>
                  <a:lnTo>
                    <a:pt x="617" y="127"/>
                  </a:lnTo>
                  <a:lnTo>
                    <a:pt x="617" y="127"/>
                  </a:lnTo>
                  <a:lnTo>
                    <a:pt x="618" y="127"/>
                  </a:lnTo>
                  <a:lnTo>
                    <a:pt x="618" y="127"/>
                  </a:lnTo>
                  <a:lnTo>
                    <a:pt x="623" y="125"/>
                  </a:lnTo>
                  <a:lnTo>
                    <a:pt x="624" y="124"/>
                  </a:lnTo>
                  <a:lnTo>
                    <a:pt x="624" y="125"/>
                  </a:lnTo>
                  <a:lnTo>
                    <a:pt x="627" y="127"/>
                  </a:lnTo>
                  <a:lnTo>
                    <a:pt x="627" y="127"/>
                  </a:lnTo>
                  <a:lnTo>
                    <a:pt x="627" y="128"/>
                  </a:lnTo>
                  <a:lnTo>
                    <a:pt x="627" y="128"/>
                  </a:lnTo>
                  <a:lnTo>
                    <a:pt x="627" y="130"/>
                  </a:lnTo>
                  <a:lnTo>
                    <a:pt x="627" y="131"/>
                  </a:lnTo>
                  <a:lnTo>
                    <a:pt x="627" y="132"/>
                  </a:lnTo>
                  <a:lnTo>
                    <a:pt x="627" y="132"/>
                  </a:lnTo>
                  <a:lnTo>
                    <a:pt x="630" y="135"/>
                  </a:lnTo>
                  <a:lnTo>
                    <a:pt x="630" y="135"/>
                  </a:lnTo>
                  <a:lnTo>
                    <a:pt x="631" y="137"/>
                  </a:lnTo>
                  <a:lnTo>
                    <a:pt x="631" y="137"/>
                  </a:lnTo>
                  <a:lnTo>
                    <a:pt x="630" y="138"/>
                  </a:lnTo>
                  <a:lnTo>
                    <a:pt x="630" y="139"/>
                  </a:lnTo>
                  <a:lnTo>
                    <a:pt x="630" y="141"/>
                  </a:lnTo>
                  <a:lnTo>
                    <a:pt x="628" y="142"/>
                  </a:lnTo>
                  <a:lnTo>
                    <a:pt x="627" y="143"/>
                  </a:lnTo>
                  <a:lnTo>
                    <a:pt x="628" y="143"/>
                  </a:lnTo>
                  <a:lnTo>
                    <a:pt x="630" y="146"/>
                  </a:lnTo>
                  <a:lnTo>
                    <a:pt x="630" y="148"/>
                  </a:lnTo>
                  <a:lnTo>
                    <a:pt x="630" y="150"/>
                  </a:lnTo>
                  <a:lnTo>
                    <a:pt x="630" y="152"/>
                  </a:lnTo>
                  <a:lnTo>
                    <a:pt x="628" y="152"/>
                  </a:lnTo>
                  <a:lnTo>
                    <a:pt x="628" y="153"/>
                  </a:lnTo>
                  <a:lnTo>
                    <a:pt x="630" y="153"/>
                  </a:lnTo>
                  <a:lnTo>
                    <a:pt x="631" y="156"/>
                  </a:lnTo>
                  <a:lnTo>
                    <a:pt x="632" y="157"/>
                  </a:lnTo>
                  <a:lnTo>
                    <a:pt x="632" y="157"/>
                  </a:lnTo>
                  <a:lnTo>
                    <a:pt x="632" y="159"/>
                  </a:lnTo>
                  <a:lnTo>
                    <a:pt x="630" y="163"/>
                  </a:lnTo>
                  <a:lnTo>
                    <a:pt x="627" y="168"/>
                  </a:lnTo>
                  <a:lnTo>
                    <a:pt x="627" y="170"/>
                  </a:lnTo>
                  <a:lnTo>
                    <a:pt x="627" y="170"/>
                  </a:lnTo>
                  <a:lnTo>
                    <a:pt x="628" y="171"/>
                  </a:lnTo>
                  <a:lnTo>
                    <a:pt x="631" y="171"/>
                  </a:lnTo>
                  <a:lnTo>
                    <a:pt x="632" y="171"/>
                  </a:lnTo>
                  <a:lnTo>
                    <a:pt x="632" y="172"/>
                  </a:lnTo>
                  <a:lnTo>
                    <a:pt x="634" y="174"/>
                  </a:lnTo>
                  <a:lnTo>
                    <a:pt x="635" y="174"/>
                  </a:lnTo>
                  <a:lnTo>
                    <a:pt x="635" y="174"/>
                  </a:lnTo>
                  <a:lnTo>
                    <a:pt x="636" y="174"/>
                  </a:lnTo>
                  <a:lnTo>
                    <a:pt x="636" y="172"/>
                  </a:lnTo>
                  <a:lnTo>
                    <a:pt x="641" y="168"/>
                  </a:lnTo>
                  <a:lnTo>
                    <a:pt x="641" y="168"/>
                  </a:lnTo>
                  <a:lnTo>
                    <a:pt x="642" y="168"/>
                  </a:lnTo>
                  <a:lnTo>
                    <a:pt x="643" y="168"/>
                  </a:lnTo>
                  <a:lnTo>
                    <a:pt x="645" y="167"/>
                  </a:lnTo>
                  <a:lnTo>
                    <a:pt x="645" y="167"/>
                  </a:lnTo>
                  <a:lnTo>
                    <a:pt x="645" y="166"/>
                  </a:lnTo>
                  <a:lnTo>
                    <a:pt x="646" y="163"/>
                  </a:lnTo>
                  <a:lnTo>
                    <a:pt x="646" y="163"/>
                  </a:lnTo>
                  <a:lnTo>
                    <a:pt x="648" y="161"/>
                  </a:lnTo>
                  <a:lnTo>
                    <a:pt x="649" y="160"/>
                  </a:lnTo>
                  <a:lnTo>
                    <a:pt x="661" y="163"/>
                  </a:lnTo>
                  <a:lnTo>
                    <a:pt x="663" y="163"/>
                  </a:lnTo>
                  <a:lnTo>
                    <a:pt x="666" y="161"/>
                  </a:lnTo>
                  <a:lnTo>
                    <a:pt x="670" y="161"/>
                  </a:lnTo>
                  <a:lnTo>
                    <a:pt x="671" y="161"/>
                  </a:lnTo>
                  <a:lnTo>
                    <a:pt x="671" y="161"/>
                  </a:lnTo>
                  <a:lnTo>
                    <a:pt x="672" y="160"/>
                  </a:lnTo>
                  <a:lnTo>
                    <a:pt x="674" y="160"/>
                  </a:lnTo>
                  <a:lnTo>
                    <a:pt x="677" y="161"/>
                  </a:lnTo>
                  <a:lnTo>
                    <a:pt x="678" y="163"/>
                  </a:lnTo>
                  <a:lnTo>
                    <a:pt x="678" y="163"/>
                  </a:lnTo>
                  <a:lnTo>
                    <a:pt x="679" y="163"/>
                  </a:lnTo>
                  <a:lnTo>
                    <a:pt x="679" y="164"/>
                  </a:lnTo>
                  <a:lnTo>
                    <a:pt x="679" y="164"/>
                  </a:lnTo>
                  <a:close/>
                </a:path>
              </a:pathLst>
            </a:custGeom>
            <a:grpFill/>
            <a:ln w="12700">
              <a:solidFill>
                <a:schemeClr val="bg1">
                  <a:lumMod val="7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22" name="Freeform 8">
              <a:extLst>
                <a:ext uri="{FF2B5EF4-FFF2-40B4-BE49-F238E27FC236}">
                  <a16:creationId xmlns:a16="http://schemas.microsoft.com/office/drawing/2014/main" xmlns="" id="{A8C9B215-FC53-451C-B741-8F900C4E84F9}"/>
                </a:ext>
              </a:extLst>
            </p:cNvPr>
            <p:cNvSpPr>
              <a:spLocks/>
            </p:cNvSpPr>
            <p:nvPr/>
          </p:nvSpPr>
          <p:spPr bwMode="auto">
            <a:xfrm>
              <a:off x="2803" y="3154"/>
              <a:ext cx="534" cy="469"/>
            </a:xfrm>
            <a:custGeom>
              <a:avLst/>
              <a:gdLst>
                <a:gd name="T0" fmla="*/ 519 w 534"/>
                <a:gd name="T1" fmla="*/ 108 h 469"/>
                <a:gd name="T2" fmla="*/ 515 w 534"/>
                <a:gd name="T3" fmla="*/ 133 h 469"/>
                <a:gd name="T4" fmla="*/ 526 w 534"/>
                <a:gd name="T5" fmla="*/ 159 h 469"/>
                <a:gd name="T6" fmla="*/ 501 w 534"/>
                <a:gd name="T7" fmla="*/ 189 h 469"/>
                <a:gd name="T8" fmla="*/ 469 w 534"/>
                <a:gd name="T9" fmla="*/ 223 h 469"/>
                <a:gd name="T10" fmla="*/ 497 w 534"/>
                <a:gd name="T11" fmla="*/ 220 h 469"/>
                <a:gd name="T12" fmla="*/ 525 w 534"/>
                <a:gd name="T13" fmla="*/ 216 h 469"/>
                <a:gd name="T14" fmla="*/ 527 w 534"/>
                <a:gd name="T15" fmla="*/ 241 h 469"/>
                <a:gd name="T16" fmla="*/ 512 w 534"/>
                <a:gd name="T17" fmla="*/ 260 h 469"/>
                <a:gd name="T18" fmla="*/ 514 w 534"/>
                <a:gd name="T19" fmla="*/ 298 h 469"/>
                <a:gd name="T20" fmla="*/ 526 w 534"/>
                <a:gd name="T21" fmla="*/ 324 h 469"/>
                <a:gd name="T22" fmla="*/ 504 w 534"/>
                <a:gd name="T23" fmla="*/ 353 h 469"/>
                <a:gd name="T24" fmla="*/ 475 w 534"/>
                <a:gd name="T25" fmla="*/ 363 h 469"/>
                <a:gd name="T26" fmla="*/ 489 w 534"/>
                <a:gd name="T27" fmla="*/ 379 h 469"/>
                <a:gd name="T28" fmla="*/ 455 w 534"/>
                <a:gd name="T29" fmla="*/ 377 h 469"/>
                <a:gd name="T30" fmla="*/ 449 w 534"/>
                <a:gd name="T31" fmla="*/ 400 h 469"/>
                <a:gd name="T32" fmla="*/ 418 w 534"/>
                <a:gd name="T33" fmla="*/ 385 h 469"/>
                <a:gd name="T34" fmla="*/ 390 w 534"/>
                <a:gd name="T35" fmla="*/ 413 h 469"/>
                <a:gd name="T36" fmla="*/ 368 w 534"/>
                <a:gd name="T37" fmla="*/ 408 h 469"/>
                <a:gd name="T38" fmla="*/ 350 w 534"/>
                <a:gd name="T39" fmla="*/ 411 h 469"/>
                <a:gd name="T40" fmla="*/ 335 w 534"/>
                <a:gd name="T41" fmla="*/ 390 h 469"/>
                <a:gd name="T42" fmla="*/ 307 w 534"/>
                <a:gd name="T43" fmla="*/ 386 h 469"/>
                <a:gd name="T44" fmla="*/ 298 w 534"/>
                <a:gd name="T45" fmla="*/ 411 h 469"/>
                <a:gd name="T46" fmla="*/ 234 w 534"/>
                <a:gd name="T47" fmla="*/ 444 h 469"/>
                <a:gd name="T48" fmla="*/ 180 w 534"/>
                <a:gd name="T49" fmla="*/ 451 h 469"/>
                <a:gd name="T50" fmla="*/ 139 w 534"/>
                <a:gd name="T51" fmla="*/ 435 h 469"/>
                <a:gd name="T52" fmla="*/ 106 w 534"/>
                <a:gd name="T53" fmla="*/ 465 h 469"/>
                <a:gd name="T54" fmla="*/ 100 w 534"/>
                <a:gd name="T55" fmla="*/ 432 h 469"/>
                <a:gd name="T56" fmla="*/ 107 w 534"/>
                <a:gd name="T57" fmla="*/ 407 h 469"/>
                <a:gd name="T58" fmla="*/ 75 w 534"/>
                <a:gd name="T59" fmla="*/ 375 h 469"/>
                <a:gd name="T60" fmla="*/ 71 w 534"/>
                <a:gd name="T61" fmla="*/ 356 h 469"/>
                <a:gd name="T62" fmla="*/ 82 w 534"/>
                <a:gd name="T63" fmla="*/ 323 h 469"/>
                <a:gd name="T64" fmla="*/ 96 w 534"/>
                <a:gd name="T65" fmla="*/ 291 h 469"/>
                <a:gd name="T66" fmla="*/ 78 w 534"/>
                <a:gd name="T67" fmla="*/ 266 h 469"/>
                <a:gd name="T68" fmla="*/ 43 w 534"/>
                <a:gd name="T69" fmla="*/ 272 h 469"/>
                <a:gd name="T70" fmla="*/ 14 w 534"/>
                <a:gd name="T71" fmla="*/ 258 h 469"/>
                <a:gd name="T72" fmla="*/ 16 w 534"/>
                <a:gd name="T73" fmla="*/ 238 h 469"/>
                <a:gd name="T74" fmla="*/ 2 w 534"/>
                <a:gd name="T75" fmla="*/ 220 h 469"/>
                <a:gd name="T76" fmla="*/ 50 w 534"/>
                <a:gd name="T77" fmla="*/ 202 h 469"/>
                <a:gd name="T78" fmla="*/ 78 w 534"/>
                <a:gd name="T79" fmla="*/ 197 h 469"/>
                <a:gd name="T80" fmla="*/ 119 w 534"/>
                <a:gd name="T81" fmla="*/ 197 h 469"/>
                <a:gd name="T82" fmla="*/ 148 w 534"/>
                <a:gd name="T83" fmla="*/ 177 h 469"/>
                <a:gd name="T84" fmla="*/ 183 w 534"/>
                <a:gd name="T85" fmla="*/ 161 h 469"/>
                <a:gd name="T86" fmla="*/ 220 w 534"/>
                <a:gd name="T87" fmla="*/ 154 h 469"/>
                <a:gd name="T88" fmla="*/ 244 w 534"/>
                <a:gd name="T89" fmla="*/ 136 h 469"/>
                <a:gd name="T90" fmla="*/ 213 w 534"/>
                <a:gd name="T91" fmla="*/ 114 h 469"/>
                <a:gd name="T92" fmla="*/ 190 w 534"/>
                <a:gd name="T93" fmla="*/ 99 h 469"/>
                <a:gd name="T94" fmla="*/ 189 w 534"/>
                <a:gd name="T95" fmla="*/ 70 h 469"/>
                <a:gd name="T96" fmla="*/ 230 w 534"/>
                <a:gd name="T97" fmla="*/ 64 h 469"/>
                <a:gd name="T98" fmla="*/ 258 w 534"/>
                <a:gd name="T99" fmla="*/ 74 h 469"/>
                <a:gd name="T100" fmla="*/ 263 w 534"/>
                <a:gd name="T101" fmla="*/ 46 h 469"/>
                <a:gd name="T102" fmla="*/ 277 w 534"/>
                <a:gd name="T103" fmla="*/ 78 h 469"/>
                <a:gd name="T104" fmla="*/ 296 w 534"/>
                <a:gd name="T105" fmla="*/ 47 h 469"/>
                <a:gd name="T106" fmla="*/ 334 w 534"/>
                <a:gd name="T107" fmla="*/ 46 h 469"/>
                <a:gd name="T108" fmla="*/ 345 w 534"/>
                <a:gd name="T109" fmla="*/ 10 h 469"/>
                <a:gd name="T110" fmla="*/ 377 w 534"/>
                <a:gd name="T111" fmla="*/ 12 h 469"/>
                <a:gd name="T112" fmla="*/ 424 w 534"/>
                <a:gd name="T113" fmla="*/ 20 h 469"/>
                <a:gd name="T114" fmla="*/ 446 w 534"/>
                <a:gd name="T115" fmla="*/ 63 h 469"/>
                <a:gd name="T116" fmla="*/ 458 w 534"/>
                <a:gd name="T117" fmla="*/ 93 h 469"/>
                <a:gd name="T118" fmla="*/ 468 w 534"/>
                <a:gd name="T119" fmla="*/ 88 h 469"/>
                <a:gd name="T120" fmla="*/ 483 w 534"/>
                <a:gd name="T121" fmla="*/ 108 h 469"/>
                <a:gd name="T122" fmla="*/ 505 w 534"/>
                <a:gd name="T123" fmla="*/ 81 h 4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534" h="469">
                  <a:moveTo>
                    <a:pt x="511" y="78"/>
                  </a:moveTo>
                  <a:lnTo>
                    <a:pt x="511" y="79"/>
                  </a:lnTo>
                  <a:lnTo>
                    <a:pt x="509" y="81"/>
                  </a:lnTo>
                  <a:lnTo>
                    <a:pt x="509" y="81"/>
                  </a:lnTo>
                  <a:lnTo>
                    <a:pt x="509" y="82"/>
                  </a:lnTo>
                  <a:lnTo>
                    <a:pt x="509" y="83"/>
                  </a:lnTo>
                  <a:lnTo>
                    <a:pt x="512" y="88"/>
                  </a:lnTo>
                  <a:lnTo>
                    <a:pt x="512" y="89"/>
                  </a:lnTo>
                  <a:lnTo>
                    <a:pt x="512" y="92"/>
                  </a:lnTo>
                  <a:lnTo>
                    <a:pt x="512" y="93"/>
                  </a:lnTo>
                  <a:lnTo>
                    <a:pt x="511" y="95"/>
                  </a:lnTo>
                  <a:lnTo>
                    <a:pt x="511" y="96"/>
                  </a:lnTo>
                  <a:lnTo>
                    <a:pt x="511" y="97"/>
                  </a:lnTo>
                  <a:lnTo>
                    <a:pt x="512" y="97"/>
                  </a:lnTo>
                  <a:lnTo>
                    <a:pt x="514" y="99"/>
                  </a:lnTo>
                  <a:lnTo>
                    <a:pt x="518" y="100"/>
                  </a:lnTo>
                  <a:lnTo>
                    <a:pt x="518" y="100"/>
                  </a:lnTo>
                  <a:lnTo>
                    <a:pt x="519" y="101"/>
                  </a:lnTo>
                  <a:lnTo>
                    <a:pt x="519" y="103"/>
                  </a:lnTo>
                  <a:lnTo>
                    <a:pt x="519" y="103"/>
                  </a:lnTo>
                  <a:lnTo>
                    <a:pt x="520" y="104"/>
                  </a:lnTo>
                  <a:lnTo>
                    <a:pt x="520" y="106"/>
                  </a:lnTo>
                  <a:lnTo>
                    <a:pt x="519" y="108"/>
                  </a:lnTo>
                  <a:lnTo>
                    <a:pt x="518" y="112"/>
                  </a:lnTo>
                  <a:lnTo>
                    <a:pt x="515" y="119"/>
                  </a:lnTo>
                  <a:lnTo>
                    <a:pt x="514" y="121"/>
                  </a:lnTo>
                  <a:lnTo>
                    <a:pt x="514" y="122"/>
                  </a:lnTo>
                  <a:lnTo>
                    <a:pt x="514" y="122"/>
                  </a:lnTo>
                  <a:lnTo>
                    <a:pt x="515" y="125"/>
                  </a:lnTo>
                  <a:lnTo>
                    <a:pt x="515" y="125"/>
                  </a:lnTo>
                  <a:lnTo>
                    <a:pt x="515" y="125"/>
                  </a:lnTo>
                  <a:lnTo>
                    <a:pt x="516" y="125"/>
                  </a:lnTo>
                  <a:lnTo>
                    <a:pt x="518" y="124"/>
                  </a:lnTo>
                  <a:lnTo>
                    <a:pt x="518" y="124"/>
                  </a:lnTo>
                  <a:lnTo>
                    <a:pt x="519" y="124"/>
                  </a:lnTo>
                  <a:lnTo>
                    <a:pt x="520" y="124"/>
                  </a:lnTo>
                  <a:lnTo>
                    <a:pt x="520" y="124"/>
                  </a:lnTo>
                  <a:lnTo>
                    <a:pt x="520" y="125"/>
                  </a:lnTo>
                  <a:lnTo>
                    <a:pt x="520" y="126"/>
                  </a:lnTo>
                  <a:lnTo>
                    <a:pt x="520" y="126"/>
                  </a:lnTo>
                  <a:lnTo>
                    <a:pt x="519" y="128"/>
                  </a:lnTo>
                  <a:lnTo>
                    <a:pt x="516" y="129"/>
                  </a:lnTo>
                  <a:lnTo>
                    <a:pt x="516" y="130"/>
                  </a:lnTo>
                  <a:lnTo>
                    <a:pt x="515" y="132"/>
                  </a:lnTo>
                  <a:lnTo>
                    <a:pt x="515" y="133"/>
                  </a:lnTo>
                  <a:lnTo>
                    <a:pt x="515" y="133"/>
                  </a:lnTo>
                  <a:lnTo>
                    <a:pt x="515" y="133"/>
                  </a:lnTo>
                  <a:lnTo>
                    <a:pt x="516" y="135"/>
                  </a:lnTo>
                  <a:lnTo>
                    <a:pt x="518" y="136"/>
                  </a:lnTo>
                  <a:lnTo>
                    <a:pt x="518" y="136"/>
                  </a:lnTo>
                  <a:lnTo>
                    <a:pt x="518" y="136"/>
                  </a:lnTo>
                  <a:lnTo>
                    <a:pt x="516" y="137"/>
                  </a:lnTo>
                  <a:lnTo>
                    <a:pt x="516" y="139"/>
                  </a:lnTo>
                  <a:lnTo>
                    <a:pt x="515" y="140"/>
                  </a:lnTo>
                  <a:lnTo>
                    <a:pt x="515" y="142"/>
                  </a:lnTo>
                  <a:lnTo>
                    <a:pt x="516" y="142"/>
                  </a:lnTo>
                  <a:lnTo>
                    <a:pt x="518" y="144"/>
                  </a:lnTo>
                  <a:lnTo>
                    <a:pt x="518" y="147"/>
                  </a:lnTo>
                  <a:lnTo>
                    <a:pt x="518" y="147"/>
                  </a:lnTo>
                  <a:lnTo>
                    <a:pt x="518" y="150"/>
                  </a:lnTo>
                  <a:lnTo>
                    <a:pt x="518" y="150"/>
                  </a:lnTo>
                  <a:lnTo>
                    <a:pt x="518" y="151"/>
                  </a:lnTo>
                  <a:lnTo>
                    <a:pt x="519" y="153"/>
                  </a:lnTo>
                  <a:lnTo>
                    <a:pt x="519" y="153"/>
                  </a:lnTo>
                  <a:lnTo>
                    <a:pt x="520" y="154"/>
                  </a:lnTo>
                  <a:lnTo>
                    <a:pt x="520" y="155"/>
                  </a:lnTo>
                  <a:lnTo>
                    <a:pt x="525" y="155"/>
                  </a:lnTo>
                  <a:lnTo>
                    <a:pt x="525" y="158"/>
                  </a:lnTo>
                  <a:lnTo>
                    <a:pt x="526" y="159"/>
                  </a:lnTo>
                  <a:lnTo>
                    <a:pt x="526" y="161"/>
                  </a:lnTo>
                  <a:lnTo>
                    <a:pt x="526" y="161"/>
                  </a:lnTo>
                  <a:lnTo>
                    <a:pt x="527" y="164"/>
                  </a:lnTo>
                  <a:lnTo>
                    <a:pt x="527" y="164"/>
                  </a:lnTo>
                  <a:lnTo>
                    <a:pt x="527" y="165"/>
                  </a:lnTo>
                  <a:lnTo>
                    <a:pt x="527" y="168"/>
                  </a:lnTo>
                  <a:lnTo>
                    <a:pt x="527" y="171"/>
                  </a:lnTo>
                  <a:lnTo>
                    <a:pt x="527" y="172"/>
                  </a:lnTo>
                  <a:lnTo>
                    <a:pt x="526" y="172"/>
                  </a:lnTo>
                  <a:lnTo>
                    <a:pt x="526" y="173"/>
                  </a:lnTo>
                  <a:lnTo>
                    <a:pt x="525" y="175"/>
                  </a:lnTo>
                  <a:lnTo>
                    <a:pt x="516" y="180"/>
                  </a:lnTo>
                  <a:lnTo>
                    <a:pt x="514" y="186"/>
                  </a:lnTo>
                  <a:lnTo>
                    <a:pt x="512" y="187"/>
                  </a:lnTo>
                  <a:lnTo>
                    <a:pt x="511" y="187"/>
                  </a:lnTo>
                  <a:lnTo>
                    <a:pt x="509" y="187"/>
                  </a:lnTo>
                  <a:lnTo>
                    <a:pt x="507" y="186"/>
                  </a:lnTo>
                  <a:lnTo>
                    <a:pt x="505" y="186"/>
                  </a:lnTo>
                  <a:lnTo>
                    <a:pt x="504" y="187"/>
                  </a:lnTo>
                  <a:lnTo>
                    <a:pt x="504" y="189"/>
                  </a:lnTo>
                  <a:lnTo>
                    <a:pt x="502" y="189"/>
                  </a:lnTo>
                  <a:lnTo>
                    <a:pt x="502" y="189"/>
                  </a:lnTo>
                  <a:lnTo>
                    <a:pt x="501" y="189"/>
                  </a:lnTo>
                  <a:lnTo>
                    <a:pt x="500" y="190"/>
                  </a:lnTo>
                  <a:lnTo>
                    <a:pt x="500" y="190"/>
                  </a:lnTo>
                  <a:lnTo>
                    <a:pt x="498" y="191"/>
                  </a:lnTo>
                  <a:lnTo>
                    <a:pt x="498" y="194"/>
                  </a:lnTo>
                  <a:lnTo>
                    <a:pt x="489" y="205"/>
                  </a:lnTo>
                  <a:lnTo>
                    <a:pt x="487" y="205"/>
                  </a:lnTo>
                  <a:lnTo>
                    <a:pt x="486" y="205"/>
                  </a:lnTo>
                  <a:lnTo>
                    <a:pt x="484" y="207"/>
                  </a:lnTo>
                  <a:lnTo>
                    <a:pt x="484" y="207"/>
                  </a:lnTo>
                  <a:lnTo>
                    <a:pt x="479" y="212"/>
                  </a:lnTo>
                  <a:lnTo>
                    <a:pt x="478" y="213"/>
                  </a:lnTo>
                  <a:lnTo>
                    <a:pt x="478" y="216"/>
                  </a:lnTo>
                  <a:lnTo>
                    <a:pt x="478" y="218"/>
                  </a:lnTo>
                  <a:lnTo>
                    <a:pt x="476" y="219"/>
                  </a:lnTo>
                  <a:lnTo>
                    <a:pt x="476" y="219"/>
                  </a:lnTo>
                  <a:lnTo>
                    <a:pt x="475" y="220"/>
                  </a:lnTo>
                  <a:lnTo>
                    <a:pt x="473" y="220"/>
                  </a:lnTo>
                  <a:lnTo>
                    <a:pt x="469" y="220"/>
                  </a:lnTo>
                  <a:lnTo>
                    <a:pt x="468" y="220"/>
                  </a:lnTo>
                  <a:lnTo>
                    <a:pt x="468" y="222"/>
                  </a:lnTo>
                  <a:lnTo>
                    <a:pt x="468" y="222"/>
                  </a:lnTo>
                  <a:lnTo>
                    <a:pt x="468" y="223"/>
                  </a:lnTo>
                  <a:lnTo>
                    <a:pt x="469" y="223"/>
                  </a:lnTo>
                  <a:lnTo>
                    <a:pt x="471" y="224"/>
                  </a:lnTo>
                  <a:lnTo>
                    <a:pt x="472" y="224"/>
                  </a:lnTo>
                  <a:lnTo>
                    <a:pt x="476" y="230"/>
                  </a:lnTo>
                  <a:lnTo>
                    <a:pt x="476" y="230"/>
                  </a:lnTo>
                  <a:lnTo>
                    <a:pt x="478" y="230"/>
                  </a:lnTo>
                  <a:lnTo>
                    <a:pt x="479" y="230"/>
                  </a:lnTo>
                  <a:lnTo>
                    <a:pt x="482" y="229"/>
                  </a:lnTo>
                  <a:lnTo>
                    <a:pt x="483" y="229"/>
                  </a:lnTo>
                  <a:lnTo>
                    <a:pt x="483" y="227"/>
                  </a:lnTo>
                  <a:lnTo>
                    <a:pt x="484" y="227"/>
                  </a:lnTo>
                  <a:lnTo>
                    <a:pt x="484" y="226"/>
                  </a:lnTo>
                  <a:lnTo>
                    <a:pt x="484" y="224"/>
                  </a:lnTo>
                  <a:lnTo>
                    <a:pt x="487" y="223"/>
                  </a:lnTo>
                  <a:lnTo>
                    <a:pt x="487" y="222"/>
                  </a:lnTo>
                  <a:lnTo>
                    <a:pt x="490" y="222"/>
                  </a:lnTo>
                  <a:lnTo>
                    <a:pt x="490" y="220"/>
                  </a:lnTo>
                  <a:lnTo>
                    <a:pt x="496" y="218"/>
                  </a:lnTo>
                  <a:lnTo>
                    <a:pt x="497" y="218"/>
                  </a:lnTo>
                  <a:lnTo>
                    <a:pt x="498" y="218"/>
                  </a:lnTo>
                  <a:lnTo>
                    <a:pt x="498" y="218"/>
                  </a:lnTo>
                  <a:lnTo>
                    <a:pt x="498" y="219"/>
                  </a:lnTo>
                  <a:lnTo>
                    <a:pt x="498" y="220"/>
                  </a:lnTo>
                  <a:lnTo>
                    <a:pt x="497" y="220"/>
                  </a:lnTo>
                  <a:lnTo>
                    <a:pt x="497" y="222"/>
                  </a:lnTo>
                  <a:lnTo>
                    <a:pt x="497" y="222"/>
                  </a:lnTo>
                  <a:lnTo>
                    <a:pt x="498" y="223"/>
                  </a:lnTo>
                  <a:lnTo>
                    <a:pt x="498" y="223"/>
                  </a:lnTo>
                  <a:lnTo>
                    <a:pt x="500" y="223"/>
                  </a:lnTo>
                  <a:lnTo>
                    <a:pt x="501" y="223"/>
                  </a:lnTo>
                  <a:lnTo>
                    <a:pt x="501" y="223"/>
                  </a:lnTo>
                  <a:lnTo>
                    <a:pt x="502" y="222"/>
                  </a:lnTo>
                  <a:lnTo>
                    <a:pt x="504" y="222"/>
                  </a:lnTo>
                  <a:lnTo>
                    <a:pt x="505" y="219"/>
                  </a:lnTo>
                  <a:lnTo>
                    <a:pt x="507" y="218"/>
                  </a:lnTo>
                  <a:lnTo>
                    <a:pt x="507" y="216"/>
                  </a:lnTo>
                  <a:lnTo>
                    <a:pt x="508" y="216"/>
                  </a:lnTo>
                  <a:lnTo>
                    <a:pt x="508" y="216"/>
                  </a:lnTo>
                  <a:lnTo>
                    <a:pt x="511" y="218"/>
                  </a:lnTo>
                  <a:lnTo>
                    <a:pt x="512" y="218"/>
                  </a:lnTo>
                  <a:lnTo>
                    <a:pt x="512" y="218"/>
                  </a:lnTo>
                  <a:lnTo>
                    <a:pt x="515" y="216"/>
                  </a:lnTo>
                  <a:lnTo>
                    <a:pt x="516" y="216"/>
                  </a:lnTo>
                  <a:lnTo>
                    <a:pt x="518" y="216"/>
                  </a:lnTo>
                  <a:lnTo>
                    <a:pt x="522" y="216"/>
                  </a:lnTo>
                  <a:lnTo>
                    <a:pt x="523" y="216"/>
                  </a:lnTo>
                  <a:lnTo>
                    <a:pt x="525" y="216"/>
                  </a:lnTo>
                  <a:lnTo>
                    <a:pt x="526" y="216"/>
                  </a:lnTo>
                  <a:lnTo>
                    <a:pt x="527" y="218"/>
                  </a:lnTo>
                  <a:lnTo>
                    <a:pt x="527" y="219"/>
                  </a:lnTo>
                  <a:lnTo>
                    <a:pt x="529" y="220"/>
                  </a:lnTo>
                  <a:lnTo>
                    <a:pt x="529" y="222"/>
                  </a:lnTo>
                  <a:lnTo>
                    <a:pt x="530" y="222"/>
                  </a:lnTo>
                  <a:lnTo>
                    <a:pt x="532" y="223"/>
                  </a:lnTo>
                  <a:lnTo>
                    <a:pt x="533" y="224"/>
                  </a:lnTo>
                  <a:lnTo>
                    <a:pt x="533" y="226"/>
                  </a:lnTo>
                  <a:lnTo>
                    <a:pt x="533" y="227"/>
                  </a:lnTo>
                  <a:lnTo>
                    <a:pt x="533" y="227"/>
                  </a:lnTo>
                  <a:lnTo>
                    <a:pt x="533" y="230"/>
                  </a:lnTo>
                  <a:lnTo>
                    <a:pt x="533" y="231"/>
                  </a:lnTo>
                  <a:lnTo>
                    <a:pt x="533" y="233"/>
                  </a:lnTo>
                  <a:lnTo>
                    <a:pt x="533" y="234"/>
                  </a:lnTo>
                  <a:lnTo>
                    <a:pt x="533" y="236"/>
                  </a:lnTo>
                  <a:lnTo>
                    <a:pt x="533" y="236"/>
                  </a:lnTo>
                  <a:lnTo>
                    <a:pt x="532" y="237"/>
                  </a:lnTo>
                  <a:lnTo>
                    <a:pt x="530" y="238"/>
                  </a:lnTo>
                  <a:lnTo>
                    <a:pt x="529" y="238"/>
                  </a:lnTo>
                  <a:lnTo>
                    <a:pt x="529" y="240"/>
                  </a:lnTo>
                  <a:lnTo>
                    <a:pt x="529" y="241"/>
                  </a:lnTo>
                  <a:lnTo>
                    <a:pt x="527" y="241"/>
                  </a:lnTo>
                  <a:lnTo>
                    <a:pt x="527" y="242"/>
                  </a:lnTo>
                  <a:lnTo>
                    <a:pt x="529" y="244"/>
                  </a:lnTo>
                  <a:lnTo>
                    <a:pt x="529" y="244"/>
                  </a:lnTo>
                  <a:lnTo>
                    <a:pt x="529" y="244"/>
                  </a:lnTo>
                  <a:lnTo>
                    <a:pt x="530" y="244"/>
                  </a:lnTo>
                  <a:lnTo>
                    <a:pt x="532" y="244"/>
                  </a:lnTo>
                  <a:lnTo>
                    <a:pt x="532" y="244"/>
                  </a:lnTo>
                  <a:lnTo>
                    <a:pt x="533" y="244"/>
                  </a:lnTo>
                  <a:lnTo>
                    <a:pt x="534" y="245"/>
                  </a:lnTo>
                  <a:lnTo>
                    <a:pt x="534" y="247"/>
                  </a:lnTo>
                  <a:lnTo>
                    <a:pt x="534" y="247"/>
                  </a:lnTo>
                  <a:lnTo>
                    <a:pt x="534" y="248"/>
                  </a:lnTo>
                  <a:lnTo>
                    <a:pt x="533" y="249"/>
                  </a:lnTo>
                  <a:lnTo>
                    <a:pt x="529" y="251"/>
                  </a:lnTo>
                  <a:lnTo>
                    <a:pt x="523" y="256"/>
                  </a:lnTo>
                  <a:lnTo>
                    <a:pt x="522" y="256"/>
                  </a:lnTo>
                  <a:lnTo>
                    <a:pt x="520" y="258"/>
                  </a:lnTo>
                  <a:lnTo>
                    <a:pt x="518" y="258"/>
                  </a:lnTo>
                  <a:lnTo>
                    <a:pt x="518" y="258"/>
                  </a:lnTo>
                  <a:lnTo>
                    <a:pt x="516" y="258"/>
                  </a:lnTo>
                  <a:lnTo>
                    <a:pt x="514" y="259"/>
                  </a:lnTo>
                  <a:lnTo>
                    <a:pt x="514" y="259"/>
                  </a:lnTo>
                  <a:lnTo>
                    <a:pt x="512" y="260"/>
                  </a:lnTo>
                  <a:lnTo>
                    <a:pt x="512" y="260"/>
                  </a:lnTo>
                  <a:lnTo>
                    <a:pt x="512" y="262"/>
                  </a:lnTo>
                  <a:lnTo>
                    <a:pt x="514" y="263"/>
                  </a:lnTo>
                  <a:lnTo>
                    <a:pt x="515" y="263"/>
                  </a:lnTo>
                  <a:lnTo>
                    <a:pt x="516" y="265"/>
                  </a:lnTo>
                  <a:lnTo>
                    <a:pt x="519" y="265"/>
                  </a:lnTo>
                  <a:lnTo>
                    <a:pt x="520" y="266"/>
                  </a:lnTo>
                  <a:lnTo>
                    <a:pt x="520" y="266"/>
                  </a:lnTo>
                  <a:lnTo>
                    <a:pt x="522" y="267"/>
                  </a:lnTo>
                  <a:lnTo>
                    <a:pt x="525" y="272"/>
                  </a:lnTo>
                  <a:lnTo>
                    <a:pt x="525" y="274"/>
                  </a:lnTo>
                  <a:lnTo>
                    <a:pt x="525" y="276"/>
                  </a:lnTo>
                  <a:lnTo>
                    <a:pt x="523" y="277"/>
                  </a:lnTo>
                  <a:lnTo>
                    <a:pt x="523" y="278"/>
                  </a:lnTo>
                  <a:lnTo>
                    <a:pt x="522" y="281"/>
                  </a:lnTo>
                  <a:lnTo>
                    <a:pt x="522" y="283"/>
                  </a:lnTo>
                  <a:lnTo>
                    <a:pt x="519" y="284"/>
                  </a:lnTo>
                  <a:lnTo>
                    <a:pt x="518" y="287"/>
                  </a:lnTo>
                  <a:lnTo>
                    <a:pt x="516" y="288"/>
                  </a:lnTo>
                  <a:lnTo>
                    <a:pt x="516" y="289"/>
                  </a:lnTo>
                  <a:lnTo>
                    <a:pt x="514" y="296"/>
                  </a:lnTo>
                  <a:lnTo>
                    <a:pt x="514" y="298"/>
                  </a:lnTo>
                  <a:lnTo>
                    <a:pt x="514" y="298"/>
                  </a:lnTo>
                  <a:lnTo>
                    <a:pt x="515" y="301"/>
                  </a:lnTo>
                  <a:lnTo>
                    <a:pt x="515" y="302"/>
                  </a:lnTo>
                  <a:lnTo>
                    <a:pt x="516" y="303"/>
                  </a:lnTo>
                  <a:lnTo>
                    <a:pt x="516" y="303"/>
                  </a:lnTo>
                  <a:lnTo>
                    <a:pt x="518" y="305"/>
                  </a:lnTo>
                  <a:lnTo>
                    <a:pt x="523" y="305"/>
                  </a:lnTo>
                  <a:lnTo>
                    <a:pt x="525" y="306"/>
                  </a:lnTo>
                  <a:lnTo>
                    <a:pt x="523" y="306"/>
                  </a:lnTo>
                  <a:lnTo>
                    <a:pt x="523" y="307"/>
                  </a:lnTo>
                  <a:lnTo>
                    <a:pt x="522" y="309"/>
                  </a:lnTo>
                  <a:lnTo>
                    <a:pt x="522" y="310"/>
                  </a:lnTo>
                  <a:lnTo>
                    <a:pt x="522" y="310"/>
                  </a:lnTo>
                  <a:lnTo>
                    <a:pt x="523" y="310"/>
                  </a:lnTo>
                  <a:lnTo>
                    <a:pt x="523" y="312"/>
                  </a:lnTo>
                  <a:lnTo>
                    <a:pt x="525" y="313"/>
                  </a:lnTo>
                  <a:lnTo>
                    <a:pt x="525" y="314"/>
                  </a:lnTo>
                  <a:lnTo>
                    <a:pt x="525" y="316"/>
                  </a:lnTo>
                  <a:lnTo>
                    <a:pt x="525" y="316"/>
                  </a:lnTo>
                  <a:lnTo>
                    <a:pt x="526" y="319"/>
                  </a:lnTo>
                  <a:lnTo>
                    <a:pt x="526" y="319"/>
                  </a:lnTo>
                  <a:lnTo>
                    <a:pt x="526" y="321"/>
                  </a:lnTo>
                  <a:lnTo>
                    <a:pt x="526" y="323"/>
                  </a:lnTo>
                  <a:lnTo>
                    <a:pt x="526" y="324"/>
                  </a:lnTo>
                  <a:lnTo>
                    <a:pt x="529" y="328"/>
                  </a:lnTo>
                  <a:lnTo>
                    <a:pt x="523" y="332"/>
                  </a:lnTo>
                  <a:lnTo>
                    <a:pt x="522" y="334"/>
                  </a:lnTo>
                  <a:lnTo>
                    <a:pt x="522" y="335"/>
                  </a:lnTo>
                  <a:lnTo>
                    <a:pt x="522" y="337"/>
                  </a:lnTo>
                  <a:lnTo>
                    <a:pt x="523" y="338"/>
                  </a:lnTo>
                  <a:lnTo>
                    <a:pt x="523" y="339"/>
                  </a:lnTo>
                  <a:lnTo>
                    <a:pt x="523" y="341"/>
                  </a:lnTo>
                  <a:lnTo>
                    <a:pt x="522" y="342"/>
                  </a:lnTo>
                  <a:lnTo>
                    <a:pt x="519" y="345"/>
                  </a:lnTo>
                  <a:lnTo>
                    <a:pt x="519" y="346"/>
                  </a:lnTo>
                  <a:lnTo>
                    <a:pt x="518" y="350"/>
                  </a:lnTo>
                  <a:lnTo>
                    <a:pt x="515" y="354"/>
                  </a:lnTo>
                  <a:lnTo>
                    <a:pt x="515" y="356"/>
                  </a:lnTo>
                  <a:lnTo>
                    <a:pt x="515" y="357"/>
                  </a:lnTo>
                  <a:lnTo>
                    <a:pt x="514" y="359"/>
                  </a:lnTo>
                  <a:lnTo>
                    <a:pt x="512" y="360"/>
                  </a:lnTo>
                  <a:lnTo>
                    <a:pt x="512" y="360"/>
                  </a:lnTo>
                  <a:lnTo>
                    <a:pt x="511" y="360"/>
                  </a:lnTo>
                  <a:lnTo>
                    <a:pt x="509" y="360"/>
                  </a:lnTo>
                  <a:lnTo>
                    <a:pt x="508" y="359"/>
                  </a:lnTo>
                  <a:lnTo>
                    <a:pt x="507" y="357"/>
                  </a:lnTo>
                  <a:lnTo>
                    <a:pt x="504" y="353"/>
                  </a:lnTo>
                  <a:lnTo>
                    <a:pt x="504" y="352"/>
                  </a:lnTo>
                  <a:lnTo>
                    <a:pt x="502" y="352"/>
                  </a:lnTo>
                  <a:lnTo>
                    <a:pt x="502" y="352"/>
                  </a:lnTo>
                  <a:lnTo>
                    <a:pt x="502" y="352"/>
                  </a:lnTo>
                  <a:lnTo>
                    <a:pt x="502" y="354"/>
                  </a:lnTo>
                  <a:lnTo>
                    <a:pt x="502" y="354"/>
                  </a:lnTo>
                  <a:lnTo>
                    <a:pt x="501" y="357"/>
                  </a:lnTo>
                  <a:lnTo>
                    <a:pt x="501" y="357"/>
                  </a:lnTo>
                  <a:lnTo>
                    <a:pt x="500" y="357"/>
                  </a:lnTo>
                  <a:lnTo>
                    <a:pt x="498" y="357"/>
                  </a:lnTo>
                  <a:lnTo>
                    <a:pt x="498" y="357"/>
                  </a:lnTo>
                  <a:lnTo>
                    <a:pt x="497" y="356"/>
                  </a:lnTo>
                  <a:lnTo>
                    <a:pt x="497" y="354"/>
                  </a:lnTo>
                  <a:lnTo>
                    <a:pt x="497" y="353"/>
                  </a:lnTo>
                  <a:lnTo>
                    <a:pt x="496" y="352"/>
                  </a:lnTo>
                  <a:lnTo>
                    <a:pt x="496" y="352"/>
                  </a:lnTo>
                  <a:lnTo>
                    <a:pt x="489" y="353"/>
                  </a:lnTo>
                  <a:lnTo>
                    <a:pt x="486" y="354"/>
                  </a:lnTo>
                  <a:lnTo>
                    <a:pt x="483" y="354"/>
                  </a:lnTo>
                  <a:lnTo>
                    <a:pt x="480" y="356"/>
                  </a:lnTo>
                  <a:lnTo>
                    <a:pt x="476" y="361"/>
                  </a:lnTo>
                  <a:lnTo>
                    <a:pt x="475" y="363"/>
                  </a:lnTo>
                  <a:lnTo>
                    <a:pt x="475" y="363"/>
                  </a:lnTo>
                  <a:lnTo>
                    <a:pt x="475" y="366"/>
                  </a:lnTo>
                  <a:lnTo>
                    <a:pt x="475" y="366"/>
                  </a:lnTo>
                  <a:lnTo>
                    <a:pt x="475" y="367"/>
                  </a:lnTo>
                  <a:lnTo>
                    <a:pt x="476" y="367"/>
                  </a:lnTo>
                  <a:lnTo>
                    <a:pt x="476" y="367"/>
                  </a:lnTo>
                  <a:lnTo>
                    <a:pt x="478" y="367"/>
                  </a:lnTo>
                  <a:lnTo>
                    <a:pt x="479" y="367"/>
                  </a:lnTo>
                  <a:lnTo>
                    <a:pt x="483" y="363"/>
                  </a:lnTo>
                  <a:lnTo>
                    <a:pt x="486" y="361"/>
                  </a:lnTo>
                  <a:lnTo>
                    <a:pt x="490" y="360"/>
                  </a:lnTo>
                  <a:lnTo>
                    <a:pt x="490" y="360"/>
                  </a:lnTo>
                  <a:lnTo>
                    <a:pt x="491" y="360"/>
                  </a:lnTo>
                  <a:lnTo>
                    <a:pt x="491" y="361"/>
                  </a:lnTo>
                  <a:lnTo>
                    <a:pt x="490" y="364"/>
                  </a:lnTo>
                  <a:lnTo>
                    <a:pt x="490" y="367"/>
                  </a:lnTo>
                  <a:lnTo>
                    <a:pt x="490" y="371"/>
                  </a:lnTo>
                  <a:lnTo>
                    <a:pt x="490" y="372"/>
                  </a:lnTo>
                  <a:lnTo>
                    <a:pt x="490" y="374"/>
                  </a:lnTo>
                  <a:lnTo>
                    <a:pt x="491" y="377"/>
                  </a:lnTo>
                  <a:lnTo>
                    <a:pt x="491" y="377"/>
                  </a:lnTo>
                  <a:lnTo>
                    <a:pt x="491" y="378"/>
                  </a:lnTo>
                  <a:lnTo>
                    <a:pt x="490" y="379"/>
                  </a:lnTo>
                  <a:lnTo>
                    <a:pt x="489" y="379"/>
                  </a:lnTo>
                  <a:lnTo>
                    <a:pt x="487" y="381"/>
                  </a:lnTo>
                  <a:lnTo>
                    <a:pt x="487" y="381"/>
                  </a:lnTo>
                  <a:lnTo>
                    <a:pt x="486" y="381"/>
                  </a:lnTo>
                  <a:lnTo>
                    <a:pt x="482" y="378"/>
                  </a:lnTo>
                  <a:lnTo>
                    <a:pt x="480" y="377"/>
                  </a:lnTo>
                  <a:lnTo>
                    <a:pt x="473" y="378"/>
                  </a:lnTo>
                  <a:lnTo>
                    <a:pt x="468" y="379"/>
                  </a:lnTo>
                  <a:lnTo>
                    <a:pt x="468" y="381"/>
                  </a:lnTo>
                  <a:lnTo>
                    <a:pt x="467" y="379"/>
                  </a:lnTo>
                  <a:lnTo>
                    <a:pt x="467" y="379"/>
                  </a:lnTo>
                  <a:lnTo>
                    <a:pt x="467" y="379"/>
                  </a:lnTo>
                  <a:lnTo>
                    <a:pt x="467" y="378"/>
                  </a:lnTo>
                  <a:lnTo>
                    <a:pt x="467" y="377"/>
                  </a:lnTo>
                  <a:lnTo>
                    <a:pt x="467" y="375"/>
                  </a:lnTo>
                  <a:lnTo>
                    <a:pt x="467" y="374"/>
                  </a:lnTo>
                  <a:lnTo>
                    <a:pt x="467" y="372"/>
                  </a:lnTo>
                  <a:lnTo>
                    <a:pt x="465" y="371"/>
                  </a:lnTo>
                  <a:lnTo>
                    <a:pt x="465" y="371"/>
                  </a:lnTo>
                  <a:lnTo>
                    <a:pt x="462" y="371"/>
                  </a:lnTo>
                  <a:lnTo>
                    <a:pt x="460" y="372"/>
                  </a:lnTo>
                  <a:lnTo>
                    <a:pt x="458" y="374"/>
                  </a:lnTo>
                  <a:lnTo>
                    <a:pt x="457" y="375"/>
                  </a:lnTo>
                  <a:lnTo>
                    <a:pt x="455" y="377"/>
                  </a:lnTo>
                  <a:lnTo>
                    <a:pt x="455" y="377"/>
                  </a:lnTo>
                  <a:lnTo>
                    <a:pt x="454" y="379"/>
                  </a:lnTo>
                  <a:lnTo>
                    <a:pt x="455" y="379"/>
                  </a:lnTo>
                  <a:lnTo>
                    <a:pt x="457" y="381"/>
                  </a:lnTo>
                  <a:lnTo>
                    <a:pt x="457" y="381"/>
                  </a:lnTo>
                  <a:lnTo>
                    <a:pt x="457" y="382"/>
                  </a:lnTo>
                  <a:lnTo>
                    <a:pt x="455" y="382"/>
                  </a:lnTo>
                  <a:lnTo>
                    <a:pt x="454" y="384"/>
                  </a:lnTo>
                  <a:lnTo>
                    <a:pt x="451" y="384"/>
                  </a:lnTo>
                  <a:lnTo>
                    <a:pt x="450" y="385"/>
                  </a:lnTo>
                  <a:lnTo>
                    <a:pt x="450" y="385"/>
                  </a:lnTo>
                  <a:lnTo>
                    <a:pt x="449" y="386"/>
                  </a:lnTo>
                  <a:lnTo>
                    <a:pt x="449" y="388"/>
                  </a:lnTo>
                  <a:lnTo>
                    <a:pt x="449" y="389"/>
                  </a:lnTo>
                  <a:lnTo>
                    <a:pt x="449" y="390"/>
                  </a:lnTo>
                  <a:lnTo>
                    <a:pt x="449" y="390"/>
                  </a:lnTo>
                  <a:lnTo>
                    <a:pt x="449" y="392"/>
                  </a:lnTo>
                  <a:lnTo>
                    <a:pt x="450" y="393"/>
                  </a:lnTo>
                  <a:lnTo>
                    <a:pt x="451" y="395"/>
                  </a:lnTo>
                  <a:lnTo>
                    <a:pt x="451" y="396"/>
                  </a:lnTo>
                  <a:lnTo>
                    <a:pt x="451" y="399"/>
                  </a:lnTo>
                  <a:lnTo>
                    <a:pt x="451" y="401"/>
                  </a:lnTo>
                  <a:lnTo>
                    <a:pt x="449" y="400"/>
                  </a:lnTo>
                  <a:lnTo>
                    <a:pt x="446" y="395"/>
                  </a:lnTo>
                  <a:lnTo>
                    <a:pt x="444" y="393"/>
                  </a:lnTo>
                  <a:lnTo>
                    <a:pt x="444" y="390"/>
                  </a:lnTo>
                  <a:lnTo>
                    <a:pt x="443" y="388"/>
                  </a:lnTo>
                  <a:lnTo>
                    <a:pt x="442" y="388"/>
                  </a:lnTo>
                  <a:lnTo>
                    <a:pt x="437" y="385"/>
                  </a:lnTo>
                  <a:lnTo>
                    <a:pt x="437" y="384"/>
                  </a:lnTo>
                  <a:lnTo>
                    <a:pt x="435" y="382"/>
                  </a:lnTo>
                  <a:lnTo>
                    <a:pt x="435" y="381"/>
                  </a:lnTo>
                  <a:lnTo>
                    <a:pt x="433" y="381"/>
                  </a:lnTo>
                  <a:lnTo>
                    <a:pt x="431" y="381"/>
                  </a:lnTo>
                  <a:lnTo>
                    <a:pt x="429" y="381"/>
                  </a:lnTo>
                  <a:lnTo>
                    <a:pt x="429" y="381"/>
                  </a:lnTo>
                  <a:lnTo>
                    <a:pt x="428" y="381"/>
                  </a:lnTo>
                  <a:lnTo>
                    <a:pt x="426" y="379"/>
                  </a:lnTo>
                  <a:lnTo>
                    <a:pt x="425" y="379"/>
                  </a:lnTo>
                  <a:lnTo>
                    <a:pt x="424" y="378"/>
                  </a:lnTo>
                  <a:lnTo>
                    <a:pt x="424" y="379"/>
                  </a:lnTo>
                  <a:lnTo>
                    <a:pt x="424" y="381"/>
                  </a:lnTo>
                  <a:lnTo>
                    <a:pt x="422" y="382"/>
                  </a:lnTo>
                  <a:lnTo>
                    <a:pt x="422" y="382"/>
                  </a:lnTo>
                  <a:lnTo>
                    <a:pt x="421" y="384"/>
                  </a:lnTo>
                  <a:lnTo>
                    <a:pt x="418" y="385"/>
                  </a:lnTo>
                  <a:lnTo>
                    <a:pt x="418" y="385"/>
                  </a:lnTo>
                  <a:lnTo>
                    <a:pt x="417" y="385"/>
                  </a:lnTo>
                  <a:lnTo>
                    <a:pt x="415" y="389"/>
                  </a:lnTo>
                  <a:lnTo>
                    <a:pt x="414" y="389"/>
                  </a:lnTo>
                  <a:lnTo>
                    <a:pt x="413" y="390"/>
                  </a:lnTo>
                  <a:lnTo>
                    <a:pt x="413" y="392"/>
                  </a:lnTo>
                  <a:lnTo>
                    <a:pt x="410" y="393"/>
                  </a:lnTo>
                  <a:lnTo>
                    <a:pt x="410" y="393"/>
                  </a:lnTo>
                  <a:lnTo>
                    <a:pt x="410" y="393"/>
                  </a:lnTo>
                  <a:lnTo>
                    <a:pt x="408" y="395"/>
                  </a:lnTo>
                  <a:lnTo>
                    <a:pt x="410" y="399"/>
                  </a:lnTo>
                  <a:lnTo>
                    <a:pt x="408" y="406"/>
                  </a:lnTo>
                  <a:lnTo>
                    <a:pt x="408" y="407"/>
                  </a:lnTo>
                  <a:lnTo>
                    <a:pt x="407" y="408"/>
                  </a:lnTo>
                  <a:lnTo>
                    <a:pt x="407" y="408"/>
                  </a:lnTo>
                  <a:lnTo>
                    <a:pt x="407" y="410"/>
                  </a:lnTo>
                  <a:lnTo>
                    <a:pt x="404" y="410"/>
                  </a:lnTo>
                  <a:lnTo>
                    <a:pt x="403" y="411"/>
                  </a:lnTo>
                  <a:lnTo>
                    <a:pt x="402" y="411"/>
                  </a:lnTo>
                  <a:lnTo>
                    <a:pt x="395" y="411"/>
                  </a:lnTo>
                  <a:lnTo>
                    <a:pt x="393" y="413"/>
                  </a:lnTo>
                  <a:lnTo>
                    <a:pt x="390" y="413"/>
                  </a:lnTo>
                  <a:lnTo>
                    <a:pt x="390" y="413"/>
                  </a:lnTo>
                  <a:lnTo>
                    <a:pt x="388" y="417"/>
                  </a:lnTo>
                  <a:lnTo>
                    <a:pt x="385" y="418"/>
                  </a:lnTo>
                  <a:lnTo>
                    <a:pt x="385" y="418"/>
                  </a:lnTo>
                  <a:lnTo>
                    <a:pt x="379" y="418"/>
                  </a:lnTo>
                  <a:lnTo>
                    <a:pt x="378" y="418"/>
                  </a:lnTo>
                  <a:lnTo>
                    <a:pt x="377" y="417"/>
                  </a:lnTo>
                  <a:lnTo>
                    <a:pt x="377" y="415"/>
                  </a:lnTo>
                  <a:lnTo>
                    <a:pt x="377" y="414"/>
                  </a:lnTo>
                  <a:lnTo>
                    <a:pt x="375" y="413"/>
                  </a:lnTo>
                  <a:lnTo>
                    <a:pt x="375" y="411"/>
                  </a:lnTo>
                  <a:lnTo>
                    <a:pt x="375" y="410"/>
                  </a:lnTo>
                  <a:lnTo>
                    <a:pt x="374" y="410"/>
                  </a:lnTo>
                  <a:lnTo>
                    <a:pt x="374" y="410"/>
                  </a:lnTo>
                  <a:lnTo>
                    <a:pt x="372" y="410"/>
                  </a:lnTo>
                  <a:lnTo>
                    <a:pt x="371" y="411"/>
                  </a:lnTo>
                  <a:lnTo>
                    <a:pt x="370" y="413"/>
                  </a:lnTo>
                  <a:lnTo>
                    <a:pt x="370" y="413"/>
                  </a:lnTo>
                  <a:lnTo>
                    <a:pt x="368" y="413"/>
                  </a:lnTo>
                  <a:lnTo>
                    <a:pt x="368" y="413"/>
                  </a:lnTo>
                  <a:lnTo>
                    <a:pt x="368" y="411"/>
                  </a:lnTo>
                  <a:lnTo>
                    <a:pt x="368" y="411"/>
                  </a:lnTo>
                  <a:lnTo>
                    <a:pt x="368" y="410"/>
                  </a:lnTo>
                  <a:lnTo>
                    <a:pt x="368" y="408"/>
                  </a:lnTo>
                  <a:lnTo>
                    <a:pt x="366" y="407"/>
                  </a:lnTo>
                  <a:lnTo>
                    <a:pt x="366" y="407"/>
                  </a:lnTo>
                  <a:lnTo>
                    <a:pt x="366" y="406"/>
                  </a:lnTo>
                  <a:lnTo>
                    <a:pt x="366" y="406"/>
                  </a:lnTo>
                  <a:lnTo>
                    <a:pt x="366" y="404"/>
                  </a:lnTo>
                  <a:lnTo>
                    <a:pt x="366" y="403"/>
                  </a:lnTo>
                  <a:lnTo>
                    <a:pt x="366" y="401"/>
                  </a:lnTo>
                  <a:lnTo>
                    <a:pt x="364" y="401"/>
                  </a:lnTo>
                  <a:lnTo>
                    <a:pt x="364" y="401"/>
                  </a:lnTo>
                  <a:lnTo>
                    <a:pt x="363" y="403"/>
                  </a:lnTo>
                  <a:lnTo>
                    <a:pt x="363" y="403"/>
                  </a:lnTo>
                  <a:lnTo>
                    <a:pt x="363" y="404"/>
                  </a:lnTo>
                  <a:lnTo>
                    <a:pt x="361" y="406"/>
                  </a:lnTo>
                  <a:lnTo>
                    <a:pt x="361" y="406"/>
                  </a:lnTo>
                  <a:lnTo>
                    <a:pt x="360" y="406"/>
                  </a:lnTo>
                  <a:lnTo>
                    <a:pt x="359" y="406"/>
                  </a:lnTo>
                  <a:lnTo>
                    <a:pt x="357" y="407"/>
                  </a:lnTo>
                  <a:lnTo>
                    <a:pt x="357" y="407"/>
                  </a:lnTo>
                  <a:lnTo>
                    <a:pt x="354" y="410"/>
                  </a:lnTo>
                  <a:lnTo>
                    <a:pt x="354" y="410"/>
                  </a:lnTo>
                  <a:lnTo>
                    <a:pt x="353" y="411"/>
                  </a:lnTo>
                  <a:lnTo>
                    <a:pt x="352" y="411"/>
                  </a:lnTo>
                  <a:lnTo>
                    <a:pt x="350" y="411"/>
                  </a:lnTo>
                  <a:lnTo>
                    <a:pt x="349" y="410"/>
                  </a:lnTo>
                  <a:lnTo>
                    <a:pt x="349" y="410"/>
                  </a:lnTo>
                  <a:lnTo>
                    <a:pt x="349" y="410"/>
                  </a:lnTo>
                  <a:lnTo>
                    <a:pt x="349" y="408"/>
                  </a:lnTo>
                  <a:lnTo>
                    <a:pt x="349" y="407"/>
                  </a:lnTo>
                  <a:lnTo>
                    <a:pt x="350" y="406"/>
                  </a:lnTo>
                  <a:lnTo>
                    <a:pt x="350" y="406"/>
                  </a:lnTo>
                  <a:lnTo>
                    <a:pt x="350" y="404"/>
                  </a:lnTo>
                  <a:lnTo>
                    <a:pt x="349" y="404"/>
                  </a:lnTo>
                  <a:lnTo>
                    <a:pt x="348" y="404"/>
                  </a:lnTo>
                  <a:lnTo>
                    <a:pt x="346" y="403"/>
                  </a:lnTo>
                  <a:lnTo>
                    <a:pt x="345" y="401"/>
                  </a:lnTo>
                  <a:lnTo>
                    <a:pt x="343" y="400"/>
                  </a:lnTo>
                  <a:lnTo>
                    <a:pt x="343" y="399"/>
                  </a:lnTo>
                  <a:lnTo>
                    <a:pt x="343" y="399"/>
                  </a:lnTo>
                  <a:lnTo>
                    <a:pt x="343" y="396"/>
                  </a:lnTo>
                  <a:lnTo>
                    <a:pt x="343" y="395"/>
                  </a:lnTo>
                  <a:lnTo>
                    <a:pt x="343" y="393"/>
                  </a:lnTo>
                  <a:lnTo>
                    <a:pt x="342" y="393"/>
                  </a:lnTo>
                  <a:lnTo>
                    <a:pt x="341" y="392"/>
                  </a:lnTo>
                  <a:lnTo>
                    <a:pt x="338" y="392"/>
                  </a:lnTo>
                  <a:lnTo>
                    <a:pt x="335" y="390"/>
                  </a:lnTo>
                  <a:lnTo>
                    <a:pt x="335" y="390"/>
                  </a:lnTo>
                  <a:lnTo>
                    <a:pt x="335" y="389"/>
                  </a:lnTo>
                  <a:lnTo>
                    <a:pt x="335" y="388"/>
                  </a:lnTo>
                  <a:lnTo>
                    <a:pt x="337" y="385"/>
                  </a:lnTo>
                  <a:lnTo>
                    <a:pt x="337" y="385"/>
                  </a:lnTo>
                  <a:lnTo>
                    <a:pt x="335" y="382"/>
                  </a:lnTo>
                  <a:lnTo>
                    <a:pt x="331" y="378"/>
                  </a:lnTo>
                  <a:lnTo>
                    <a:pt x="330" y="377"/>
                  </a:lnTo>
                  <a:lnTo>
                    <a:pt x="328" y="377"/>
                  </a:lnTo>
                  <a:lnTo>
                    <a:pt x="327" y="377"/>
                  </a:lnTo>
                  <a:lnTo>
                    <a:pt x="325" y="378"/>
                  </a:lnTo>
                  <a:lnTo>
                    <a:pt x="324" y="379"/>
                  </a:lnTo>
                  <a:lnTo>
                    <a:pt x="321" y="379"/>
                  </a:lnTo>
                  <a:lnTo>
                    <a:pt x="319" y="379"/>
                  </a:lnTo>
                  <a:lnTo>
                    <a:pt x="314" y="379"/>
                  </a:lnTo>
                  <a:lnTo>
                    <a:pt x="314" y="379"/>
                  </a:lnTo>
                  <a:lnTo>
                    <a:pt x="313" y="381"/>
                  </a:lnTo>
                  <a:lnTo>
                    <a:pt x="312" y="381"/>
                  </a:lnTo>
                  <a:lnTo>
                    <a:pt x="310" y="382"/>
                  </a:lnTo>
                  <a:lnTo>
                    <a:pt x="309" y="382"/>
                  </a:lnTo>
                  <a:lnTo>
                    <a:pt x="307" y="384"/>
                  </a:lnTo>
                  <a:lnTo>
                    <a:pt x="307" y="385"/>
                  </a:lnTo>
                  <a:lnTo>
                    <a:pt x="307" y="386"/>
                  </a:lnTo>
                  <a:lnTo>
                    <a:pt x="307" y="386"/>
                  </a:lnTo>
                  <a:lnTo>
                    <a:pt x="306" y="388"/>
                  </a:lnTo>
                  <a:lnTo>
                    <a:pt x="305" y="388"/>
                  </a:lnTo>
                  <a:lnTo>
                    <a:pt x="305" y="388"/>
                  </a:lnTo>
                  <a:lnTo>
                    <a:pt x="305" y="390"/>
                  </a:lnTo>
                  <a:lnTo>
                    <a:pt x="305" y="392"/>
                  </a:lnTo>
                  <a:lnTo>
                    <a:pt x="305" y="393"/>
                  </a:lnTo>
                  <a:lnTo>
                    <a:pt x="306" y="395"/>
                  </a:lnTo>
                  <a:lnTo>
                    <a:pt x="307" y="396"/>
                  </a:lnTo>
                  <a:lnTo>
                    <a:pt x="307" y="397"/>
                  </a:lnTo>
                  <a:lnTo>
                    <a:pt x="307" y="399"/>
                  </a:lnTo>
                  <a:lnTo>
                    <a:pt x="307" y="401"/>
                  </a:lnTo>
                  <a:lnTo>
                    <a:pt x="307" y="404"/>
                  </a:lnTo>
                  <a:lnTo>
                    <a:pt x="306" y="407"/>
                  </a:lnTo>
                  <a:lnTo>
                    <a:pt x="306" y="408"/>
                  </a:lnTo>
                  <a:lnTo>
                    <a:pt x="305" y="408"/>
                  </a:lnTo>
                  <a:lnTo>
                    <a:pt x="305" y="408"/>
                  </a:lnTo>
                  <a:lnTo>
                    <a:pt x="303" y="407"/>
                  </a:lnTo>
                  <a:lnTo>
                    <a:pt x="302" y="407"/>
                  </a:lnTo>
                  <a:lnTo>
                    <a:pt x="299" y="407"/>
                  </a:lnTo>
                  <a:lnTo>
                    <a:pt x="299" y="407"/>
                  </a:lnTo>
                  <a:lnTo>
                    <a:pt x="298" y="408"/>
                  </a:lnTo>
                  <a:lnTo>
                    <a:pt x="298" y="411"/>
                  </a:lnTo>
                  <a:lnTo>
                    <a:pt x="298" y="411"/>
                  </a:lnTo>
                  <a:lnTo>
                    <a:pt x="296" y="413"/>
                  </a:lnTo>
                  <a:lnTo>
                    <a:pt x="288" y="414"/>
                  </a:lnTo>
                  <a:lnTo>
                    <a:pt x="280" y="414"/>
                  </a:lnTo>
                  <a:lnTo>
                    <a:pt x="277" y="415"/>
                  </a:lnTo>
                  <a:lnTo>
                    <a:pt x="274" y="417"/>
                  </a:lnTo>
                  <a:lnTo>
                    <a:pt x="272" y="419"/>
                  </a:lnTo>
                  <a:lnTo>
                    <a:pt x="270" y="422"/>
                  </a:lnTo>
                  <a:lnTo>
                    <a:pt x="263" y="425"/>
                  </a:lnTo>
                  <a:lnTo>
                    <a:pt x="262" y="425"/>
                  </a:lnTo>
                  <a:lnTo>
                    <a:pt x="258" y="429"/>
                  </a:lnTo>
                  <a:lnTo>
                    <a:pt x="251" y="432"/>
                  </a:lnTo>
                  <a:lnTo>
                    <a:pt x="249" y="432"/>
                  </a:lnTo>
                  <a:lnTo>
                    <a:pt x="244" y="435"/>
                  </a:lnTo>
                  <a:lnTo>
                    <a:pt x="237" y="435"/>
                  </a:lnTo>
                  <a:lnTo>
                    <a:pt x="236" y="435"/>
                  </a:lnTo>
                  <a:lnTo>
                    <a:pt x="236" y="435"/>
                  </a:lnTo>
                  <a:lnTo>
                    <a:pt x="236" y="436"/>
                  </a:lnTo>
                  <a:lnTo>
                    <a:pt x="234" y="436"/>
                  </a:lnTo>
                  <a:lnTo>
                    <a:pt x="233" y="436"/>
                  </a:lnTo>
                  <a:lnTo>
                    <a:pt x="231" y="436"/>
                  </a:lnTo>
                  <a:lnTo>
                    <a:pt x="230" y="436"/>
                  </a:lnTo>
                  <a:lnTo>
                    <a:pt x="233" y="440"/>
                  </a:lnTo>
                  <a:lnTo>
                    <a:pt x="234" y="444"/>
                  </a:lnTo>
                  <a:lnTo>
                    <a:pt x="234" y="449"/>
                  </a:lnTo>
                  <a:lnTo>
                    <a:pt x="233" y="454"/>
                  </a:lnTo>
                  <a:lnTo>
                    <a:pt x="230" y="457"/>
                  </a:lnTo>
                  <a:lnTo>
                    <a:pt x="224" y="461"/>
                  </a:lnTo>
                  <a:lnTo>
                    <a:pt x="222" y="462"/>
                  </a:lnTo>
                  <a:lnTo>
                    <a:pt x="220" y="466"/>
                  </a:lnTo>
                  <a:lnTo>
                    <a:pt x="219" y="468"/>
                  </a:lnTo>
                  <a:lnTo>
                    <a:pt x="216" y="468"/>
                  </a:lnTo>
                  <a:lnTo>
                    <a:pt x="211" y="460"/>
                  </a:lnTo>
                  <a:lnTo>
                    <a:pt x="209" y="460"/>
                  </a:lnTo>
                  <a:lnTo>
                    <a:pt x="208" y="460"/>
                  </a:lnTo>
                  <a:lnTo>
                    <a:pt x="205" y="460"/>
                  </a:lnTo>
                  <a:lnTo>
                    <a:pt x="204" y="460"/>
                  </a:lnTo>
                  <a:lnTo>
                    <a:pt x="201" y="461"/>
                  </a:lnTo>
                  <a:lnTo>
                    <a:pt x="200" y="461"/>
                  </a:lnTo>
                  <a:lnTo>
                    <a:pt x="197" y="461"/>
                  </a:lnTo>
                  <a:lnTo>
                    <a:pt x="195" y="458"/>
                  </a:lnTo>
                  <a:lnTo>
                    <a:pt x="191" y="457"/>
                  </a:lnTo>
                  <a:lnTo>
                    <a:pt x="187" y="454"/>
                  </a:lnTo>
                  <a:lnTo>
                    <a:pt x="186" y="454"/>
                  </a:lnTo>
                  <a:lnTo>
                    <a:pt x="183" y="454"/>
                  </a:lnTo>
                  <a:lnTo>
                    <a:pt x="182" y="451"/>
                  </a:lnTo>
                  <a:lnTo>
                    <a:pt x="180" y="451"/>
                  </a:lnTo>
                  <a:lnTo>
                    <a:pt x="179" y="451"/>
                  </a:lnTo>
                  <a:lnTo>
                    <a:pt x="175" y="451"/>
                  </a:lnTo>
                  <a:lnTo>
                    <a:pt x="172" y="451"/>
                  </a:lnTo>
                  <a:lnTo>
                    <a:pt x="169" y="449"/>
                  </a:lnTo>
                  <a:lnTo>
                    <a:pt x="168" y="446"/>
                  </a:lnTo>
                  <a:lnTo>
                    <a:pt x="166" y="440"/>
                  </a:lnTo>
                  <a:lnTo>
                    <a:pt x="165" y="439"/>
                  </a:lnTo>
                  <a:lnTo>
                    <a:pt x="164" y="437"/>
                  </a:lnTo>
                  <a:lnTo>
                    <a:pt x="162" y="437"/>
                  </a:lnTo>
                  <a:lnTo>
                    <a:pt x="161" y="436"/>
                  </a:lnTo>
                  <a:lnTo>
                    <a:pt x="158" y="437"/>
                  </a:lnTo>
                  <a:lnTo>
                    <a:pt x="157" y="437"/>
                  </a:lnTo>
                  <a:lnTo>
                    <a:pt x="155" y="439"/>
                  </a:lnTo>
                  <a:lnTo>
                    <a:pt x="153" y="439"/>
                  </a:lnTo>
                  <a:lnTo>
                    <a:pt x="150" y="439"/>
                  </a:lnTo>
                  <a:lnTo>
                    <a:pt x="148" y="435"/>
                  </a:lnTo>
                  <a:lnTo>
                    <a:pt x="147" y="433"/>
                  </a:lnTo>
                  <a:lnTo>
                    <a:pt x="144" y="432"/>
                  </a:lnTo>
                  <a:lnTo>
                    <a:pt x="143" y="432"/>
                  </a:lnTo>
                  <a:lnTo>
                    <a:pt x="142" y="432"/>
                  </a:lnTo>
                  <a:lnTo>
                    <a:pt x="142" y="435"/>
                  </a:lnTo>
                  <a:lnTo>
                    <a:pt x="140" y="435"/>
                  </a:lnTo>
                  <a:lnTo>
                    <a:pt x="139" y="435"/>
                  </a:lnTo>
                  <a:lnTo>
                    <a:pt x="137" y="436"/>
                  </a:lnTo>
                  <a:lnTo>
                    <a:pt x="136" y="436"/>
                  </a:lnTo>
                  <a:lnTo>
                    <a:pt x="136" y="437"/>
                  </a:lnTo>
                  <a:lnTo>
                    <a:pt x="133" y="440"/>
                  </a:lnTo>
                  <a:lnTo>
                    <a:pt x="130" y="443"/>
                  </a:lnTo>
                  <a:lnTo>
                    <a:pt x="130" y="443"/>
                  </a:lnTo>
                  <a:lnTo>
                    <a:pt x="130" y="444"/>
                  </a:lnTo>
                  <a:lnTo>
                    <a:pt x="130" y="447"/>
                  </a:lnTo>
                  <a:lnTo>
                    <a:pt x="129" y="449"/>
                  </a:lnTo>
                  <a:lnTo>
                    <a:pt x="129" y="451"/>
                  </a:lnTo>
                  <a:lnTo>
                    <a:pt x="128" y="451"/>
                  </a:lnTo>
                  <a:lnTo>
                    <a:pt x="128" y="453"/>
                  </a:lnTo>
                  <a:lnTo>
                    <a:pt x="126" y="453"/>
                  </a:lnTo>
                  <a:lnTo>
                    <a:pt x="124" y="454"/>
                  </a:lnTo>
                  <a:lnTo>
                    <a:pt x="121" y="455"/>
                  </a:lnTo>
                  <a:lnTo>
                    <a:pt x="117" y="455"/>
                  </a:lnTo>
                  <a:lnTo>
                    <a:pt x="115" y="457"/>
                  </a:lnTo>
                  <a:lnTo>
                    <a:pt x="112" y="462"/>
                  </a:lnTo>
                  <a:lnTo>
                    <a:pt x="112" y="462"/>
                  </a:lnTo>
                  <a:lnTo>
                    <a:pt x="111" y="464"/>
                  </a:lnTo>
                  <a:lnTo>
                    <a:pt x="108" y="464"/>
                  </a:lnTo>
                  <a:lnTo>
                    <a:pt x="107" y="464"/>
                  </a:lnTo>
                  <a:lnTo>
                    <a:pt x="106" y="465"/>
                  </a:lnTo>
                  <a:lnTo>
                    <a:pt x="103" y="468"/>
                  </a:lnTo>
                  <a:lnTo>
                    <a:pt x="101" y="469"/>
                  </a:lnTo>
                  <a:lnTo>
                    <a:pt x="101" y="468"/>
                  </a:lnTo>
                  <a:lnTo>
                    <a:pt x="99" y="466"/>
                  </a:lnTo>
                  <a:lnTo>
                    <a:pt x="97" y="465"/>
                  </a:lnTo>
                  <a:lnTo>
                    <a:pt x="97" y="465"/>
                  </a:lnTo>
                  <a:lnTo>
                    <a:pt x="94" y="465"/>
                  </a:lnTo>
                  <a:lnTo>
                    <a:pt x="94" y="465"/>
                  </a:lnTo>
                  <a:lnTo>
                    <a:pt x="93" y="464"/>
                  </a:lnTo>
                  <a:lnTo>
                    <a:pt x="89" y="460"/>
                  </a:lnTo>
                  <a:lnTo>
                    <a:pt x="86" y="458"/>
                  </a:lnTo>
                  <a:lnTo>
                    <a:pt x="85" y="458"/>
                  </a:lnTo>
                  <a:lnTo>
                    <a:pt x="85" y="451"/>
                  </a:lnTo>
                  <a:lnTo>
                    <a:pt x="86" y="449"/>
                  </a:lnTo>
                  <a:lnTo>
                    <a:pt x="88" y="447"/>
                  </a:lnTo>
                  <a:lnTo>
                    <a:pt x="90" y="443"/>
                  </a:lnTo>
                  <a:lnTo>
                    <a:pt x="90" y="443"/>
                  </a:lnTo>
                  <a:lnTo>
                    <a:pt x="92" y="443"/>
                  </a:lnTo>
                  <a:lnTo>
                    <a:pt x="93" y="440"/>
                  </a:lnTo>
                  <a:lnTo>
                    <a:pt x="96" y="436"/>
                  </a:lnTo>
                  <a:lnTo>
                    <a:pt x="97" y="435"/>
                  </a:lnTo>
                  <a:lnTo>
                    <a:pt x="97" y="435"/>
                  </a:lnTo>
                  <a:lnTo>
                    <a:pt x="100" y="432"/>
                  </a:lnTo>
                  <a:lnTo>
                    <a:pt x="100" y="432"/>
                  </a:lnTo>
                  <a:lnTo>
                    <a:pt x="100" y="431"/>
                  </a:lnTo>
                  <a:lnTo>
                    <a:pt x="100" y="429"/>
                  </a:lnTo>
                  <a:lnTo>
                    <a:pt x="100" y="428"/>
                  </a:lnTo>
                  <a:lnTo>
                    <a:pt x="99" y="426"/>
                  </a:lnTo>
                  <a:lnTo>
                    <a:pt x="99" y="425"/>
                  </a:lnTo>
                  <a:lnTo>
                    <a:pt x="99" y="424"/>
                  </a:lnTo>
                  <a:lnTo>
                    <a:pt x="99" y="422"/>
                  </a:lnTo>
                  <a:lnTo>
                    <a:pt x="99" y="421"/>
                  </a:lnTo>
                  <a:lnTo>
                    <a:pt x="100" y="418"/>
                  </a:lnTo>
                  <a:lnTo>
                    <a:pt x="100" y="417"/>
                  </a:lnTo>
                  <a:lnTo>
                    <a:pt x="101" y="415"/>
                  </a:lnTo>
                  <a:lnTo>
                    <a:pt x="100" y="414"/>
                  </a:lnTo>
                  <a:lnTo>
                    <a:pt x="100" y="413"/>
                  </a:lnTo>
                  <a:lnTo>
                    <a:pt x="101" y="411"/>
                  </a:lnTo>
                  <a:lnTo>
                    <a:pt x="101" y="411"/>
                  </a:lnTo>
                  <a:lnTo>
                    <a:pt x="103" y="410"/>
                  </a:lnTo>
                  <a:lnTo>
                    <a:pt x="106" y="410"/>
                  </a:lnTo>
                  <a:lnTo>
                    <a:pt x="106" y="410"/>
                  </a:lnTo>
                  <a:lnTo>
                    <a:pt x="107" y="410"/>
                  </a:lnTo>
                  <a:lnTo>
                    <a:pt x="107" y="408"/>
                  </a:lnTo>
                  <a:lnTo>
                    <a:pt x="107" y="408"/>
                  </a:lnTo>
                  <a:lnTo>
                    <a:pt x="107" y="407"/>
                  </a:lnTo>
                  <a:lnTo>
                    <a:pt x="106" y="407"/>
                  </a:lnTo>
                  <a:lnTo>
                    <a:pt x="104" y="406"/>
                  </a:lnTo>
                  <a:lnTo>
                    <a:pt x="101" y="406"/>
                  </a:lnTo>
                  <a:lnTo>
                    <a:pt x="100" y="404"/>
                  </a:lnTo>
                  <a:lnTo>
                    <a:pt x="99" y="404"/>
                  </a:lnTo>
                  <a:lnTo>
                    <a:pt x="97" y="403"/>
                  </a:lnTo>
                  <a:lnTo>
                    <a:pt x="97" y="403"/>
                  </a:lnTo>
                  <a:lnTo>
                    <a:pt x="92" y="396"/>
                  </a:lnTo>
                  <a:lnTo>
                    <a:pt x="90" y="396"/>
                  </a:lnTo>
                  <a:lnTo>
                    <a:pt x="88" y="395"/>
                  </a:lnTo>
                  <a:lnTo>
                    <a:pt x="86" y="390"/>
                  </a:lnTo>
                  <a:lnTo>
                    <a:pt x="86" y="384"/>
                  </a:lnTo>
                  <a:lnTo>
                    <a:pt x="86" y="382"/>
                  </a:lnTo>
                  <a:lnTo>
                    <a:pt x="85" y="382"/>
                  </a:lnTo>
                  <a:lnTo>
                    <a:pt x="83" y="382"/>
                  </a:lnTo>
                  <a:lnTo>
                    <a:pt x="81" y="382"/>
                  </a:lnTo>
                  <a:lnTo>
                    <a:pt x="79" y="384"/>
                  </a:lnTo>
                  <a:lnTo>
                    <a:pt x="78" y="384"/>
                  </a:lnTo>
                  <a:lnTo>
                    <a:pt x="75" y="382"/>
                  </a:lnTo>
                  <a:lnTo>
                    <a:pt x="75" y="382"/>
                  </a:lnTo>
                  <a:lnTo>
                    <a:pt x="75" y="382"/>
                  </a:lnTo>
                  <a:lnTo>
                    <a:pt x="75" y="377"/>
                  </a:lnTo>
                  <a:lnTo>
                    <a:pt x="75" y="375"/>
                  </a:lnTo>
                  <a:lnTo>
                    <a:pt x="74" y="374"/>
                  </a:lnTo>
                  <a:lnTo>
                    <a:pt x="72" y="374"/>
                  </a:lnTo>
                  <a:lnTo>
                    <a:pt x="70" y="372"/>
                  </a:lnTo>
                  <a:lnTo>
                    <a:pt x="70" y="372"/>
                  </a:lnTo>
                  <a:lnTo>
                    <a:pt x="68" y="371"/>
                  </a:lnTo>
                  <a:lnTo>
                    <a:pt x="67" y="370"/>
                  </a:lnTo>
                  <a:lnTo>
                    <a:pt x="65" y="368"/>
                  </a:lnTo>
                  <a:lnTo>
                    <a:pt x="64" y="368"/>
                  </a:lnTo>
                  <a:lnTo>
                    <a:pt x="64" y="367"/>
                  </a:lnTo>
                  <a:lnTo>
                    <a:pt x="64" y="366"/>
                  </a:lnTo>
                  <a:lnTo>
                    <a:pt x="64" y="364"/>
                  </a:lnTo>
                  <a:lnTo>
                    <a:pt x="64" y="363"/>
                  </a:lnTo>
                  <a:lnTo>
                    <a:pt x="64" y="361"/>
                  </a:lnTo>
                  <a:lnTo>
                    <a:pt x="63" y="357"/>
                  </a:lnTo>
                  <a:lnTo>
                    <a:pt x="63" y="356"/>
                  </a:lnTo>
                  <a:lnTo>
                    <a:pt x="64" y="356"/>
                  </a:lnTo>
                  <a:lnTo>
                    <a:pt x="64" y="356"/>
                  </a:lnTo>
                  <a:lnTo>
                    <a:pt x="64" y="356"/>
                  </a:lnTo>
                  <a:lnTo>
                    <a:pt x="67" y="357"/>
                  </a:lnTo>
                  <a:lnTo>
                    <a:pt x="68" y="357"/>
                  </a:lnTo>
                  <a:lnTo>
                    <a:pt x="70" y="357"/>
                  </a:lnTo>
                  <a:lnTo>
                    <a:pt x="70" y="357"/>
                  </a:lnTo>
                  <a:lnTo>
                    <a:pt x="71" y="356"/>
                  </a:lnTo>
                  <a:lnTo>
                    <a:pt x="71" y="354"/>
                  </a:lnTo>
                  <a:lnTo>
                    <a:pt x="71" y="354"/>
                  </a:lnTo>
                  <a:lnTo>
                    <a:pt x="72" y="353"/>
                  </a:lnTo>
                  <a:lnTo>
                    <a:pt x="74" y="348"/>
                  </a:lnTo>
                  <a:lnTo>
                    <a:pt x="74" y="346"/>
                  </a:lnTo>
                  <a:lnTo>
                    <a:pt x="74" y="345"/>
                  </a:lnTo>
                  <a:lnTo>
                    <a:pt x="74" y="343"/>
                  </a:lnTo>
                  <a:lnTo>
                    <a:pt x="74" y="342"/>
                  </a:lnTo>
                  <a:lnTo>
                    <a:pt x="74" y="341"/>
                  </a:lnTo>
                  <a:lnTo>
                    <a:pt x="72" y="341"/>
                  </a:lnTo>
                  <a:lnTo>
                    <a:pt x="72" y="339"/>
                  </a:lnTo>
                  <a:lnTo>
                    <a:pt x="71" y="338"/>
                  </a:lnTo>
                  <a:lnTo>
                    <a:pt x="71" y="338"/>
                  </a:lnTo>
                  <a:lnTo>
                    <a:pt x="72" y="338"/>
                  </a:lnTo>
                  <a:lnTo>
                    <a:pt x="74" y="337"/>
                  </a:lnTo>
                  <a:lnTo>
                    <a:pt x="75" y="335"/>
                  </a:lnTo>
                  <a:lnTo>
                    <a:pt x="77" y="335"/>
                  </a:lnTo>
                  <a:lnTo>
                    <a:pt x="78" y="334"/>
                  </a:lnTo>
                  <a:lnTo>
                    <a:pt x="81" y="330"/>
                  </a:lnTo>
                  <a:lnTo>
                    <a:pt x="81" y="328"/>
                  </a:lnTo>
                  <a:lnTo>
                    <a:pt x="81" y="327"/>
                  </a:lnTo>
                  <a:lnTo>
                    <a:pt x="82" y="324"/>
                  </a:lnTo>
                  <a:lnTo>
                    <a:pt x="82" y="323"/>
                  </a:lnTo>
                  <a:lnTo>
                    <a:pt x="83" y="321"/>
                  </a:lnTo>
                  <a:lnTo>
                    <a:pt x="83" y="321"/>
                  </a:lnTo>
                  <a:lnTo>
                    <a:pt x="82" y="320"/>
                  </a:lnTo>
                  <a:lnTo>
                    <a:pt x="82" y="319"/>
                  </a:lnTo>
                  <a:lnTo>
                    <a:pt x="82" y="317"/>
                  </a:lnTo>
                  <a:lnTo>
                    <a:pt x="82" y="317"/>
                  </a:lnTo>
                  <a:lnTo>
                    <a:pt x="82" y="316"/>
                  </a:lnTo>
                  <a:lnTo>
                    <a:pt x="83" y="313"/>
                  </a:lnTo>
                  <a:lnTo>
                    <a:pt x="83" y="313"/>
                  </a:lnTo>
                  <a:lnTo>
                    <a:pt x="85" y="313"/>
                  </a:lnTo>
                  <a:lnTo>
                    <a:pt x="85" y="309"/>
                  </a:lnTo>
                  <a:lnTo>
                    <a:pt x="85" y="307"/>
                  </a:lnTo>
                  <a:lnTo>
                    <a:pt x="85" y="305"/>
                  </a:lnTo>
                  <a:lnTo>
                    <a:pt x="86" y="303"/>
                  </a:lnTo>
                  <a:lnTo>
                    <a:pt x="92" y="299"/>
                  </a:lnTo>
                  <a:lnTo>
                    <a:pt x="93" y="298"/>
                  </a:lnTo>
                  <a:lnTo>
                    <a:pt x="94" y="298"/>
                  </a:lnTo>
                  <a:lnTo>
                    <a:pt x="96" y="295"/>
                  </a:lnTo>
                  <a:lnTo>
                    <a:pt x="96" y="295"/>
                  </a:lnTo>
                  <a:lnTo>
                    <a:pt x="97" y="294"/>
                  </a:lnTo>
                  <a:lnTo>
                    <a:pt x="97" y="294"/>
                  </a:lnTo>
                  <a:lnTo>
                    <a:pt x="96" y="292"/>
                  </a:lnTo>
                  <a:lnTo>
                    <a:pt x="96" y="291"/>
                  </a:lnTo>
                  <a:lnTo>
                    <a:pt x="94" y="288"/>
                  </a:lnTo>
                  <a:lnTo>
                    <a:pt x="94" y="288"/>
                  </a:lnTo>
                  <a:lnTo>
                    <a:pt x="94" y="287"/>
                  </a:lnTo>
                  <a:lnTo>
                    <a:pt x="93" y="285"/>
                  </a:lnTo>
                  <a:lnTo>
                    <a:pt x="93" y="284"/>
                  </a:lnTo>
                  <a:lnTo>
                    <a:pt x="93" y="283"/>
                  </a:lnTo>
                  <a:lnTo>
                    <a:pt x="92" y="281"/>
                  </a:lnTo>
                  <a:lnTo>
                    <a:pt x="90" y="280"/>
                  </a:lnTo>
                  <a:lnTo>
                    <a:pt x="89" y="278"/>
                  </a:lnTo>
                  <a:lnTo>
                    <a:pt x="88" y="277"/>
                  </a:lnTo>
                  <a:lnTo>
                    <a:pt x="88" y="274"/>
                  </a:lnTo>
                  <a:lnTo>
                    <a:pt x="88" y="274"/>
                  </a:lnTo>
                  <a:lnTo>
                    <a:pt x="86" y="273"/>
                  </a:lnTo>
                  <a:lnTo>
                    <a:pt x="85" y="273"/>
                  </a:lnTo>
                  <a:lnTo>
                    <a:pt x="83" y="273"/>
                  </a:lnTo>
                  <a:lnTo>
                    <a:pt x="83" y="273"/>
                  </a:lnTo>
                  <a:lnTo>
                    <a:pt x="82" y="273"/>
                  </a:lnTo>
                  <a:lnTo>
                    <a:pt x="81" y="273"/>
                  </a:lnTo>
                  <a:lnTo>
                    <a:pt x="79" y="273"/>
                  </a:lnTo>
                  <a:lnTo>
                    <a:pt x="79" y="272"/>
                  </a:lnTo>
                  <a:lnTo>
                    <a:pt x="78" y="270"/>
                  </a:lnTo>
                  <a:lnTo>
                    <a:pt x="78" y="269"/>
                  </a:lnTo>
                  <a:lnTo>
                    <a:pt x="78" y="266"/>
                  </a:lnTo>
                  <a:lnTo>
                    <a:pt x="78" y="266"/>
                  </a:lnTo>
                  <a:lnTo>
                    <a:pt x="75" y="260"/>
                  </a:lnTo>
                  <a:lnTo>
                    <a:pt x="75" y="260"/>
                  </a:lnTo>
                  <a:lnTo>
                    <a:pt x="74" y="260"/>
                  </a:lnTo>
                  <a:lnTo>
                    <a:pt x="72" y="260"/>
                  </a:lnTo>
                  <a:lnTo>
                    <a:pt x="72" y="260"/>
                  </a:lnTo>
                  <a:lnTo>
                    <a:pt x="72" y="260"/>
                  </a:lnTo>
                  <a:lnTo>
                    <a:pt x="71" y="262"/>
                  </a:lnTo>
                  <a:lnTo>
                    <a:pt x="71" y="263"/>
                  </a:lnTo>
                  <a:lnTo>
                    <a:pt x="71" y="265"/>
                  </a:lnTo>
                  <a:lnTo>
                    <a:pt x="68" y="267"/>
                  </a:lnTo>
                  <a:lnTo>
                    <a:pt x="67" y="269"/>
                  </a:lnTo>
                  <a:lnTo>
                    <a:pt x="67" y="269"/>
                  </a:lnTo>
                  <a:lnTo>
                    <a:pt x="64" y="269"/>
                  </a:lnTo>
                  <a:lnTo>
                    <a:pt x="57" y="269"/>
                  </a:lnTo>
                  <a:lnTo>
                    <a:pt x="56" y="269"/>
                  </a:lnTo>
                  <a:lnTo>
                    <a:pt x="52" y="267"/>
                  </a:lnTo>
                  <a:lnTo>
                    <a:pt x="50" y="266"/>
                  </a:lnTo>
                  <a:lnTo>
                    <a:pt x="49" y="266"/>
                  </a:lnTo>
                  <a:lnTo>
                    <a:pt x="47" y="267"/>
                  </a:lnTo>
                  <a:lnTo>
                    <a:pt x="46" y="269"/>
                  </a:lnTo>
                  <a:lnTo>
                    <a:pt x="43" y="272"/>
                  </a:lnTo>
                  <a:lnTo>
                    <a:pt x="43" y="272"/>
                  </a:lnTo>
                  <a:lnTo>
                    <a:pt x="41" y="276"/>
                  </a:lnTo>
                  <a:lnTo>
                    <a:pt x="41" y="277"/>
                  </a:lnTo>
                  <a:lnTo>
                    <a:pt x="41" y="278"/>
                  </a:lnTo>
                  <a:lnTo>
                    <a:pt x="41" y="280"/>
                  </a:lnTo>
                  <a:lnTo>
                    <a:pt x="39" y="280"/>
                  </a:lnTo>
                  <a:lnTo>
                    <a:pt x="38" y="280"/>
                  </a:lnTo>
                  <a:lnTo>
                    <a:pt x="36" y="280"/>
                  </a:lnTo>
                  <a:lnTo>
                    <a:pt x="28" y="280"/>
                  </a:lnTo>
                  <a:lnTo>
                    <a:pt x="28" y="280"/>
                  </a:lnTo>
                  <a:lnTo>
                    <a:pt x="25" y="280"/>
                  </a:lnTo>
                  <a:lnTo>
                    <a:pt x="24" y="278"/>
                  </a:lnTo>
                  <a:lnTo>
                    <a:pt x="21" y="277"/>
                  </a:lnTo>
                  <a:lnTo>
                    <a:pt x="17" y="274"/>
                  </a:lnTo>
                  <a:lnTo>
                    <a:pt x="16" y="273"/>
                  </a:lnTo>
                  <a:lnTo>
                    <a:pt x="14" y="270"/>
                  </a:lnTo>
                  <a:lnTo>
                    <a:pt x="14" y="269"/>
                  </a:lnTo>
                  <a:lnTo>
                    <a:pt x="14" y="269"/>
                  </a:lnTo>
                  <a:lnTo>
                    <a:pt x="14" y="266"/>
                  </a:lnTo>
                  <a:lnTo>
                    <a:pt x="14" y="263"/>
                  </a:lnTo>
                  <a:lnTo>
                    <a:pt x="14" y="262"/>
                  </a:lnTo>
                  <a:lnTo>
                    <a:pt x="16" y="258"/>
                  </a:lnTo>
                  <a:lnTo>
                    <a:pt x="16" y="258"/>
                  </a:lnTo>
                  <a:lnTo>
                    <a:pt x="14" y="258"/>
                  </a:lnTo>
                  <a:lnTo>
                    <a:pt x="14" y="258"/>
                  </a:lnTo>
                  <a:lnTo>
                    <a:pt x="13" y="258"/>
                  </a:lnTo>
                  <a:lnTo>
                    <a:pt x="12" y="258"/>
                  </a:lnTo>
                  <a:lnTo>
                    <a:pt x="12" y="258"/>
                  </a:lnTo>
                  <a:lnTo>
                    <a:pt x="12" y="256"/>
                  </a:lnTo>
                  <a:lnTo>
                    <a:pt x="12" y="254"/>
                  </a:lnTo>
                  <a:lnTo>
                    <a:pt x="10" y="252"/>
                  </a:lnTo>
                  <a:lnTo>
                    <a:pt x="10" y="249"/>
                  </a:lnTo>
                  <a:lnTo>
                    <a:pt x="10" y="249"/>
                  </a:lnTo>
                  <a:lnTo>
                    <a:pt x="10" y="248"/>
                  </a:lnTo>
                  <a:lnTo>
                    <a:pt x="12" y="248"/>
                  </a:lnTo>
                  <a:lnTo>
                    <a:pt x="12" y="247"/>
                  </a:lnTo>
                  <a:lnTo>
                    <a:pt x="12" y="245"/>
                  </a:lnTo>
                  <a:lnTo>
                    <a:pt x="13" y="245"/>
                  </a:lnTo>
                  <a:lnTo>
                    <a:pt x="14" y="245"/>
                  </a:lnTo>
                  <a:lnTo>
                    <a:pt x="16" y="244"/>
                  </a:lnTo>
                  <a:lnTo>
                    <a:pt x="16" y="244"/>
                  </a:lnTo>
                  <a:lnTo>
                    <a:pt x="16" y="244"/>
                  </a:lnTo>
                  <a:lnTo>
                    <a:pt x="16" y="242"/>
                  </a:lnTo>
                  <a:lnTo>
                    <a:pt x="16" y="241"/>
                  </a:lnTo>
                  <a:lnTo>
                    <a:pt x="16" y="240"/>
                  </a:lnTo>
                  <a:lnTo>
                    <a:pt x="16" y="238"/>
                  </a:lnTo>
                  <a:lnTo>
                    <a:pt x="16" y="238"/>
                  </a:lnTo>
                  <a:lnTo>
                    <a:pt x="17" y="237"/>
                  </a:lnTo>
                  <a:lnTo>
                    <a:pt x="16" y="236"/>
                  </a:lnTo>
                  <a:lnTo>
                    <a:pt x="16" y="234"/>
                  </a:lnTo>
                  <a:lnTo>
                    <a:pt x="14" y="234"/>
                  </a:lnTo>
                  <a:lnTo>
                    <a:pt x="14" y="233"/>
                  </a:lnTo>
                  <a:lnTo>
                    <a:pt x="14" y="231"/>
                  </a:lnTo>
                  <a:lnTo>
                    <a:pt x="13" y="230"/>
                  </a:lnTo>
                  <a:lnTo>
                    <a:pt x="13" y="230"/>
                  </a:lnTo>
                  <a:lnTo>
                    <a:pt x="12" y="229"/>
                  </a:lnTo>
                  <a:lnTo>
                    <a:pt x="12" y="227"/>
                  </a:lnTo>
                  <a:lnTo>
                    <a:pt x="10" y="227"/>
                  </a:lnTo>
                  <a:lnTo>
                    <a:pt x="9" y="226"/>
                  </a:lnTo>
                  <a:lnTo>
                    <a:pt x="9" y="226"/>
                  </a:lnTo>
                  <a:lnTo>
                    <a:pt x="7" y="226"/>
                  </a:lnTo>
                  <a:lnTo>
                    <a:pt x="6" y="227"/>
                  </a:lnTo>
                  <a:lnTo>
                    <a:pt x="6" y="229"/>
                  </a:lnTo>
                  <a:lnTo>
                    <a:pt x="3" y="230"/>
                  </a:lnTo>
                  <a:lnTo>
                    <a:pt x="0" y="226"/>
                  </a:lnTo>
                  <a:lnTo>
                    <a:pt x="0" y="224"/>
                  </a:lnTo>
                  <a:lnTo>
                    <a:pt x="0" y="223"/>
                  </a:lnTo>
                  <a:lnTo>
                    <a:pt x="0" y="223"/>
                  </a:lnTo>
                  <a:lnTo>
                    <a:pt x="0" y="222"/>
                  </a:lnTo>
                  <a:lnTo>
                    <a:pt x="2" y="220"/>
                  </a:lnTo>
                  <a:lnTo>
                    <a:pt x="6" y="219"/>
                  </a:lnTo>
                  <a:lnTo>
                    <a:pt x="9" y="216"/>
                  </a:lnTo>
                  <a:lnTo>
                    <a:pt x="17" y="205"/>
                  </a:lnTo>
                  <a:lnTo>
                    <a:pt x="20" y="204"/>
                  </a:lnTo>
                  <a:lnTo>
                    <a:pt x="23" y="200"/>
                  </a:lnTo>
                  <a:lnTo>
                    <a:pt x="27" y="194"/>
                  </a:lnTo>
                  <a:lnTo>
                    <a:pt x="27" y="193"/>
                  </a:lnTo>
                  <a:lnTo>
                    <a:pt x="28" y="191"/>
                  </a:lnTo>
                  <a:lnTo>
                    <a:pt x="29" y="191"/>
                  </a:lnTo>
                  <a:lnTo>
                    <a:pt x="31" y="191"/>
                  </a:lnTo>
                  <a:lnTo>
                    <a:pt x="32" y="191"/>
                  </a:lnTo>
                  <a:lnTo>
                    <a:pt x="34" y="191"/>
                  </a:lnTo>
                  <a:lnTo>
                    <a:pt x="34" y="191"/>
                  </a:lnTo>
                  <a:lnTo>
                    <a:pt x="36" y="191"/>
                  </a:lnTo>
                  <a:lnTo>
                    <a:pt x="36" y="191"/>
                  </a:lnTo>
                  <a:lnTo>
                    <a:pt x="38" y="194"/>
                  </a:lnTo>
                  <a:lnTo>
                    <a:pt x="39" y="194"/>
                  </a:lnTo>
                  <a:lnTo>
                    <a:pt x="41" y="197"/>
                  </a:lnTo>
                  <a:lnTo>
                    <a:pt x="42" y="197"/>
                  </a:lnTo>
                  <a:lnTo>
                    <a:pt x="45" y="198"/>
                  </a:lnTo>
                  <a:lnTo>
                    <a:pt x="47" y="200"/>
                  </a:lnTo>
                  <a:lnTo>
                    <a:pt x="49" y="201"/>
                  </a:lnTo>
                  <a:lnTo>
                    <a:pt x="50" y="202"/>
                  </a:lnTo>
                  <a:lnTo>
                    <a:pt x="52" y="204"/>
                  </a:lnTo>
                  <a:lnTo>
                    <a:pt x="52" y="204"/>
                  </a:lnTo>
                  <a:lnTo>
                    <a:pt x="53" y="204"/>
                  </a:lnTo>
                  <a:lnTo>
                    <a:pt x="54" y="204"/>
                  </a:lnTo>
                  <a:lnTo>
                    <a:pt x="57" y="201"/>
                  </a:lnTo>
                  <a:lnTo>
                    <a:pt x="59" y="201"/>
                  </a:lnTo>
                  <a:lnTo>
                    <a:pt x="59" y="200"/>
                  </a:lnTo>
                  <a:lnTo>
                    <a:pt x="59" y="200"/>
                  </a:lnTo>
                  <a:lnTo>
                    <a:pt x="59" y="195"/>
                  </a:lnTo>
                  <a:lnTo>
                    <a:pt x="59" y="194"/>
                  </a:lnTo>
                  <a:lnTo>
                    <a:pt x="60" y="194"/>
                  </a:lnTo>
                  <a:lnTo>
                    <a:pt x="64" y="190"/>
                  </a:lnTo>
                  <a:lnTo>
                    <a:pt x="65" y="189"/>
                  </a:lnTo>
                  <a:lnTo>
                    <a:pt x="65" y="187"/>
                  </a:lnTo>
                  <a:lnTo>
                    <a:pt x="67" y="186"/>
                  </a:lnTo>
                  <a:lnTo>
                    <a:pt x="68" y="186"/>
                  </a:lnTo>
                  <a:lnTo>
                    <a:pt x="68" y="186"/>
                  </a:lnTo>
                  <a:lnTo>
                    <a:pt x="70" y="186"/>
                  </a:lnTo>
                  <a:lnTo>
                    <a:pt x="70" y="187"/>
                  </a:lnTo>
                  <a:lnTo>
                    <a:pt x="72" y="191"/>
                  </a:lnTo>
                  <a:lnTo>
                    <a:pt x="77" y="197"/>
                  </a:lnTo>
                  <a:lnTo>
                    <a:pt x="77" y="197"/>
                  </a:lnTo>
                  <a:lnTo>
                    <a:pt x="78" y="197"/>
                  </a:lnTo>
                  <a:lnTo>
                    <a:pt x="82" y="200"/>
                  </a:lnTo>
                  <a:lnTo>
                    <a:pt x="83" y="200"/>
                  </a:lnTo>
                  <a:lnTo>
                    <a:pt x="86" y="198"/>
                  </a:lnTo>
                  <a:lnTo>
                    <a:pt x="89" y="200"/>
                  </a:lnTo>
                  <a:lnTo>
                    <a:pt x="92" y="200"/>
                  </a:lnTo>
                  <a:lnTo>
                    <a:pt x="99" y="198"/>
                  </a:lnTo>
                  <a:lnTo>
                    <a:pt x="100" y="198"/>
                  </a:lnTo>
                  <a:lnTo>
                    <a:pt x="101" y="198"/>
                  </a:lnTo>
                  <a:lnTo>
                    <a:pt x="101" y="200"/>
                  </a:lnTo>
                  <a:lnTo>
                    <a:pt x="103" y="200"/>
                  </a:lnTo>
                  <a:lnTo>
                    <a:pt x="104" y="198"/>
                  </a:lnTo>
                  <a:lnTo>
                    <a:pt x="106" y="198"/>
                  </a:lnTo>
                  <a:lnTo>
                    <a:pt x="107" y="197"/>
                  </a:lnTo>
                  <a:lnTo>
                    <a:pt x="107" y="197"/>
                  </a:lnTo>
                  <a:lnTo>
                    <a:pt x="108" y="198"/>
                  </a:lnTo>
                  <a:lnTo>
                    <a:pt x="110" y="198"/>
                  </a:lnTo>
                  <a:lnTo>
                    <a:pt x="111" y="200"/>
                  </a:lnTo>
                  <a:lnTo>
                    <a:pt x="112" y="200"/>
                  </a:lnTo>
                  <a:lnTo>
                    <a:pt x="114" y="200"/>
                  </a:lnTo>
                  <a:lnTo>
                    <a:pt x="115" y="200"/>
                  </a:lnTo>
                  <a:lnTo>
                    <a:pt x="118" y="198"/>
                  </a:lnTo>
                  <a:lnTo>
                    <a:pt x="119" y="197"/>
                  </a:lnTo>
                  <a:lnTo>
                    <a:pt x="119" y="197"/>
                  </a:lnTo>
                  <a:lnTo>
                    <a:pt x="125" y="194"/>
                  </a:lnTo>
                  <a:lnTo>
                    <a:pt x="126" y="194"/>
                  </a:lnTo>
                  <a:lnTo>
                    <a:pt x="128" y="191"/>
                  </a:lnTo>
                  <a:lnTo>
                    <a:pt x="129" y="191"/>
                  </a:lnTo>
                  <a:lnTo>
                    <a:pt x="130" y="190"/>
                  </a:lnTo>
                  <a:lnTo>
                    <a:pt x="133" y="190"/>
                  </a:lnTo>
                  <a:lnTo>
                    <a:pt x="133" y="190"/>
                  </a:lnTo>
                  <a:lnTo>
                    <a:pt x="137" y="190"/>
                  </a:lnTo>
                  <a:lnTo>
                    <a:pt x="142" y="191"/>
                  </a:lnTo>
                  <a:lnTo>
                    <a:pt x="143" y="191"/>
                  </a:lnTo>
                  <a:lnTo>
                    <a:pt x="144" y="191"/>
                  </a:lnTo>
                  <a:lnTo>
                    <a:pt x="144" y="191"/>
                  </a:lnTo>
                  <a:lnTo>
                    <a:pt x="144" y="190"/>
                  </a:lnTo>
                  <a:lnTo>
                    <a:pt x="144" y="189"/>
                  </a:lnTo>
                  <a:lnTo>
                    <a:pt x="144" y="187"/>
                  </a:lnTo>
                  <a:lnTo>
                    <a:pt x="146" y="186"/>
                  </a:lnTo>
                  <a:lnTo>
                    <a:pt x="146" y="186"/>
                  </a:lnTo>
                  <a:lnTo>
                    <a:pt x="147" y="184"/>
                  </a:lnTo>
                  <a:lnTo>
                    <a:pt x="147" y="183"/>
                  </a:lnTo>
                  <a:lnTo>
                    <a:pt x="147" y="182"/>
                  </a:lnTo>
                  <a:lnTo>
                    <a:pt x="147" y="180"/>
                  </a:lnTo>
                  <a:lnTo>
                    <a:pt x="148" y="179"/>
                  </a:lnTo>
                  <a:lnTo>
                    <a:pt x="148" y="177"/>
                  </a:lnTo>
                  <a:lnTo>
                    <a:pt x="148" y="176"/>
                  </a:lnTo>
                  <a:lnTo>
                    <a:pt x="148" y="172"/>
                  </a:lnTo>
                  <a:lnTo>
                    <a:pt x="148" y="171"/>
                  </a:lnTo>
                  <a:lnTo>
                    <a:pt x="150" y="169"/>
                  </a:lnTo>
                  <a:lnTo>
                    <a:pt x="151" y="166"/>
                  </a:lnTo>
                  <a:lnTo>
                    <a:pt x="153" y="164"/>
                  </a:lnTo>
                  <a:lnTo>
                    <a:pt x="153" y="159"/>
                  </a:lnTo>
                  <a:lnTo>
                    <a:pt x="153" y="158"/>
                  </a:lnTo>
                  <a:lnTo>
                    <a:pt x="155" y="158"/>
                  </a:lnTo>
                  <a:lnTo>
                    <a:pt x="155" y="157"/>
                  </a:lnTo>
                  <a:lnTo>
                    <a:pt x="158" y="154"/>
                  </a:lnTo>
                  <a:lnTo>
                    <a:pt x="159" y="154"/>
                  </a:lnTo>
                  <a:lnTo>
                    <a:pt x="162" y="153"/>
                  </a:lnTo>
                  <a:lnTo>
                    <a:pt x="168" y="153"/>
                  </a:lnTo>
                  <a:lnTo>
                    <a:pt x="169" y="151"/>
                  </a:lnTo>
                  <a:lnTo>
                    <a:pt x="172" y="153"/>
                  </a:lnTo>
                  <a:lnTo>
                    <a:pt x="173" y="153"/>
                  </a:lnTo>
                  <a:lnTo>
                    <a:pt x="176" y="155"/>
                  </a:lnTo>
                  <a:lnTo>
                    <a:pt x="177" y="157"/>
                  </a:lnTo>
                  <a:lnTo>
                    <a:pt x="180" y="157"/>
                  </a:lnTo>
                  <a:lnTo>
                    <a:pt x="180" y="158"/>
                  </a:lnTo>
                  <a:lnTo>
                    <a:pt x="182" y="158"/>
                  </a:lnTo>
                  <a:lnTo>
                    <a:pt x="183" y="161"/>
                  </a:lnTo>
                  <a:lnTo>
                    <a:pt x="183" y="162"/>
                  </a:lnTo>
                  <a:lnTo>
                    <a:pt x="184" y="162"/>
                  </a:lnTo>
                  <a:lnTo>
                    <a:pt x="184" y="162"/>
                  </a:lnTo>
                  <a:lnTo>
                    <a:pt x="186" y="162"/>
                  </a:lnTo>
                  <a:lnTo>
                    <a:pt x="189" y="161"/>
                  </a:lnTo>
                  <a:lnTo>
                    <a:pt x="190" y="161"/>
                  </a:lnTo>
                  <a:lnTo>
                    <a:pt x="191" y="161"/>
                  </a:lnTo>
                  <a:lnTo>
                    <a:pt x="191" y="159"/>
                  </a:lnTo>
                  <a:lnTo>
                    <a:pt x="193" y="158"/>
                  </a:lnTo>
                  <a:lnTo>
                    <a:pt x="194" y="158"/>
                  </a:lnTo>
                  <a:lnTo>
                    <a:pt x="195" y="158"/>
                  </a:lnTo>
                  <a:lnTo>
                    <a:pt x="200" y="158"/>
                  </a:lnTo>
                  <a:lnTo>
                    <a:pt x="201" y="158"/>
                  </a:lnTo>
                  <a:lnTo>
                    <a:pt x="202" y="158"/>
                  </a:lnTo>
                  <a:lnTo>
                    <a:pt x="204" y="157"/>
                  </a:lnTo>
                  <a:lnTo>
                    <a:pt x="205" y="155"/>
                  </a:lnTo>
                  <a:lnTo>
                    <a:pt x="208" y="155"/>
                  </a:lnTo>
                  <a:lnTo>
                    <a:pt x="209" y="154"/>
                  </a:lnTo>
                  <a:lnTo>
                    <a:pt x="209" y="155"/>
                  </a:lnTo>
                  <a:lnTo>
                    <a:pt x="211" y="155"/>
                  </a:lnTo>
                  <a:lnTo>
                    <a:pt x="211" y="155"/>
                  </a:lnTo>
                  <a:lnTo>
                    <a:pt x="218" y="155"/>
                  </a:lnTo>
                  <a:lnTo>
                    <a:pt x="220" y="154"/>
                  </a:lnTo>
                  <a:lnTo>
                    <a:pt x="220" y="154"/>
                  </a:lnTo>
                  <a:lnTo>
                    <a:pt x="222" y="153"/>
                  </a:lnTo>
                  <a:lnTo>
                    <a:pt x="223" y="153"/>
                  </a:lnTo>
                  <a:lnTo>
                    <a:pt x="224" y="151"/>
                  </a:lnTo>
                  <a:lnTo>
                    <a:pt x="224" y="151"/>
                  </a:lnTo>
                  <a:lnTo>
                    <a:pt x="226" y="151"/>
                  </a:lnTo>
                  <a:lnTo>
                    <a:pt x="229" y="151"/>
                  </a:lnTo>
                  <a:lnTo>
                    <a:pt x="233" y="153"/>
                  </a:lnTo>
                  <a:lnTo>
                    <a:pt x="236" y="153"/>
                  </a:lnTo>
                  <a:lnTo>
                    <a:pt x="237" y="153"/>
                  </a:lnTo>
                  <a:lnTo>
                    <a:pt x="238" y="153"/>
                  </a:lnTo>
                  <a:lnTo>
                    <a:pt x="238" y="153"/>
                  </a:lnTo>
                  <a:lnTo>
                    <a:pt x="242" y="150"/>
                  </a:lnTo>
                  <a:lnTo>
                    <a:pt x="244" y="150"/>
                  </a:lnTo>
                  <a:lnTo>
                    <a:pt x="247" y="147"/>
                  </a:lnTo>
                  <a:lnTo>
                    <a:pt x="247" y="147"/>
                  </a:lnTo>
                  <a:lnTo>
                    <a:pt x="248" y="147"/>
                  </a:lnTo>
                  <a:lnTo>
                    <a:pt x="248" y="146"/>
                  </a:lnTo>
                  <a:lnTo>
                    <a:pt x="247" y="143"/>
                  </a:lnTo>
                  <a:lnTo>
                    <a:pt x="247" y="142"/>
                  </a:lnTo>
                  <a:lnTo>
                    <a:pt x="245" y="139"/>
                  </a:lnTo>
                  <a:lnTo>
                    <a:pt x="244" y="137"/>
                  </a:lnTo>
                  <a:lnTo>
                    <a:pt x="244" y="136"/>
                  </a:lnTo>
                  <a:lnTo>
                    <a:pt x="244" y="132"/>
                  </a:lnTo>
                  <a:lnTo>
                    <a:pt x="244" y="130"/>
                  </a:lnTo>
                  <a:lnTo>
                    <a:pt x="244" y="129"/>
                  </a:lnTo>
                  <a:lnTo>
                    <a:pt x="242" y="128"/>
                  </a:lnTo>
                  <a:lnTo>
                    <a:pt x="241" y="126"/>
                  </a:lnTo>
                  <a:lnTo>
                    <a:pt x="236" y="124"/>
                  </a:lnTo>
                  <a:lnTo>
                    <a:pt x="236" y="122"/>
                  </a:lnTo>
                  <a:lnTo>
                    <a:pt x="236" y="119"/>
                  </a:lnTo>
                  <a:lnTo>
                    <a:pt x="234" y="118"/>
                  </a:lnTo>
                  <a:lnTo>
                    <a:pt x="236" y="118"/>
                  </a:lnTo>
                  <a:lnTo>
                    <a:pt x="234" y="117"/>
                  </a:lnTo>
                  <a:lnTo>
                    <a:pt x="233" y="115"/>
                  </a:lnTo>
                  <a:lnTo>
                    <a:pt x="231" y="114"/>
                  </a:lnTo>
                  <a:lnTo>
                    <a:pt x="229" y="112"/>
                  </a:lnTo>
                  <a:lnTo>
                    <a:pt x="227" y="111"/>
                  </a:lnTo>
                  <a:lnTo>
                    <a:pt x="227" y="111"/>
                  </a:lnTo>
                  <a:lnTo>
                    <a:pt x="224" y="111"/>
                  </a:lnTo>
                  <a:lnTo>
                    <a:pt x="222" y="114"/>
                  </a:lnTo>
                  <a:lnTo>
                    <a:pt x="220" y="114"/>
                  </a:lnTo>
                  <a:lnTo>
                    <a:pt x="219" y="114"/>
                  </a:lnTo>
                  <a:lnTo>
                    <a:pt x="218" y="115"/>
                  </a:lnTo>
                  <a:lnTo>
                    <a:pt x="216" y="115"/>
                  </a:lnTo>
                  <a:lnTo>
                    <a:pt x="213" y="114"/>
                  </a:lnTo>
                  <a:lnTo>
                    <a:pt x="212" y="114"/>
                  </a:lnTo>
                  <a:lnTo>
                    <a:pt x="211" y="114"/>
                  </a:lnTo>
                  <a:lnTo>
                    <a:pt x="209" y="114"/>
                  </a:lnTo>
                  <a:lnTo>
                    <a:pt x="208" y="114"/>
                  </a:lnTo>
                  <a:lnTo>
                    <a:pt x="207" y="114"/>
                  </a:lnTo>
                  <a:lnTo>
                    <a:pt x="207" y="112"/>
                  </a:lnTo>
                  <a:lnTo>
                    <a:pt x="205" y="111"/>
                  </a:lnTo>
                  <a:lnTo>
                    <a:pt x="205" y="110"/>
                  </a:lnTo>
                  <a:lnTo>
                    <a:pt x="205" y="108"/>
                  </a:lnTo>
                  <a:lnTo>
                    <a:pt x="205" y="107"/>
                  </a:lnTo>
                  <a:lnTo>
                    <a:pt x="205" y="106"/>
                  </a:lnTo>
                  <a:lnTo>
                    <a:pt x="205" y="104"/>
                  </a:lnTo>
                  <a:lnTo>
                    <a:pt x="205" y="103"/>
                  </a:lnTo>
                  <a:lnTo>
                    <a:pt x="205" y="103"/>
                  </a:lnTo>
                  <a:lnTo>
                    <a:pt x="202" y="101"/>
                  </a:lnTo>
                  <a:lnTo>
                    <a:pt x="202" y="101"/>
                  </a:lnTo>
                  <a:lnTo>
                    <a:pt x="200" y="101"/>
                  </a:lnTo>
                  <a:lnTo>
                    <a:pt x="198" y="100"/>
                  </a:lnTo>
                  <a:lnTo>
                    <a:pt x="195" y="99"/>
                  </a:lnTo>
                  <a:lnTo>
                    <a:pt x="195" y="99"/>
                  </a:lnTo>
                  <a:lnTo>
                    <a:pt x="194" y="99"/>
                  </a:lnTo>
                  <a:lnTo>
                    <a:pt x="191" y="99"/>
                  </a:lnTo>
                  <a:lnTo>
                    <a:pt x="190" y="99"/>
                  </a:lnTo>
                  <a:lnTo>
                    <a:pt x="190" y="99"/>
                  </a:lnTo>
                  <a:lnTo>
                    <a:pt x="189" y="97"/>
                  </a:lnTo>
                  <a:lnTo>
                    <a:pt x="186" y="97"/>
                  </a:lnTo>
                  <a:lnTo>
                    <a:pt x="186" y="96"/>
                  </a:lnTo>
                  <a:lnTo>
                    <a:pt x="186" y="96"/>
                  </a:lnTo>
                  <a:lnTo>
                    <a:pt x="186" y="95"/>
                  </a:lnTo>
                  <a:lnTo>
                    <a:pt x="186" y="93"/>
                  </a:lnTo>
                  <a:lnTo>
                    <a:pt x="186" y="92"/>
                  </a:lnTo>
                  <a:lnTo>
                    <a:pt x="186" y="83"/>
                  </a:lnTo>
                  <a:lnTo>
                    <a:pt x="186" y="83"/>
                  </a:lnTo>
                  <a:lnTo>
                    <a:pt x="184" y="82"/>
                  </a:lnTo>
                  <a:lnTo>
                    <a:pt x="183" y="81"/>
                  </a:lnTo>
                  <a:lnTo>
                    <a:pt x="183" y="81"/>
                  </a:lnTo>
                  <a:lnTo>
                    <a:pt x="183" y="79"/>
                  </a:lnTo>
                  <a:lnTo>
                    <a:pt x="183" y="78"/>
                  </a:lnTo>
                  <a:lnTo>
                    <a:pt x="183" y="78"/>
                  </a:lnTo>
                  <a:lnTo>
                    <a:pt x="186" y="77"/>
                  </a:lnTo>
                  <a:lnTo>
                    <a:pt x="186" y="75"/>
                  </a:lnTo>
                  <a:lnTo>
                    <a:pt x="186" y="75"/>
                  </a:lnTo>
                  <a:lnTo>
                    <a:pt x="186" y="74"/>
                  </a:lnTo>
                  <a:lnTo>
                    <a:pt x="187" y="72"/>
                  </a:lnTo>
                  <a:lnTo>
                    <a:pt x="187" y="71"/>
                  </a:lnTo>
                  <a:lnTo>
                    <a:pt x="189" y="70"/>
                  </a:lnTo>
                  <a:lnTo>
                    <a:pt x="190" y="68"/>
                  </a:lnTo>
                  <a:lnTo>
                    <a:pt x="191" y="67"/>
                  </a:lnTo>
                  <a:lnTo>
                    <a:pt x="193" y="67"/>
                  </a:lnTo>
                  <a:lnTo>
                    <a:pt x="197" y="70"/>
                  </a:lnTo>
                  <a:lnTo>
                    <a:pt x="197" y="70"/>
                  </a:lnTo>
                  <a:lnTo>
                    <a:pt x="201" y="67"/>
                  </a:lnTo>
                  <a:lnTo>
                    <a:pt x="202" y="67"/>
                  </a:lnTo>
                  <a:lnTo>
                    <a:pt x="205" y="67"/>
                  </a:lnTo>
                  <a:lnTo>
                    <a:pt x="205" y="67"/>
                  </a:lnTo>
                  <a:lnTo>
                    <a:pt x="207" y="67"/>
                  </a:lnTo>
                  <a:lnTo>
                    <a:pt x="208" y="65"/>
                  </a:lnTo>
                  <a:lnTo>
                    <a:pt x="208" y="64"/>
                  </a:lnTo>
                  <a:lnTo>
                    <a:pt x="209" y="60"/>
                  </a:lnTo>
                  <a:lnTo>
                    <a:pt x="209" y="59"/>
                  </a:lnTo>
                  <a:lnTo>
                    <a:pt x="211" y="57"/>
                  </a:lnTo>
                  <a:lnTo>
                    <a:pt x="211" y="56"/>
                  </a:lnTo>
                  <a:lnTo>
                    <a:pt x="212" y="54"/>
                  </a:lnTo>
                  <a:lnTo>
                    <a:pt x="213" y="53"/>
                  </a:lnTo>
                  <a:lnTo>
                    <a:pt x="215" y="52"/>
                  </a:lnTo>
                  <a:lnTo>
                    <a:pt x="215" y="52"/>
                  </a:lnTo>
                  <a:lnTo>
                    <a:pt x="224" y="61"/>
                  </a:lnTo>
                  <a:lnTo>
                    <a:pt x="227" y="64"/>
                  </a:lnTo>
                  <a:lnTo>
                    <a:pt x="230" y="64"/>
                  </a:lnTo>
                  <a:lnTo>
                    <a:pt x="230" y="65"/>
                  </a:lnTo>
                  <a:lnTo>
                    <a:pt x="233" y="68"/>
                  </a:lnTo>
                  <a:lnTo>
                    <a:pt x="233" y="70"/>
                  </a:lnTo>
                  <a:lnTo>
                    <a:pt x="234" y="70"/>
                  </a:lnTo>
                  <a:lnTo>
                    <a:pt x="241" y="72"/>
                  </a:lnTo>
                  <a:lnTo>
                    <a:pt x="241" y="72"/>
                  </a:lnTo>
                  <a:lnTo>
                    <a:pt x="242" y="74"/>
                  </a:lnTo>
                  <a:lnTo>
                    <a:pt x="244" y="75"/>
                  </a:lnTo>
                  <a:lnTo>
                    <a:pt x="244" y="75"/>
                  </a:lnTo>
                  <a:lnTo>
                    <a:pt x="244" y="77"/>
                  </a:lnTo>
                  <a:lnTo>
                    <a:pt x="244" y="78"/>
                  </a:lnTo>
                  <a:lnTo>
                    <a:pt x="244" y="79"/>
                  </a:lnTo>
                  <a:lnTo>
                    <a:pt x="244" y="81"/>
                  </a:lnTo>
                  <a:lnTo>
                    <a:pt x="244" y="81"/>
                  </a:lnTo>
                  <a:lnTo>
                    <a:pt x="245" y="81"/>
                  </a:lnTo>
                  <a:lnTo>
                    <a:pt x="247" y="81"/>
                  </a:lnTo>
                  <a:lnTo>
                    <a:pt x="247" y="81"/>
                  </a:lnTo>
                  <a:lnTo>
                    <a:pt x="249" y="75"/>
                  </a:lnTo>
                  <a:lnTo>
                    <a:pt x="251" y="74"/>
                  </a:lnTo>
                  <a:lnTo>
                    <a:pt x="251" y="72"/>
                  </a:lnTo>
                  <a:lnTo>
                    <a:pt x="251" y="71"/>
                  </a:lnTo>
                  <a:lnTo>
                    <a:pt x="254" y="71"/>
                  </a:lnTo>
                  <a:lnTo>
                    <a:pt x="258" y="74"/>
                  </a:lnTo>
                  <a:lnTo>
                    <a:pt x="259" y="75"/>
                  </a:lnTo>
                  <a:lnTo>
                    <a:pt x="260" y="74"/>
                  </a:lnTo>
                  <a:lnTo>
                    <a:pt x="260" y="72"/>
                  </a:lnTo>
                  <a:lnTo>
                    <a:pt x="260" y="70"/>
                  </a:lnTo>
                  <a:lnTo>
                    <a:pt x="260" y="67"/>
                  </a:lnTo>
                  <a:lnTo>
                    <a:pt x="260" y="67"/>
                  </a:lnTo>
                  <a:lnTo>
                    <a:pt x="263" y="64"/>
                  </a:lnTo>
                  <a:lnTo>
                    <a:pt x="263" y="63"/>
                  </a:lnTo>
                  <a:lnTo>
                    <a:pt x="263" y="61"/>
                  </a:lnTo>
                  <a:lnTo>
                    <a:pt x="263" y="60"/>
                  </a:lnTo>
                  <a:lnTo>
                    <a:pt x="263" y="59"/>
                  </a:lnTo>
                  <a:lnTo>
                    <a:pt x="263" y="59"/>
                  </a:lnTo>
                  <a:lnTo>
                    <a:pt x="263" y="57"/>
                  </a:lnTo>
                  <a:lnTo>
                    <a:pt x="259" y="50"/>
                  </a:lnTo>
                  <a:lnTo>
                    <a:pt x="259" y="49"/>
                  </a:lnTo>
                  <a:lnTo>
                    <a:pt x="258" y="47"/>
                  </a:lnTo>
                  <a:lnTo>
                    <a:pt x="258" y="45"/>
                  </a:lnTo>
                  <a:lnTo>
                    <a:pt x="259" y="45"/>
                  </a:lnTo>
                  <a:lnTo>
                    <a:pt x="259" y="43"/>
                  </a:lnTo>
                  <a:lnTo>
                    <a:pt x="260" y="45"/>
                  </a:lnTo>
                  <a:lnTo>
                    <a:pt x="262" y="45"/>
                  </a:lnTo>
                  <a:lnTo>
                    <a:pt x="262" y="45"/>
                  </a:lnTo>
                  <a:lnTo>
                    <a:pt x="263" y="46"/>
                  </a:lnTo>
                  <a:lnTo>
                    <a:pt x="263" y="47"/>
                  </a:lnTo>
                  <a:lnTo>
                    <a:pt x="267" y="50"/>
                  </a:lnTo>
                  <a:lnTo>
                    <a:pt x="269" y="52"/>
                  </a:lnTo>
                  <a:lnTo>
                    <a:pt x="269" y="53"/>
                  </a:lnTo>
                  <a:lnTo>
                    <a:pt x="270" y="59"/>
                  </a:lnTo>
                  <a:lnTo>
                    <a:pt x="273" y="61"/>
                  </a:lnTo>
                  <a:lnTo>
                    <a:pt x="273" y="63"/>
                  </a:lnTo>
                  <a:lnTo>
                    <a:pt x="273" y="64"/>
                  </a:lnTo>
                  <a:lnTo>
                    <a:pt x="273" y="65"/>
                  </a:lnTo>
                  <a:lnTo>
                    <a:pt x="272" y="67"/>
                  </a:lnTo>
                  <a:lnTo>
                    <a:pt x="270" y="70"/>
                  </a:lnTo>
                  <a:lnTo>
                    <a:pt x="270" y="71"/>
                  </a:lnTo>
                  <a:lnTo>
                    <a:pt x="267" y="75"/>
                  </a:lnTo>
                  <a:lnTo>
                    <a:pt x="266" y="75"/>
                  </a:lnTo>
                  <a:lnTo>
                    <a:pt x="266" y="77"/>
                  </a:lnTo>
                  <a:lnTo>
                    <a:pt x="266" y="77"/>
                  </a:lnTo>
                  <a:lnTo>
                    <a:pt x="267" y="78"/>
                  </a:lnTo>
                  <a:lnTo>
                    <a:pt x="269" y="77"/>
                  </a:lnTo>
                  <a:lnTo>
                    <a:pt x="272" y="77"/>
                  </a:lnTo>
                  <a:lnTo>
                    <a:pt x="274" y="75"/>
                  </a:lnTo>
                  <a:lnTo>
                    <a:pt x="274" y="77"/>
                  </a:lnTo>
                  <a:lnTo>
                    <a:pt x="276" y="77"/>
                  </a:lnTo>
                  <a:lnTo>
                    <a:pt x="277" y="78"/>
                  </a:lnTo>
                  <a:lnTo>
                    <a:pt x="280" y="81"/>
                  </a:lnTo>
                  <a:lnTo>
                    <a:pt x="281" y="81"/>
                  </a:lnTo>
                  <a:lnTo>
                    <a:pt x="283" y="81"/>
                  </a:lnTo>
                  <a:lnTo>
                    <a:pt x="284" y="79"/>
                  </a:lnTo>
                  <a:lnTo>
                    <a:pt x="284" y="78"/>
                  </a:lnTo>
                  <a:lnTo>
                    <a:pt x="284" y="75"/>
                  </a:lnTo>
                  <a:lnTo>
                    <a:pt x="284" y="72"/>
                  </a:lnTo>
                  <a:lnTo>
                    <a:pt x="285" y="70"/>
                  </a:lnTo>
                  <a:lnTo>
                    <a:pt x="285" y="70"/>
                  </a:lnTo>
                  <a:lnTo>
                    <a:pt x="287" y="68"/>
                  </a:lnTo>
                  <a:lnTo>
                    <a:pt x="288" y="70"/>
                  </a:lnTo>
                  <a:lnTo>
                    <a:pt x="289" y="70"/>
                  </a:lnTo>
                  <a:lnTo>
                    <a:pt x="291" y="68"/>
                  </a:lnTo>
                  <a:lnTo>
                    <a:pt x="291" y="67"/>
                  </a:lnTo>
                  <a:lnTo>
                    <a:pt x="292" y="65"/>
                  </a:lnTo>
                  <a:lnTo>
                    <a:pt x="292" y="64"/>
                  </a:lnTo>
                  <a:lnTo>
                    <a:pt x="294" y="61"/>
                  </a:lnTo>
                  <a:lnTo>
                    <a:pt x="294" y="60"/>
                  </a:lnTo>
                  <a:lnTo>
                    <a:pt x="294" y="59"/>
                  </a:lnTo>
                  <a:lnTo>
                    <a:pt x="292" y="54"/>
                  </a:lnTo>
                  <a:lnTo>
                    <a:pt x="292" y="53"/>
                  </a:lnTo>
                  <a:lnTo>
                    <a:pt x="294" y="50"/>
                  </a:lnTo>
                  <a:lnTo>
                    <a:pt x="296" y="47"/>
                  </a:lnTo>
                  <a:lnTo>
                    <a:pt x="299" y="46"/>
                  </a:lnTo>
                  <a:lnTo>
                    <a:pt x="301" y="46"/>
                  </a:lnTo>
                  <a:lnTo>
                    <a:pt x="301" y="47"/>
                  </a:lnTo>
                  <a:lnTo>
                    <a:pt x="302" y="47"/>
                  </a:lnTo>
                  <a:lnTo>
                    <a:pt x="303" y="47"/>
                  </a:lnTo>
                  <a:lnTo>
                    <a:pt x="305" y="47"/>
                  </a:lnTo>
                  <a:lnTo>
                    <a:pt x="305" y="45"/>
                  </a:lnTo>
                  <a:lnTo>
                    <a:pt x="307" y="42"/>
                  </a:lnTo>
                  <a:lnTo>
                    <a:pt x="307" y="41"/>
                  </a:lnTo>
                  <a:lnTo>
                    <a:pt x="307" y="39"/>
                  </a:lnTo>
                  <a:lnTo>
                    <a:pt x="310" y="38"/>
                  </a:lnTo>
                  <a:lnTo>
                    <a:pt x="313" y="38"/>
                  </a:lnTo>
                  <a:lnTo>
                    <a:pt x="316" y="36"/>
                  </a:lnTo>
                  <a:lnTo>
                    <a:pt x="317" y="36"/>
                  </a:lnTo>
                  <a:lnTo>
                    <a:pt x="319" y="36"/>
                  </a:lnTo>
                  <a:lnTo>
                    <a:pt x="321" y="39"/>
                  </a:lnTo>
                  <a:lnTo>
                    <a:pt x="324" y="42"/>
                  </a:lnTo>
                  <a:lnTo>
                    <a:pt x="327" y="45"/>
                  </a:lnTo>
                  <a:lnTo>
                    <a:pt x="327" y="45"/>
                  </a:lnTo>
                  <a:lnTo>
                    <a:pt x="330" y="46"/>
                  </a:lnTo>
                  <a:lnTo>
                    <a:pt x="331" y="47"/>
                  </a:lnTo>
                  <a:lnTo>
                    <a:pt x="332" y="47"/>
                  </a:lnTo>
                  <a:lnTo>
                    <a:pt x="334" y="46"/>
                  </a:lnTo>
                  <a:lnTo>
                    <a:pt x="346" y="39"/>
                  </a:lnTo>
                  <a:lnTo>
                    <a:pt x="348" y="39"/>
                  </a:lnTo>
                  <a:lnTo>
                    <a:pt x="348" y="38"/>
                  </a:lnTo>
                  <a:lnTo>
                    <a:pt x="349" y="36"/>
                  </a:lnTo>
                  <a:lnTo>
                    <a:pt x="349" y="35"/>
                  </a:lnTo>
                  <a:lnTo>
                    <a:pt x="349" y="32"/>
                  </a:lnTo>
                  <a:lnTo>
                    <a:pt x="349" y="31"/>
                  </a:lnTo>
                  <a:lnTo>
                    <a:pt x="349" y="31"/>
                  </a:lnTo>
                  <a:lnTo>
                    <a:pt x="352" y="28"/>
                  </a:lnTo>
                  <a:lnTo>
                    <a:pt x="352" y="28"/>
                  </a:lnTo>
                  <a:lnTo>
                    <a:pt x="352" y="27"/>
                  </a:lnTo>
                  <a:lnTo>
                    <a:pt x="352" y="25"/>
                  </a:lnTo>
                  <a:lnTo>
                    <a:pt x="352" y="25"/>
                  </a:lnTo>
                  <a:lnTo>
                    <a:pt x="350" y="24"/>
                  </a:lnTo>
                  <a:lnTo>
                    <a:pt x="350" y="24"/>
                  </a:lnTo>
                  <a:lnTo>
                    <a:pt x="346" y="21"/>
                  </a:lnTo>
                  <a:lnTo>
                    <a:pt x="346" y="20"/>
                  </a:lnTo>
                  <a:lnTo>
                    <a:pt x="346" y="20"/>
                  </a:lnTo>
                  <a:lnTo>
                    <a:pt x="345" y="18"/>
                  </a:lnTo>
                  <a:lnTo>
                    <a:pt x="345" y="17"/>
                  </a:lnTo>
                  <a:lnTo>
                    <a:pt x="345" y="14"/>
                  </a:lnTo>
                  <a:lnTo>
                    <a:pt x="345" y="13"/>
                  </a:lnTo>
                  <a:lnTo>
                    <a:pt x="345" y="10"/>
                  </a:lnTo>
                  <a:lnTo>
                    <a:pt x="346" y="7"/>
                  </a:lnTo>
                  <a:lnTo>
                    <a:pt x="346" y="6"/>
                  </a:lnTo>
                  <a:lnTo>
                    <a:pt x="346" y="6"/>
                  </a:lnTo>
                  <a:lnTo>
                    <a:pt x="348" y="3"/>
                  </a:lnTo>
                  <a:lnTo>
                    <a:pt x="349" y="3"/>
                  </a:lnTo>
                  <a:lnTo>
                    <a:pt x="350" y="2"/>
                  </a:lnTo>
                  <a:lnTo>
                    <a:pt x="350" y="2"/>
                  </a:lnTo>
                  <a:lnTo>
                    <a:pt x="352" y="0"/>
                  </a:lnTo>
                  <a:lnTo>
                    <a:pt x="352" y="2"/>
                  </a:lnTo>
                  <a:lnTo>
                    <a:pt x="353" y="2"/>
                  </a:lnTo>
                  <a:lnTo>
                    <a:pt x="353" y="3"/>
                  </a:lnTo>
                  <a:lnTo>
                    <a:pt x="354" y="6"/>
                  </a:lnTo>
                  <a:lnTo>
                    <a:pt x="356" y="6"/>
                  </a:lnTo>
                  <a:lnTo>
                    <a:pt x="356" y="6"/>
                  </a:lnTo>
                  <a:lnTo>
                    <a:pt x="357" y="7"/>
                  </a:lnTo>
                  <a:lnTo>
                    <a:pt x="359" y="9"/>
                  </a:lnTo>
                  <a:lnTo>
                    <a:pt x="364" y="9"/>
                  </a:lnTo>
                  <a:lnTo>
                    <a:pt x="367" y="12"/>
                  </a:lnTo>
                  <a:lnTo>
                    <a:pt x="367" y="12"/>
                  </a:lnTo>
                  <a:lnTo>
                    <a:pt x="368" y="12"/>
                  </a:lnTo>
                  <a:lnTo>
                    <a:pt x="370" y="12"/>
                  </a:lnTo>
                  <a:lnTo>
                    <a:pt x="374" y="12"/>
                  </a:lnTo>
                  <a:lnTo>
                    <a:pt x="377" y="12"/>
                  </a:lnTo>
                  <a:lnTo>
                    <a:pt x="377" y="12"/>
                  </a:lnTo>
                  <a:lnTo>
                    <a:pt x="378" y="13"/>
                  </a:lnTo>
                  <a:lnTo>
                    <a:pt x="378" y="14"/>
                  </a:lnTo>
                  <a:lnTo>
                    <a:pt x="378" y="14"/>
                  </a:lnTo>
                  <a:lnTo>
                    <a:pt x="378" y="20"/>
                  </a:lnTo>
                  <a:lnTo>
                    <a:pt x="378" y="21"/>
                  </a:lnTo>
                  <a:lnTo>
                    <a:pt x="378" y="23"/>
                  </a:lnTo>
                  <a:lnTo>
                    <a:pt x="379" y="24"/>
                  </a:lnTo>
                  <a:lnTo>
                    <a:pt x="379" y="25"/>
                  </a:lnTo>
                  <a:lnTo>
                    <a:pt x="382" y="28"/>
                  </a:lnTo>
                  <a:lnTo>
                    <a:pt x="382" y="28"/>
                  </a:lnTo>
                  <a:lnTo>
                    <a:pt x="384" y="28"/>
                  </a:lnTo>
                  <a:lnTo>
                    <a:pt x="385" y="28"/>
                  </a:lnTo>
                  <a:lnTo>
                    <a:pt x="386" y="28"/>
                  </a:lnTo>
                  <a:lnTo>
                    <a:pt x="388" y="28"/>
                  </a:lnTo>
                  <a:lnTo>
                    <a:pt x="389" y="27"/>
                  </a:lnTo>
                  <a:lnTo>
                    <a:pt x="390" y="25"/>
                  </a:lnTo>
                  <a:lnTo>
                    <a:pt x="396" y="23"/>
                  </a:lnTo>
                  <a:lnTo>
                    <a:pt x="402" y="20"/>
                  </a:lnTo>
                  <a:lnTo>
                    <a:pt x="413" y="20"/>
                  </a:lnTo>
                  <a:lnTo>
                    <a:pt x="424" y="18"/>
                  </a:lnTo>
                  <a:lnTo>
                    <a:pt x="424" y="18"/>
                  </a:lnTo>
                  <a:lnTo>
                    <a:pt x="424" y="20"/>
                  </a:lnTo>
                  <a:lnTo>
                    <a:pt x="424" y="23"/>
                  </a:lnTo>
                  <a:lnTo>
                    <a:pt x="424" y="25"/>
                  </a:lnTo>
                  <a:lnTo>
                    <a:pt x="428" y="35"/>
                  </a:lnTo>
                  <a:lnTo>
                    <a:pt x="428" y="36"/>
                  </a:lnTo>
                  <a:lnTo>
                    <a:pt x="428" y="41"/>
                  </a:lnTo>
                  <a:lnTo>
                    <a:pt x="428" y="42"/>
                  </a:lnTo>
                  <a:lnTo>
                    <a:pt x="429" y="43"/>
                  </a:lnTo>
                  <a:lnTo>
                    <a:pt x="429" y="45"/>
                  </a:lnTo>
                  <a:lnTo>
                    <a:pt x="431" y="46"/>
                  </a:lnTo>
                  <a:lnTo>
                    <a:pt x="431" y="47"/>
                  </a:lnTo>
                  <a:lnTo>
                    <a:pt x="431" y="50"/>
                  </a:lnTo>
                  <a:lnTo>
                    <a:pt x="426" y="52"/>
                  </a:lnTo>
                  <a:lnTo>
                    <a:pt x="426" y="53"/>
                  </a:lnTo>
                  <a:lnTo>
                    <a:pt x="426" y="56"/>
                  </a:lnTo>
                  <a:lnTo>
                    <a:pt x="426" y="57"/>
                  </a:lnTo>
                  <a:lnTo>
                    <a:pt x="426" y="59"/>
                  </a:lnTo>
                  <a:lnTo>
                    <a:pt x="428" y="60"/>
                  </a:lnTo>
                  <a:lnTo>
                    <a:pt x="429" y="60"/>
                  </a:lnTo>
                  <a:lnTo>
                    <a:pt x="433" y="61"/>
                  </a:lnTo>
                  <a:lnTo>
                    <a:pt x="440" y="64"/>
                  </a:lnTo>
                  <a:lnTo>
                    <a:pt x="443" y="64"/>
                  </a:lnTo>
                  <a:lnTo>
                    <a:pt x="446" y="63"/>
                  </a:lnTo>
                  <a:lnTo>
                    <a:pt x="446" y="63"/>
                  </a:lnTo>
                  <a:lnTo>
                    <a:pt x="447" y="64"/>
                  </a:lnTo>
                  <a:lnTo>
                    <a:pt x="447" y="65"/>
                  </a:lnTo>
                  <a:lnTo>
                    <a:pt x="449" y="67"/>
                  </a:lnTo>
                  <a:lnTo>
                    <a:pt x="450" y="68"/>
                  </a:lnTo>
                  <a:lnTo>
                    <a:pt x="450" y="70"/>
                  </a:lnTo>
                  <a:lnTo>
                    <a:pt x="449" y="78"/>
                  </a:lnTo>
                  <a:lnTo>
                    <a:pt x="450" y="81"/>
                  </a:lnTo>
                  <a:lnTo>
                    <a:pt x="450" y="86"/>
                  </a:lnTo>
                  <a:lnTo>
                    <a:pt x="449" y="89"/>
                  </a:lnTo>
                  <a:lnTo>
                    <a:pt x="450" y="90"/>
                  </a:lnTo>
                  <a:lnTo>
                    <a:pt x="450" y="92"/>
                  </a:lnTo>
                  <a:lnTo>
                    <a:pt x="451" y="93"/>
                  </a:lnTo>
                  <a:lnTo>
                    <a:pt x="451" y="95"/>
                  </a:lnTo>
                  <a:lnTo>
                    <a:pt x="451" y="95"/>
                  </a:lnTo>
                  <a:lnTo>
                    <a:pt x="453" y="96"/>
                  </a:lnTo>
                  <a:lnTo>
                    <a:pt x="454" y="96"/>
                  </a:lnTo>
                  <a:lnTo>
                    <a:pt x="455" y="96"/>
                  </a:lnTo>
                  <a:lnTo>
                    <a:pt x="457" y="96"/>
                  </a:lnTo>
                  <a:lnTo>
                    <a:pt x="457" y="96"/>
                  </a:lnTo>
                  <a:lnTo>
                    <a:pt x="458" y="96"/>
                  </a:lnTo>
                  <a:lnTo>
                    <a:pt x="458" y="95"/>
                  </a:lnTo>
                  <a:lnTo>
                    <a:pt x="458" y="95"/>
                  </a:lnTo>
                  <a:lnTo>
                    <a:pt x="458" y="93"/>
                  </a:lnTo>
                  <a:lnTo>
                    <a:pt x="457" y="92"/>
                  </a:lnTo>
                  <a:lnTo>
                    <a:pt x="457" y="92"/>
                  </a:lnTo>
                  <a:lnTo>
                    <a:pt x="457" y="90"/>
                  </a:lnTo>
                  <a:lnTo>
                    <a:pt x="458" y="89"/>
                  </a:lnTo>
                  <a:lnTo>
                    <a:pt x="457" y="88"/>
                  </a:lnTo>
                  <a:lnTo>
                    <a:pt x="457" y="86"/>
                  </a:lnTo>
                  <a:lnTo>
                    <a:pt x="455" y="83"/>
                  </a:lnTo>
                  <a:lnTo>
                    <a:pt x="455" y="83"/>
                  </a:lnTo>
                  <a:lnTo>
                    <a:pt x="455" y="82"/>
                  </a:lnTo>
                  <a:lnTo>
                    <a:pt x="455" y="81"/>
                  </a:lnTo>
                  <a:lnTo>
                    <a:pt x="457" y="81"/>
                  </a:lnTo>
                  <a:lnTo>
                    <a:pt x="460" y="79"/>
                  </a:lnTo>
                  <a:lnTo>
                    <a:pt x="460" y="79"/>
                  </a:lnTo>
                  <a:lnTo>
                    <a:pt x="461" y="79"/>
                  </a:lnTo>
                  <a:lnTo>
                    <a:pt x="462" y="81"/>
                  </a:lnTo>
                  <a:lnTo>
                    <a:pt x="462" y="81"/>
                  </a:lnTo>
                  <a:lnTo>
                    <a:pt x="464" y="82"/>
                  </a:lnTo>
                  <a:lnTo>
                    <a:pt x="465" y="83"/>
                  </a:lnTo>
                  <a:lnTo>
                    <a:pt x="468" y="85"/>
                  </a:lnTo>
                  <a:lnTo>
                    <a:pt x="468" y="85"/>
                  </a:lnTo>
                  <a:lnTo>
                    <a:pt x="468" y="86"/>
                  </a:lnTo>
                  <a:lnTo>
                    <a:pt x="468" y="86"/>
                  </a:lnTo>
                  <a:lnTo>
                    <a:pt x="468" y="88"/>
                  </a:lnTo>
                  <a:lnTo>
                    <a:pt x="467" y="89"/>
                  </a:lnTo>
                  <a:lnTo>
                    <a:pt x="465" y="96"/>
                  </a:lnTo>
                  <a:lnTo>
                    <a:pt x="465" y="97"/>
                  </a:lnTo>
                  <a:lnTo>
                    <a:pt x="462" y="104"/>
                  </a:lnTo>
                  <a:lnTo>
                    <a:pt x="462" y="106"/>
                  </a:lnTo>
                  <a:lnTo>
                    <a:pt x="462" y="107"/>
                  </a:lnTo>
                  <a:lnTo>
                    <a:pt x="464" y="107"/>
                  </a:lnTo>
                  <a:lnTo>
                    <a:pt x="464" y="108"/>
                  </a:lnTo>
                  <a:lnTo>
                    <a:pt x="465" y="107"/>
                  </a:lnTo>
                  <a:lnTo>
                    <a:pt x="465" y="106"/>
                  </a:lnTo>
                  <a:lnTo>
                    <a:pt x="467" y="106"/>
                  </a:lnTo>
                  <a:lnTo>
                    <a:pt x="468" y="106"/>
                  </a:lnTo>
                  <a:lnTo>
                    <a:pt x="468" y="106"/>
                  </a:lnTo>
                  <a:lnTo>
                    <a:pt x="469" y="106"/>
                  </a:lnTo>
                  <a:lnTo>
                    <a:pt x="473" y="108"/>
                  </a:lnTo>
                  <a:lnTo>
                    <a:pt x="473" y="108"/>
                  </a:lnTo>
                  <a:lnTo>
                    <a:pt x="476" y="108"/>
                  </a:lnTo>
                  <a:lnTo>
                    <a:pt x="476" y="108"/>
                  </a:lnTo>
                  <a:lnTo>
                    <a:pt x="478" y="107"/>
                  </a:lnTo>
                  <a:lnTo>
                    <a:pt x="479" y="107"/>
                  </a:lnTo>
                  <a:lnTo>
                    <a:pt x="479" y="108"/>
                  </a:lnTo>
                  <a:lnTo>
                    <a:pt x="482" y="108"/>
                  </a:lnTo>
                  <a:lnTo>
                    <a:pt x="483" y="108"/>
                  </a:lnTo>
                  <a:lnTo>
                    <a:pt x="484" y="110"/>
                  </a:lnTo>
                  <a:lnTo>
                    <a:pt x="484" y="110"/>
                  </a:lnTo>
                  <a:lnTo>
                    <a:pt x="487" y="110"/>
                  </a:lnTo>
                  <a:lnTo>
                    <a:pt x="487" y="108"/>
                  </a:lnTo>
                  <a:lnTo>
                    <a:pt x="489" y="108"/>
                  </a:lnTo>
                  <a:lnTo>
                    <a:pt x="490" y="108"/>
                  </a:lnTo>
                  <a:lnTo>
                    <a:pt x="490" y="108"/>
                  </a:lnTo>
                  <a:lnTo>
                    <a:pt x="493" y="110"/>
                  </a:lnTo>
                  <a:lnTo>
                    <a:pt x="494" y="110"/>
                  </a:lnTo>
                  <a:lnTo>
                    <a:pt x="496" y="110"/>
                  </a:lnTo>
                  <a:lnTo>
                    <a:pt x="496" y="108"/>
                  </a:lnTo>
                  <a:lnTo>
                    <a:pt x="496" y="108"/>
                  </a:lnTo>
                  <a:lnTo>
                    <a:pt x="496" y="107"/>
                  </a:lnTo>
                  <a:lnTo>
                    <a:pt x="496" y="104"/>
                  </a:lnTo>
                  <a:lnTo>
                    <a:pt x="496" y="103"/>
                  </a:lnTo>
                  <a:lnTo>
                    <a:pt x="496" y="101"/>
                  </a:lnTo>
                  <a:lnTo>
                    <a:pt x="497" y="100"/>
                  </a:lnTo>
                  <a:lnTo>
                    <a:pt x="498" y="99"/>
                  </a:lnTo>
                  <a:lnTo>
                    <a:pt x="498" y="99"/>
                  </a:lnTo>
                  <a:lnTo>
                    <a:pt x="501" y="85"/>
                  </a:lnTo>
                  <a:lnTo>
                    <a:pt x="502" y="83"/>
                  </a:lnTo>
                  <a:lnTo>
                    <a:pt x="502" y="82"/>
                  </a:lnTo>
                  <a:lnTo>
                    <a:pt x="505" y="81"/>
                  </a:lnTo>
                  <a:lnTo>
                    <a:pt x="508" y="79"/>
                  </a:lnTo>
                  <a:lnTo>
                    <a:pt x="511" y="78"/>
                  </a:lnTo>
                  <a:lnTo>
                    <a:pt x="511" y="78"/>
                  </a:lnTo>
                  <a:close/>
                </a:path>
              </a:pathLst>
            </a:custGeom>
            <a:grpFill/>
            <a:ln w="12700">
              <a:solidFill>
                <a:schemeClr val="bg1">
                  <a:lumMod val="7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23" name="Freeform 9">
              <a:extLst>
                <a:ext uri="{FF2B5EF4-FFF2-40B4-BE49-F238E27FC236}">
                  <a16:creationId xmlns:a16="http://schemas.microsoft.com/office/drawing/2014/main" xmlns="" id="{489C1616-D89D-416F-AF74-893E3B58C1EF}"/>
                </a:ext>
              </a:extLst>
            </p:cNvPr>
            <p:cNvSpPr>
              <a:spLocks/>
            </p:cNvSpPr>
            <p:nvPr/>
          </p:nvSpPr>
          <p:spPr bwMode="auto">
            <a:xfrm>
              <a:off x="2956" y="2845"/>
              <a:ext cx="441" cy="419"/>
            </a:xfrm>
            <a:custGeom>
              <a:avLst/>
              <a:gdLst>
                <a:gd name="T0" fmla="*/ 421 w 441"/>
                <a:gd name="T1" fmla="*/ 74 h 419"/>
                <a:gd name="T2" fmla="*/ 439 w 441"/>
                <a:gd name="T3" fmla="*/ 105 h 419"/>
                <a:gd name="T4" fmla="*/ 437 w 441"/>
                <a:gd name="T5" fmla="*/ 127 h 419"/>
                <a:gd name="T6" fmla="*/ 421 w 441"/>
                <a:gd name="T7" fmla="*/ 144 h 419"/>
                <a:gd name="T8" fmla="*/ 392 w 441"/>
                <a:gd name="T9" fmla="*/ 156 h 419"/>
                <a:gd name="T10" fmla="*/ 370 w 441"/>
                <a:gd name="T11" fmla="*/ 171 h 419"/>
                <a:gd name="T12" fmla="*/ 344 w 441"/>
                <a:gd name="T13" fmla="*/ 171 h 419"/>
                <a:gd name="T14" fmla="*/ 312 w 441"/>
                <a:gd name="T15" fmla="*/ 177 h 419"/>
                <a:gd name="T16" fmla="*/ 296 w 441"/>
                <a:gd name="T17" fmla="*/ 179 h 419"/>
                <a:gd name="T18" fmla="*/ 293 w 441"/>
                <a:gd name="T19" fmla="*/ 200 h 419"/>
                <a:gd name="T20" fmla="*/ 293 w 441"/>
                <a:gd name="T21" fmla="*/ 244 h 419"/>
                <a:gd name="T22" fmla="*/ 284 w 441"/>
                <a:gd name="T23" fmla="*/ 260 h 419"/>
                <a:gd name="T24" fmla="*/ 298 w 441"/>
                <a:gd name="T25" fmla="*/ 247 h 419"/>
                <a:gd name="T26" fmla="*/ 318 w 441"/>
                <a:gd name="T27" fmla="*/ 268 h 419"/>
                <a:gd name="T28" fmla="*/ 327 w 441"/>
                <a:gd name="T29" fmla="*/ 296 h 419"/>
                <a:gd name="T30" fmla="*/ 359 w 441"/>
                <a:gd name="T31" fmla="*/ 334 h 419"/>
                <a:gd name="T32" fmla="*/ 358 w 441"/>
                <a:gd name="T33" fmla="*/ 369 h 419"/>
                <a:gd name="T34" fmla="*/ 361 w 441"/>
                <a:gd name="T35" fmla="*/ 380 h 419"/>
                <a:gd name="T36" fmla="*/ 343 w 441"/>
                <a:gd name="T37" fmla="*/ 416 h 419"/>
                <a:gd name="T38" fmla="*/ 326 w 441"/>
                <a:gd name="T39" fmla="*/ 417 h 419"/>
                <a:gd name="T40" fmla="*/ 309 w 441"/>
                <a:gd name="T41" fmla="*/ 416 h 419"/>
                <a:gd name="T42" fmla="*/ 308 w 441"/>
                <a:gd name="T43" fmla="*/ 388 h 419"/>
                <a:gd name="T44" fmla="*/ 305 w 441"/>
                <a:gd name="T45" fmla="*/ 404 h 419"/>
                <a:gd name="T46" fmla="*/ 297 w 441"/>
                <a:gd name="T47" fmla="*/ 390 h 419"/>
                <a:gd name="T48" fmla="*/ 273 w 441"/>
                <a:gd name="T49" fmla="*/ 366 h 419"/>
                <a:gd name="T50" fmla="*/ 271 w 441"/>
                <a:gd name="T51" fmla="*/ 329 h 419"/>
                <a:gd name="T52" fmla="*/ 226 w 441"/>
                <a:gd name="T53" fmla="*/ 333 h 419"/>
                <a:gd name="T54" fmla="*/ 206 w 441"/>
                <a:gd name="T55" fmla="*/ 318 h 419"/>
                <a:gd name="T56" fmla="*/ 193 w 441"/>
                <a:gd name="T57" fmla="*/ 316 h 419"/>
                <a:gd name="T58" fmla="*/ 199 w 441"/>
                <a:gd name="T59" fmla="*/ 337 h 419"/>
                <a:gd name="T60" fmla="*/ 171 w 441"/>
                <a:gd name="T61" fmla="*/ 351 h 419"/>
                <a:gd name="T62" fmla="*/ 148 w 441"/>
                <a:gd name="T63" fmla="*/ 355 h 419"/>
                <a:gd name="T64" fmla="*/ 134 w 441"/>
                <a:gd name="T65" fmla="*/ 377 h 419"/>
                <a:gd name="T66" fmla="*/ 116 w 441"/>
                <a:gd name="T67" fmla="*/ 386 h 419"/>
                <a:gd name="T68" fmla="*/ 116 w 441"/>
                <a:gd name="T69" fmla="*/ 361 h 419"/>
                <a:gd name="T70" fmla="*/ 110 w 441"/>
                <a:gd name="T71" fmla="*/ 368 h 419"/>
                <a:gd name="T72" fmla="*/ 91 w 441"/>
                <a:gd name="T73" fmla="*/ 369 h 419"/>
                <a:gd name="T74" fmla="*/ 71 w 441"/>
                <a:gd name="T75" fmla="*/ 343 h 419"/>
                <a:gd name="T76" fmla="*/ 40 w 441"/>
                <a:gd name="T77" fmla="*/ 333 h 419"/>
                <a:gd name="T78" fmla="*/ 37 w 441"/>
                <a:gd name="T79" fmla="*/ 304 h 419"/>
                <a:gd name="T80" fmla="*/ 11 w 441"/>
                <a:gd name="T81" fmla="*/ 298 h 419"/>
                <a:gd name="T82" fmla="*/ 0 w 441"/>
                <a:gd name="T83" fmla="*/ 276 h 419"/>
                <a:gd name="T84" fmla="*/ 18 w 441"/>
                <a:gd name="T85" fmla="*/ 260 h 419"/>
                <a:gd name="T86" fmla="*/ 38 w 441"/>
                <a:gd name="T87" fmla="*/ 246 h 419"/>
                <a:gd name="T88" fmla="*/ 23 w 441"/>
                <a:gd name="T89" fmla="*/ 217 h 419"/>
                <a:gd name="T90" fmla="*/ 31 w 441"/>
                <a:gd name="T91" fmla="*/ 203 h 419"/>
                <a:gd name="T92" fmla="*/ 52 w 441"/>
                <a:gd name="T93" fmla="*/ 189 h 419"/>
                <a:gd name="T94" fmla="*/ 85 w 441"/>
                <a:gd name="T95" fmla="*/ 209 h 419"/>
                <a:gd name="T96" fmla="*/ 105 w 441"/>
                <a:gd name="T97" fmla="*/ 199 h 419"/>
                <a:gd name="T98" fmla="*/ 120 w 441"/>
                <a:gd name="T99" fmla="*/ 204 h 419"/>
                <a:gd name="T100" fmla="*/ 139 w 441"/>
                <a:gd name="T101" fmla="*/ 227 h 419"/>
                <a:gd name="T102" fmla="*/ 166 w 441"/>
                <a:gd name="T103" fmla="*/ 217 h 419"/>
                <a:gd name="T104" fmla="*/ 197 w 441"/>
                <a:gd name="T105" fmla="*/ 162 h 419"/>
                <a:gd name="T106" fmla="*/ 215 w 441"/>
                <a:gd name="T107" fmla="*/ 142 h 419"/>
                <a:gd name="T108" fmla="*/ 231 w 441"/>
                <a:gd name="T109" fmla="*/ 146 h 419"/>
                <a:gd name="T110" fmla="*/ 249 w 441"/>
                <a:gd name="T111" fmla="*/ 108 h 419"/>
                <a:gd name="T112" fmla="*/ 262 w 441"/>
                <a:gd name="T113" fmla="*/ 83 h 419"/>
                <a:gd name="T114" fmla="*/ 284 w 441"/>
                <a:gd name="T115" fmla="*/ 59 h 419"/>
                <a:gd name="T116" fmla="*/ 268 w 441"/>
                <a:gd name="T117" fmla="*/ 27 h 419"/>
                <a:gd name="T118" fmla="*/ 276 w 441"/>
                <a:gd name="T119" fmla="*/ 4 h 419"/>
                <a:gd name="T120" fmla="*/ 315 w 441"/>
                <a:gd name="T121" fmla="*/ 16 h 419"/>
                <a:gd name="T122" fmla="*/ 388 w 441"/>
                <a:gd name="T123" fmla="*/ 49 h 4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41" h="419">
                  <a:moveTo>
                    <a:pt x="388" y="49"/>
                  </a:moveTo>
                  <a:lnTo>
                    <a:pt x="392" y="49"/>
                  </a:lnTo>
                  <a:lnTo>
                    <a:pt x="394" y="51"/>
                  </a:lnTo>
                  <a:lnTo>
                    <a:pt x="395" y="52"/>
                  </a:lnTo>
                  <a:lnTo>
                    <a:pt x="398" y="55"/>
                  </a:lnTo>
                  <a:lnTo>
                    <a:pt x="399" y="61"/>
                  </a:lnTo>
                  <a:lnTo>
                    <a:pt x="401" y="63"/>
                  </a:lnTo>
                  <a:lnTo>
                    <a:pt x="401" y="66"/>
                  </a:lnTo>
                  <a:lnTo>
                    <a:pt x="401" y="67"/>
                  </a:lnTo>
                  <a:lnTo>
                    <a:pt x="401" y="69"/>
                  </a:lnTo>
                  <a:lnTo>
                    <a:pt x="403" y="69"/>
                  </a:lnTo>
                  <a:lnTo>
                    <a:pt x="410" y="70"/>
                  </a:lnTo>
                  <a:lnTo>
                    <a:pt x="419" y="72"/>
                  </a:lnTo>
                  <a:lnTo>
                    <a:pt x="421" y="74"/>
                  </a:lnTo>
                  <a:lnTo>
                    <a:pt x="421" y="74"/>
                  </a:lnTo>
                  <a:lnTo>
                    <a:pt x="421" y="76"/>
                  </a:lnTo>
                  <a:lnTo>
                    <a:pt x="421" y="77"/>
                  </a:lnTo>
                  <a:lnTo>
                    <a:pt x="426" y="79"/>
                  </a:lnTo>
                  <a:lnTo>
                    <a:pt x="426" y="80"/>
                  </a:lnTo>
                  <a:lnTo>
                    <a:pt x="430" y="81"/>
                  </a:lnTo>
                  <a:lnTo>
                    <a:pt x="431" y="83"/>
                  </a:lnTo>
                  <a:lnTo>
                    <a:pt x="432" y="83"/>
                  </a:lnTo>
                  <a:lnTo>
                    <a:pt x="434" y="85"/>
                  </a:lnTo>
                  <a:lnTo>
                    <a:pt x="438" y="92"/>
                  </a:lnTo>
                  <a:lnTo>
                    <a:pt x="438" y="95"/>
                  </a:lnTo>
                  <a:lnTo>
                    <a:pt x="438" y="97"/>
                  </a:lnTo>
                  <a:lnTo>
                    <a:pt x="437" y="99"/>
                  </a:lnTo>
                  <a:lnTo>
                    <a:pt x="437" y="101"/>
                  </a:lnTo>
                  <a:lnTo>
                    <a:pt x="438" y="102"/>
                  </a:lnTo>
                  <a:lnTo>
                    <a:pt x="439" y="105"/>
                  </a:lnTo>
                  <a:lnTo>
                    <a:pt x="441" y="106"/>
                  </a:lnTo>
                  <a:lnTo>
                    <a:pt x="441" y="108"/>
                  </a:lnTo>
                  <a:lnTo>
                    <a:pt x="439" y="108"/>
                  </a:lnTo>
                  <a:lnTo>
                    <a:pt x="439" y="109"/>
                  </a:lnTo>
                  <a:lnTo>
                    <a:pt x="437" y="110"/>
                  </a:lnTo>
                  <a:lnTo>
                    <a:pt x="435" y="113"/>
                  </a:lnTo>
                  <a:lnTo>
                    <a:pt x="435" y="113"/>
                  </a:lnTo>
                  <a:lnTo>
                    <a:pt x="434" y="114"/>
                  </a:lnTo>
                  <a:lnTo>
                    <a:pt x="434" y="116"/>
                  </a:lnTo>
                  <a:lnTo>
                    <a:pt x="434" y="116"/>
                  </a:lnTo>
                  <a:lnTo>
                    <a:pt x="434" y="119"/>
                  </a:lnTo>
                  <a:lnTo>
                    <a:pt x="437" y="124"/>
                  </a:lnTo>
                  <a:lnTo>
                    <a:pt x="437" y="126"/>
                  </a:lnTo>
                  <a:lnTo>
                    <a:pt x="437" y="127"/>
                  </a:lnTo>
                  <a:lnTo>
                    <a:pt x="437" y="127"/>
                  </a:lnTo>
                  <a:lnTo>
                    <a:pt x="437" y="131"/>
                  </a:lnTo>
                  <a:lnTo>
                    <a:pt x="437" y="134"/>
                  </a:lnTo>
                  <a:lnTo>
                    <a:pt x="437" y="137"/>
                  </a:lnTo>
                  <a:lnTo>
                    <a:pt x="435" y="139"/>
                  </a:lnTo>
                  <a:lnTo>
                    <a:pt x="434" y="141"/>
                  </a:lnTo>
                  <a:lnTo>
                    <a:pt x="432" y="144"/>
                  </a:lnTo>
                  <a:lnTo>
                    <a:pt x="431" y="145"/>
                  </a:lnTo>
                  <a:lnTo>
                    <a:pt x="431" y="145"/>
                  </a:lnTo>
                  <a:lnTo>
                    <a:pt x="428" y="146"/>
                  </a:lnTo>
                  <a:lnTo>
                    <a:pt x="427" y="146"/>
                  </a:lnTo>
                  <a:lnTo>
                    <a:pt x="426" y="146"/>
                  </a:lnTo>
                  <a:lnTo>
                    <a:pt x="424" y="145"/>
                  </a:lnTo>
                  <a:lnTo>
                    <a:pt x="423" y="145"/>
                  </a:lnTo>
                  <a:lnTo>
                    <a:pt x="421" y="144"/>
                  </a:lnTo>
                  <a:lnTo>
                    <a:pt x="421" y="144"/>
                  </a:lnTo>
                  <a:lnTo>
                    <a:pt x="420" y="142"/>
                  </a:lnTo>
                  <a:lnTo>
                    <a:pt x="420" y="141"/>
                  </a:lnTo>
                  <a:lnTo>
                    <a:pt x="420" y="141"/>
                  </a:lnTo>
                  <a:lnTo>
                    <a:pt x="419" y="139"/>
                  </a:lnTo>
                  <a:lnTo>
                    <a:pt x="417" y="138"/>
                  </a:lnTo>
                  <a:lnTo>
                    <a:pt x="417" y="138"/>
                  </a:lnTo>
                  <a:lnTo>
                    <a:pt x="416" y="138"/>
                  </a:lnTo>
                  <a:lnTo>
                    <a:pt x="414" y="138"/>
                  </a:lnTo>
                  <a:lnTo>
                    <a:pt x="413" y="138"/>
                  </a:lnTo>
                  <a:lnTo>
                    <a:pt x="402" y="145"/>
                  </a:lnTo>
                  <a:lnTo>
                    <a:pt x="401" y="146"/>
                  </a:lnTo>
                  <a:lnTo>
                    <a:pt x="395" y="152"/>
                  </a:lnTo>
                  <a:lnTo>
                    <a:pt x="394" y="152"/>
                  </a:lnTo>
                  <a:lnTo>
                    <a:pt x="394" y="153"/>
                  </a:lnTo>
                  <a:lnTo>
                    <a:pt x="392" y="156"/>
                  </a:lnTo>
                  <a:lnTo>
                    <a:pt x="392" y="157"/>
                  </a:lnTo>
                  <a:lnTo>
                    <a:pt x="391" y="157"/>
                  </a:lnTo>
                  <a:lnTo>
                    <a:pt x="388" y="160"/>
                  </a:lnTo>
                  <a:lnTo>
                    <a:pt x="387" y="160"/>
                  </a:lnTo>
                  <a:lnTo>
                    <a:pt x="387" y="162"/>
                  </a:lnTo>
                  <a:lnTo>
                    <a:pt x="385" y="163"/>
                  </a:lnTo>
                  <a:lnTo>
                    <a:pt x="384" y="163"/>
                  </a:lnTo>
                  <a:lnTo>
                    <a:pt x="384" y="164"/>
                  </a:lnTo>
                  <a:lnTo>
                    <a:pt x="381" y="163"/>
                  </a:lnTo>
                  <a:lnTo>
                    <a:pt x="381" y="163"/>
                  </a:lnTo>
                  <a:lnTo>
                    <a:pt x="380" y="163"/>
                  </a:lnTo>
                  <a:lnTo>
                    <a:pt x="379" y="164"/>
                  </a:lnTo>
                  <a:lnTo>
                    <a:pt x="373" y="168"/>
                  </a:lnTo>
                  <a:lnTo>
                    <a:pt x="372" y="170"/>
                  </a:lnTo>
                  <a:lnTo>
                    <a:pt x="370" y="171"/>
                  </a:lnTo>
                  <a:lnTo>
                    <a:pt x="369" y="171"/>
                  </a:lnTo>
                  <a:lnTo>
                    <a:pt x="367" y="171"/>
                  </a:lnTo>
                  <a:lnTo>
                    <a:pt x="363" y="171"/>
                  </a:lnTo>
                  <a:lnTo>
                    <a:pt x="362" y="171"/>
                  </a:lnTo>
                  <a:lnTo>
                    <a:pt x="362" y="170"/>
                  </a:lnTo>
                  <a:lnTo>
                    <a:pt x="361" y="168"/>
                  </a:lnTo>
                  <a:lnTo>
                    <a:pt x="359" y="168"/>
                  </a:lnTo>
                  <a:lnTo>
                    <a:pt x="356" y="170"/>
                  </a:lnTo>
                  <a:lnTo>
                    <a:pt x="351" y="173"/>
                  </a:lnTo>
                  <a:lnTo>
                    <a:pt x="349" y="173"/>
                  </a:lnTo>
                  <a:lnTo>
                    <a:pt x="348" y="173"/>
                  </a:lnTo>
                  <a:lnTo>
                    <a:pt x="347" y="173"/>
                  </a:lnTo>
                  <a:lnTo>
                    <a:pt x="345" y="173"/>
                  </a:lnTo>
                  <a:lnTo>
                    <a:pt x="344" y="171"/>
                  </a:lnTo>
                  <a:lnTo>
                    <a:pt x="344" y="171"/>
                  </a:lnTo>
                  <a:lnTo>
                    <a:pt x="343" y="170"/>
                  </a:lnTo>
                  <a:lnTo>
                    <a:pt x="343" y="170"/>
                  </a:lnTo>
                  <a:lnTo>
                    <a:pt x="341" y="168"/>
                  </a:lnTo>
                  <a:lnTo>
                    <a:pt x="331" y="168"/>
                  </a:lnTo>
                  <a:lnTo>
                    <a:pt x="330" y="168"/>
                  </a:lnTo>
                  <a:lnTo>
                    <a:pt x="327" y="170"/>
                  </a:lnTo>
                  <a:lnTo>
                    <a:pt x="326" y="170"/>
                  </a:lnTo>
                  <a:lnTo>
                    <a:pt x="326" y="171"/>
                  </a:lnTo>
                  <a:lnTo>
                    <a:pt x="325" y="173"/>
                  </a:lnTo>
                  <a:lnTo>
                    <a:pt x="323" y="174"/>
                  </a:lnTo>
                  <a:lnTo>
                    <a:pt x="323" y="174"/>
                  </a:lnTo>
                  <a:lnTo>
                    <a:pt x="319" y="174"/>
                  </a:lnTo>
                  <a:lnTo>
                    <a:pt x="318" y="175"/>
                  </a:lnTo>
                  <a:lnTo>
                    <a:pt x="315" y="175"/>
                  </a:lnTo>
                  <a:lnTo>
                    <a:pt x="312" y="177"/>
                  </a:lnTo>
                  <a:lnTo>
                    <a:pt x="312" y="177"/>
                  </a:lnTo>
                  <a:lnTo>
                    <a:pt x="311" y="177"/>
                  </a:lnTo>
                  <a:lnTo>
                    <a:pt x="308" y="177"/>
                  </a:lnTo>
                  <a:lnTo>
                    <a:pt x="307" y="177"/>
                  </a:lnTo>
                  <a:lnTo>
                    <a:pt x="307" y="175"/>
                  </a:lnTo>
                  <a:lnTo>
                    <a:pt x="305" y="174"/>
                  </a:lnTo>
                  <a:lnTo>
                    <a:pt x="305" y="173"/>
                  </a:lnTo>
                  <a:lnTo>
                    <a:pt x="304" y="171"/>
                  </a:lnTo>
                  <a:lnTo>
                    <a:pt x="304" y="171"/>
                  </a:lnTo>
                  <a:lnTo>
                    <a:pt x="304" y="171"/>
                  </a:lnTo>
                  <a:lnTo>
                    <a:pt x="302" y="173"/>
                  </a:lnTo>
                  <a:lnTo>
                    <a:pt x="300" y="178"/>
                  </a:lnTo>
                  <a:lnTo>
                    <a:pt x="298" y="178"/>
                  </a:lnTo>
                  <a:lnTo>
                    <a:pt x="297" y="179"/>
                  </a:lnTo>
                  <a:lnTo>
                    <a:pt x="296" y="179"/>
                  </a:lnTo>
                  <a:lnTo>
                    <a:pt x="283" y="181"/>
                  </a:lnTo>
                  <a:lnTo>
                    <a:pt x="283" y="182"/>
                  </a:lnTo>
                  <a:lnTo>
                    <a:pt x="282" y="182"/>
                  </a:lnTo>
                  <a:lnTo>
                    <a:pt x="280" y="184"/>
                  </a:lnTo>
                  <a:lnTo>
                    <a:pt x="280" y="185"/>
                  </a:lnTo>
                  <a:lnTo>
                    <a:pt x="279" y="191"/>
                  </a:lnTo>
                  <a:lnTo>
                    <a:pt x="279" y="191"/>
                  </a:lnTo>
                  <a:lnTo>
                    <a:pt x="279" y="192"/>
                  </a:lnTo>
                  <a:lnTo>
                    <a:pt x="280" y="193"/>
                  </a:lnTo>
                  <a:lnTo>
                    <a:pt x="282" y="193"/>
                  </a:lnTo>
                  <a:lnTo>
                    <a:pt x="289" y="197"/>
                  </a:lnTo>
                  <a:lnTo>
                    <a:pt x="290" y="197"/>
                  </a:lnTo>
                  <a:lnTo>
                    <a:pt x="291" y="199"/>
                  </a:lnTo>
                  <a:lnTo>
                    <a:pt x="293" y="199"/>
                  </a:lnTo>
                  <a:lnTo>
                    <a:pt x="293" y="200"/>
                  </a:lnTo>
                  <a:lnTo>
                    <a:pt x="293" y="203"/>
                  </a:lnTo>
                  <a:lnTo>
                    <a:pt x="293" y="204"/>
                  </a:lnTo>
                  <a:lnTo>
                    <a:pt x="293" y="206"/>
                  </a:lnTo>
                  <a:lnTo>
                    <a:pt x="291" y="213"/>
                  </a:lnTo>
                  <a:lnTo>
                    <a:pt x="291" y="215"/>
                  </a:lnTo>
                  <a:lnTo>
                    <a:pt x="291" y="220"/>
                  </a:lnTo>
                  <a:lnTo>
                    <a:pt x="294" y="231"/>
                  </a:lnTo>
                  <a:lnTo>
                    <a:pt x="294" y="232"/>
                  </a:lnTo>
                  <a:lnTo>
                    <a:pt x="293" y="233"/>
                  </a:lnTo>
                  <a:lnTo>
                    <a:pt x="293" y="238"/>
                  </a:lnTo>
                  <a:lnTo>
                    <a:pt x="291" y="238"/>
                  </a:lnTo>
                  <a:lnTo>
                    <a:pt x="293" y="239"/>
                  </a:lnTo>
                  <a:lnTo>
                    <a:pt x="293" y="242"/>
                  </a:lnTo>
                  <a:lnTo>
                    <a:pt x="293" y="243"/>
                  </a:lnTo>
                  <a:lnTo>
                    <a:pt x="293" y="244"/>
                  </a:lnTo>
                  <a:lnTo>
                    <a:pt x="293" y="246"/>
                  </a:lnTo>
                  <a:lnTo>
                    <a:pt x="291" y="246"/>
                  </a:lnTo>
                  <a:lnTo>
                    <a:pt x="290" y="247"/>
                  </a:lnTo>
                  <a:lnTo>
                    <a:pt x="290" y="247"/>
                  </a:lnTo>
                  <a:lnTo>
                    <a:pt x="284" y="247"/>
                  </a:lnTo>
                  <a:lnTo>
                    <a:pt x="282" y="249"/>
                  </a:lnTo>
                  <a:lnTo>
                    <a:pt x="280" y="249"/>
                  </a:lnTo>
                  <a:lnTo>
                    <a:pt x="280" y="250"/>
                  </a:lnTo>
                  <a:lnTo>
                    <a:pt x="280" y="251"/>
                  </a:lnTo>
                  <a:lnTo>
                    <a:pt x="282" y="253"/>
                  </a:lnTo>
                  <a:lnTo>
                    <a:pt x="283" y="254"/>
                  </a:lnTo>
                  <a:lnTo>
                    <a:pt x="283" y="256"/>
                  </a:lnTo>
                  <a:lnTo>
                    <a:pt x="283" y="258"/>
                  </a:lnTo>
                  <a:lnTo>
                    <a:pt x="284" y="258"/>
                  </a:lnTo>
                  <a:lnTo>
                    <a:pt x="284" y="260"/>
                  </a:lnTo>
                  <a:lnTo>
                    <a:pt x="286" y="260"/>
                  </a:lnTo>
                  <a:lnTo>
                    <a:pt x="287" y="261"/>
                  </a:lnTo>
                  <a:lnTo>
                    <a:pt x="287" y="261"/>
                  </a:lnTo>
                  <a:lnTo>
                    <a:pt x="289" y="261"/>
                  </a:lnTo>
                  <a:lnTo>
                    <a:pt x="290" y="261"/>
                  </a:lnTo>
                  <a:lnTo>
                    <a:pt x="291" y="260"/>
                  </a:lnTo>
                  <a:lnTo>
                    <a:pt x="291" y="260"/>
                  </a:lnTo>
                  <a:lnTo>
                    <a:pt x="293" y="258"/>
                  </a:lnTo>
                  <a:lnTo>
                    <a:pt x="293" y="254"/>
                  </a:lnTo>
                  <a:lnTo>
                    <a:pt x="293" y="254"/>
                  </a:lnTo>
                  <a:lnTo>
                    <a:pt x="294" y="253"/>
                  </a:lnTo>
                  <a:lnTo>
                    <a:pt x="296" y="251"/>
                  </a:lnTo>
                  <a:lnTo>
                    <a:pt x="296" y="251"/>
                  </a:lnTo>
                  <a:lnTo>
                    <a:pt x="298" y="249"/>
                  </a:lnTo>
                  <a:lnTo>
                    <a:pt x="298" y="247"/>
                  </a:lnTo>
                  <a:lnTo>
                    <a:pt x="300" y="247"/>
                  </a:lnTo>
                  <a:lnTo>
                    <a:pt x="301" y="247"/>
                  </a:lnTo>
                  <a:lnTo>
                    <a:pt x="302" y="249"/>
                  </a:lnTo>
                  <a:lnTo>
                    <a:pt x="304" y="251"/>
                  </a:lnTo>
                  <a:lnTo>
                    <a:pt x="304" y="253"/>
                  </a:lnTo>
                  <a:lnTo>
                    <a:pt x="304" y="256"/>
                  </a:lnTo>
                  <a:lnTo>
                    <a:pt x="305" y="261"/>
                  </a:lnTo>
                  <a:lnTo>
                    <a:pt x="307" y="262"/>
                  </a:lnTo>
                  <a:lnTo>
                    <a:pt x="307" y="264"/>
                  </a:lnTo>
                  <a:lnTo>
                    <a:pt x="308" y="264"/>
                  </a:lnTo>
                  <a:lnTo>
                    <a:pt x="309" y="264"/>
                  </a:lnTo>
                  <a:lnTo>
                    <a:pt x="309" y="265"/>
                  </a:lnTo>
                  <a:lnTo>
                    <a:pt x="312" y="267"/>
                  </a:lnTo>
                  <a:lnTo>
                    <a:pt x="315" y="267"/>
                  </a:lnTo>
                  <a:lnTo>
                    <a:pt x="318" y="268"/>
                  </a:lnTo>
                  <a:lnTo>
                    <a:pt x="322" y="269"/>
                  </a:lnTo>
                  <a:lnTo>
                    <a:pt x="323" y="269"/>
                  </a:lnTo>
                  <a:lnTo>
                    <a:pt x="323" y="271"/>
                  </a:lnTo>
                  <a:lnTo>
                    <a:pt x="325" y="271"/>
                  </a:lnTo>
                  <a:lnTo>
                    <a:pt x="325" y="274"/>
                  </a:lnTo>
                  <a:lnTo>
                    <a:pt x="325" y="274"/>
                  </a:lnTo>
                  <a:lnTo>
                    <a:pt x="325" y="276"/>
                  </a:lnTo>
                  <a:lnTo>
                    <a:pt x="323" y="283"/>
                  </a:lnTo>
                  <a:lnTo>
                    <a:pt x="323" y="285"/>
                  </a:lnTo>
                  <a:lnTo>
                    <a:pt x="323" y="287"/>
                  </a:lnTo>
                  <a:lnTo>
                    <a:pt x="323" y="289"/>
                  </a:lnTo>
                  <a:lnTo>
                    <a:pt x="326" y="290"/>
                  </a:lnTo>
                  <a:lnTo>
                    <a:pt x="327" y="293"/>
                  </a:lnTo>
                  <a:lnTo>
                    <a:pt x="327" y="294"/>
                  </a:lnTo>
                  <a:lnTo>
                    <a:pt x="327" y="296"/>
                  </a:lnTo>
                  <a:lnTo>
                    <a:pt x="326" y="297"/>
                  </a:lnTo>
                  <a:lnTo>
                    <a:pt x="326" y="298"/>
                  </a:lnTo>
                  <a:lnTo>
                    <a:pt x="327" y="300"/>
                  </a:lnTo>
                  <a:lnTo>
                    <a:pt x="329" y="301"/>
                  </a:lnTo>
                  <a:lnTo>
                    <a:pt x="333" y="303"/>
                  </a:lnTo>
                  <a:lnTo>
                    <a:pt x="333" y="303"/>
                  </a:lnTo>
                  <a:lnTo>
                    <a:pt x="334" y="304"/>
                  </a:lnTo>
                  <a:lnTo>
                    <a:pt x="336" y="304"/>
                  </a:lnTo>
                  <a:lnTo>
                    <a:pt x="337" y="305"/>
                  </a:lnTo>
                  <a:lnTo>
                    <a:pt x="340" y="309"/>
                  </a:lnTo>
                  <a:lnTo>
                    <a:pt x="341" y="314"/>
                  </a:lnTo>
                  <a:lnTo>
                    <a:pt x="354" y="325"/>
                  </a:lnTo>
                  <a:lnTo>
                    <a:pt x="359" y="330"/>
                  </a:lnTo>
                  <a:lnTo>
                    <a:pt x="361" y="333"/>
                  </a:lnTo>
                  <a:lnTo>
                    <a:pt x="359" y="334"/>
                  </a:lnTo>
                  <a:lnTo>
                    <a:pt x="359" y="334"/>
                  </a:lnTo>
                  <a:lnTo>
                    <a:pt x="356" y="343"/>
                  </a:lnTo>
                  <a:lnTo>
                    <a:pt x="356" y="348"/>
                  </a:lnTo>
                  <a:lnTo>
                    <a:pt x="356" y="358"/>
                  </a:lnTo>
                  <a:lnTo>
                    <a:pt x="356" y="359"/>
                  </a:lnTo>
                  <a:lnTo>
                    <a:pt x="358" y="362"/>
                  </a:lnTo>
                  <a:lnTo>
                    <a:pt x="359" y="362"/>
                  </a:lnTo>
                  <a:lnTo>
                    <a:pt x="359" y="362"/>
                  </a:lnTo>
                  <a:lnTo>
                    <a:pt x="359" y="363"/>
                  </a:lnTo>
                  <a:lnTo>
                    <a:pt x="359" y="365"/>
                  </a:lnTo>
                  <a:lnTo>
                    <a:pt x="359" y="365"/>
                  </a:lnTo>
                  <a:lnTo>
                    <a:pt x="359" y="366"/>
                  </a:lnTo>
                  <a:lnTo>
                    <a:pt x="358" y="366"/>
                  </a:lnTo>
                  <a:lnTo>
                    <a:pt x="358" y="368"/>
                  </a:lnTo>
                  <a:lnTo>
                    <a:pt x="358" y="369"/>
                  </a:lnTo>
                  <a:lnTo>
                    <a:pt x="358" y="370"/>
                  </a:lnTo>
                  <a:lnTo>
                    <a:pt x="358" y="370"/>
                  </a:lnTo>
                  <a:lnTo>
                    <a:pt x="358" y="370"/>
                  </a:lnTo>
                  <a:lnTo>
                    <a:pt x="356" y="372"/>
                  </a:lnTo>
                  <a:lnTo>
                    <a:pt x="355" y="373"/>
                  </a:lnTo>
                  <a:lnTo>
                    <a:pt x="354" y="373"/>
                  </a:lnTo>
                  <a:lnTo>
                    <a:pt x="354" y="374"/>
                  </a:lnTo>
                  <a:lnTo>
                    <a:pt x="354" y="374"/>
                  </a:lnTo>
                  <a:lnTo>
                    <a:pt x="355" y="376"/>
                  </a:lnTo>
                  <a:lnTo>
                    <a:pt x="356" y="376"/>
                  </a:lnTo>
                  <a:lnTo>
                    <a:pt x="358" y="376"/>
                  </a:lnTo>
                  <a:lnTo>
                    <a:pt x="359" y="377"/>
                  </a:lnTo>
                  <a:lnTo>
                    <a:pt x="359" y="377"/>
                  </a:lnTo>
                  <a:lnTo>
                    <a:pt x="361" y="379"/>
                  </a:lnTo>
                  <a:lnTo>
                    <a:pt x="361" y="380"/>
                  </a:lnTo>
                  <a:lnTo>
                    <a:pt x="359" y="383"/>
                  </a:lnTo>
                  <a:lnTo>
                    <a:pt x="358" y="384"/>
                  </a:lnTo>
                  <a:lnTo>
                    <a:pt x="358" y="387"/>
                  </a:lnTo>
                  <a:lnTo>
                    <a:pt x="355" y="388"/>
                  </a:lnTo>
                  <a:lnTo>
                    <a:pt x="352" y="390"/>
                  </a:lnTo>
                  <a:lnTo>
                    <a:pt x="349" y="391"/>
                  </a:lnTo>
                  <a:lnTo>
                    <a:pt x="349" y="392"/>
                  </a:lnTo>
                  <a:lnTo>
                    <a:pt x="348" y="394"/>
                  </a:lnTo>
                  <a:lnTo>
                    <a:pt x="345" y="408"/>
                  </a:lnTo>
                  <a:lnTo>
                    <a:pt x="345" y="408"/>
                  </a:lnTo>
                  <a:lnTo>
                    <a:pt x="344" y="409"/>
                  </a:lnTo>
                  <a:lnTo>
                    <a:pt x="343" y="410"/>
                  </a:lnTo>
                  <a:lnTo>
                    <a:pt x="343" y="412"/>
                  </a:lnTo>
                  <a:lnTo>
                    <a:pt x="343" y="413"/>
                  </a:lnTo>
                  <a:lnTo>
                    <a:pt x="343" y="416"/>
                  </a:lnTo>
                  <a:lnTo>
                    <a:pt x="343" y="417"/>
                  </a:lnTo>
                  <a:lnTo>
                    <a:pt x="343" y="417"/>
                  </a:lnTo>
                  <a:lnTo>
                    <a:pt x="343" y="419"/>
                  </a:lnTo>
                  <a:lnTo>
                    <a:pt x="341" y="419"/>
                  </a:lnTo>
                  <a:lnTo>
                    <a:pt x="340" y="419"/>
                  </a:lnTo>
                  <a:lnTo>
                    <a:pt x="337" y="417"/>
                  </a:lnTo>
                  <a:lnTo>
                    <a:pt x="337" y="417"/>
                  </a:lnTo>
                  <a:lnTo>
                    <a:pt x="336" y="417"/>
                  </a:lnTo>
                  <a:lnTo>
                    <a:pt x="334" y="417"/>
                  </a:lnTo>
                  <a:lnTo>
                    <a:pt x="334" y="419"/>
                  </a:lnTo>
                  <a:lnTo>
                    <a:pt x="331" y="419"/>
                  </a:lnTo>
                  <a:lnTo>
                    <a:pt x="331" y="419"/>
                  </a:lnTo>
                  <a:lnTo>
                    <a:pt x="330" y="417"/>
                  </a:lnTo>
                  <a:lnTo>
                    <a:pt x="329" y="417"/>
                  </a:lnTo>
                  <a:lnTo>
                    <a:pt x="326" y="417"/>
                  </a:lnTo>
                  <a:lnTo>
                    <a:pt x="326" y="416"/>
                  </a:lnTo>
                  <a:lnTo>
                    <a:pt x="325" y="416"/>
                  </a:lnTo>
                  <a:lnTo>
                    <a:pt x="323" y="417"/>
                  </a:lnTo>
                  <a:lnTo>
                    <a:pt x="323" y="417"/>
                  </a:lnTo>
                  <a:lnTo>
                    <a:pt x="320" y="417"/>
                  </a:lnTo>
                  <a:lnTo>
                    <a:pt x="320" y="417"/>
                  </a:lnTo>
                  <a:lnTo>
                    <a:pt x="316" y="415"/>
                  </a:lnTo>
                  <a:lnTo>
                    <a:pt x="315" y="415"/>
                  </a:lnTo>
                  <a:lnTo>
                    <a:pt x="315" y="415"/>
                  </a:lnTo>
                  <a:lnTo>
                    <a:pt x="314" y="415"/>
                  </a:lnTo>
                  <a:lnTo>
                    <a:pt x="312" y="415"/>
                  </a:lnTo>
                  <a:lnTo>
                    <a:pt x="312" y="416"/>
                  </a:lnTo>
                  <a:lnTo>
                    <a:pt x="311" y="417"/>
                  </a:lnTo>
                  <a:lnTo>
                    <a:pt x="311" y="416"/>
                  </a:lnTo>
                  <a:lnTo>
                    <a:pt x="309" y="416"/>
                  </a:lnTo>
                  <a:lnTo>
                    <a:pt x="309" y="415"/>
                  </a:lnTo>
                  <a:lnTo>
                    <a:pt x="309" y="413"/>
                  </a:lnTo>
                  <a:lnTo>
                    <a:pt x="312" y="406"/>
                  </a:lnTo>
                  <a:lnTo>
                    <a:pt x="312" y="405"/>
                  </a:lnTo>
                  <a:lnTo>
                    <a:pt x="314" y="398"/>
                  </a:lnTo>
                  <a:lnTo>
                    <a:pt x="315" y="397"/>
                  </a:lnTo>
                  <a:lnTo>
                    <a:pt x="315" y="395"/>
                  </a:lnTo>
                  <a:lnTo>
                    <a:pt x="315" y="395"/>
                  </a:lnTo>
                  <a:lnTo>
                    <a:pt x="315" y="394"/>
                  </a:lnTo>
                  <a:lnTo>
                    <a:pt x="315" y="394"/>
                  </a:lnTo>
                  <a:lnTo>
                    <a:pt x="312" y="392"/>
                  </a:lnTo>
                  <a:lnTo>
                    <a:pt x="311" y="391"/>
                  </a:lnTo>
                  <a:lnTo>
                    <a:pt x="309" y="390"/>
                  </a:lnTo>
                  <a:lnTo>
                    <a:pt x="309" y="390"/>
                  </a:lnTo>
                  <a:lnTo>
                    <a:pt x="308" y="388"/>
                  </a:lnTo>
                  <a:lnTo>
                    <a:pt x="307" y="388"/>
                  </a:lnTo>
                  <a:lnTo>
                    <a:pt x="307" y="388"/>
                  </a:lnTo>
                  <a:lnTo>
                    <a:pt x="304" y="390"/>
                  </a:lnTo>
                  <a:lnTo>
                    <a:pt x="302" y="390"/>
                  </a:lnTo>
                  <a:lnTo>
                    <a:pt x="302" y="391"/>
                  </a:lnTo>
                  <a:lnTo>
                    <a:pt x="302" y="392"/>
                  </a:lnTo>
                  <a:lnTo>
                    <a:pt x="302" y="392"/>
                  </a:lnTo>
                  <a:lnTo>
                    <a:pt x="304" y="395"/>
                  </a:lnTo>
                  <a:lnTo>
                    <a:pt x="304" y="397"/>
                  </a:lnTo>
                  <a:lnTo>
                    <a:pt x="305" y="398"/>
                  </a:lnTo>
                  <a:lnTo>
                    <a:pt x="304" y="399"/>
                  </a:lnTo>
                  <a:lnTo>
                    <a:pt x="304" y="401"/>
                  </a:lnTo>
                  <a:lnTo>
                    <a:pt x="304" y="401"/>
                  </a:lnTo>
                  <a:lnTo>
                    <a:pt x="305" y="402"/>
                  </a:lnTo>
                  <a:lnTo>
                    <a:pt x="305" y="404"/>
                  </a:lnTo>
                  <a:lnTo>
                    <a:pt x="305" y="404"/>
                  </a:lnTo>
                  <a:lnTo>
                    <a:pt x="305" y="405"/>
                  </a:lnTo>
                  <a:lnTo>
                    <a:pt x="304" y="405"/>
                  </a:lnTo>
                  <a:lnTo>
                    <a:pt x="304" y="405"/>
                  </a:lnTo>
                  <a:lnTo>
                    <a:pt x="302" y="405"/>
                  </a:lnTo>
                  <a:lnTo>
                    <a:pt x="301" y="405"/>
                  </a:lnTo>
                  <a:lnTo>
                    <a:pt x="300" y="405"/>
                  </a:lnTo>
                  <a:lnTo>
                    <a:pt x="298" y="404"/>
                  </a:lnTo>
                  <a:lnTo>
                    <a:pt x="298" y="404"/>
                  </a:lnTo>
                  <a:lnTo>
                    <a:pt x="298" y="402"/>
                  </a:lnTo>
                  <a:lnTo>
                    <a:pt x="297" y="401"/>
                  </a:lnTo>
                  <a:lnTo>
                    <a:pt x="297" y="399"/>
                  </a:lnTo>
                  <a:lnTo>
                    <a:pt x="296" y="398"/>
                  </a:lnTo>
                  <a:lnTo>
                    <a:pt x="297" y="395"/>
                  </a:lnTo>
                  <a:lnTo>
                    <a:pt x="297" y="390"/>
                  </a:lnTo>
                  <a:lnTo>
                    <a:pt x="296" y="387"/>
                  </a:lnTo>
                  <a:lnTo>
                    <a:pt x="297" y="379"/>
                  </a:lnTo>
                  <a:lnTo>
                    <a:pt x="297" y="377"/>
                  </a:lnTo>
                  <a:lnTo>
                    <a:pt x="296" y="376"/>
                  </a:lnTo>
                  <a:lnTo>
                    <a:pt x="294" y="374"/>
                  </a:lnTo>
                  <a:lnTo>
                    <a:pt x="294" y="373"/>
                  </a:lnTo>
                  <a:lnTo>
                    <a:pt x="293" y="372"/>
                  </a:lnTo>
                  <a:lnTo>
                    <a:pt x="293" y="372"/>
                  </a:lnTo>
                  <a:lnTo>
                    <a:pt x="290" y="373"/>
                  </a:lnTo>
                  <a:lnTo>
                    <a:pt x="287" y="373"/>
                  </a:lnTo>
                  <a:lnTo>
                    <a:pt x="280" y="370"/>
                  </a:lnTo>
                  <a:lnTo>
                    <a:pt x="276" y="369"/>
                  </a:lnTo>
                  <a:lnTo>
                    <a:pt x="275" y="369"/>
                  </a:lnTo>
                  <a:lnTo>
                    <a:pt x="273" y="368"/>
                  </a:lnTo>
                  <a:lnTo>
                    <a:pt x="273" y="366"/>
                  </a:lnTo>
                  <a:lnTo>
                    <a:pt x="273" y="365"/>
                  </a:lnTo>
                  <a:lnTo>
                    <a:pt x="273" y="362"/>
                  </a:lnTo>
                  <a:lnTo>
                    <a:pt x="273" y="361"/>
                  </a:lnTo>
                  <a:lnTo>
                    <a:pt x="278" y="359"/>
                  </a:lnTo>
                  <a:lnTo>
                    <a:pt x="278" y="356"/>
                  </a:lnTo>
                  <a:lnTo>
                    <a:pt x="278" y="355"/>
                  </a:lnTo>
                  <a:lnTo>
                    <a:pt x="276" y="354"/>
                  </a:lnTo>
                  <a:lnTo>
                    <a:pt x="276" y="352"/>
                  </a:lnTo>
                  <a:lnTo>
                    <a:pt x="275" y="351"/>
                  </a:lnTo>
                  <a:lnTo>
                    <a:pt x="275" y="350"/>
                  </a:lnTo>
                  <a:lnTo>
                    <a:pt x="275" y="345"/>
                  </a:lnTo>
                  <a:lnTo>
                    <a:pt x="275" y="344"/>
                  </a:lnTo>
                  <a:lnTo>
                    <a:pt x="271" y="334"/>
                  </a:lnTo>
                  <a:lnTo>
                    <a:pt x="271" y="332"/>
                  </a:lnTo>
                  <a:lnTo>
                    <a:pt x="271" y="329"/>
                  </a:lnTo>
                  <a:lnTo>
                    <a:pt x="271" y="327"/>
                  </a:lnTo>
                  <a:lnTo>
                    <a:pt x="271" y="327"/>
                  </a:lnTo>
                  <a:lnTo>
                    <a:pt x="260" y="329"/>
                  </a:lnTo>
                  <a:lnTo>
                    <a:pt x="249" y="329"/>
                  </a:lnTo>
                  <a:lnTo>
                    <a:pt x="243" y="332"/>
                  </a:lnTo>
                  <a:lnTo>
                    <a:pt x="237" y="334"/>
                  </a:lnTo>
                  <a:lnTo>
                    <a:pt x="236" y="336"/>
                  </a:lnTo>
                  <a:lnTo>
                    <a:pt x="235" y="337"/>
                  </a:lnTo>
                  <a:lnTo>
                    <a:pt x="233" y="337"/>
                  </a:lnTo>
                  <a:lnTo>
                    <a:pt x="232" y="337"/>
                  </a:lnTo>
                  <a:lnTo>
                    <a:pt x="231" y="337"/>
                  </a:lnTo>
                  <a:lnTo>
                    <a:pt x="229" y="337"/>
                  </a:lnTo>
                  <a:lnTo>
                    <a:pt x="229" y="337"/>
                  </a:lnTo>
                  <a:lnTo>
                    <a:pt x="226" y="334"/>
                  </a:lnTo>
                  <a:lnTo>
                    <a:pt x="226" y="333"/>
                  </a:lnTo>
                  <a:lnTo>
                    <a:pt x="225" y="332"/>
                  </a:lnTo>
                  <a:lnTo>
                    <a:pt x="225" y="330"/>
                  </a:lnTo>
                  <a:lnTo>
                    <a:pt x="225" y="329"/>
                  </a:lnTo>
                  <a:lnTo>
                    <a:pt x="225" y="323"/>
                  </a:lnTo>
                  <a:lnTo>
                    <a:pt x="225" y="323"/>
                  </a:lnTo>
                  <a:lnTo>
                    <a:pt x="225" y="322"/>
                  </a:lnTo>
                  <a:lnTo>
                    <a:pt x="224" y="321"/>
                  </a:lnTo>
                  <a:lnTo>
                    <a:pt x="224" y="321"/>
                  </a:lnTo>
                  <a:lnTo>
                    <a:pt x="221" y="321"/>
                  </a:lnTo>
                  <a:lnTo>
                    <a:pt x="217" y="321"/>
                  </a:lnTo>
                  <a:lnTo>
                    <a:pt x="215" y="321"/>
                  </a:lnTo>
                  <a:lnTo>
                    <a:pt x="214" y="321"/>
                  </a:lnTo>
                  <a:lnTo>
                    <a:pt x="214" y="321"/>
                  </a:lnTo>
                  <a:lnTo>
                    <a:pt x="211" y="318"/>
                  </a:lnTo>
                  <a:lnTo>
                    <a:pt x="206" y="318"/>
                  </a:lnTo>
                  <a:lnTo>
                    <a:pt x="204" y="316"/>
                  </a:lnTo>
                  <a:lnTo>
                    <a:pt x="203" y="315"/>
                  </a:lnTo>
                  <a:lnTo>
                    <a:pt x="203" y="315"/>
                  </a:lnTo>
                  <a:lnTo>
                    <a:pt x="201" y="315"/>
                  </a:lnTo>
                  <a:lnTo>
                    <a:pt x="200" y="312"/>
                  </a:lnTo>
                  <a:lnTo>
                    <a:pt x="200" y="311"/>
                  </a:lnTo>
                  <a:lnTo>
                    <a:pt x="199" y="311"/>
                  </a:lnTo>
                  <a:lnTo>
                    <a:pt x="199" y="309"/>
                  </a:lnTo>
                  <a:lnTo>
                    <a:pt x="197" y="311"/>
                  </a:lnTo>
                  <a:lnTo>
                    <a:pt x="197" y="311"/>
                  </a:lnTo>
                  <a:lnTo>
                    <a:pt x="196" y="312"/>
                  </a:lnTo>
                  <a:lnTo>
                    <a:pt x="195" y="312"/>
                  </a:lnTo>
                  <a:lnTo>
                    <a:pt x="193" y="315"/>
                  </a:lnTo>
                  <a:lnTo>
                    <a:pt x="193" y="315"/>
                  </a:lnTo>
                  <a:lnTo>
                    <a:pt x="193" y="316"/>
                  </a:lnTo>
                  <a:lnTo>
                    <a:pt x="192" y="319"/>
                  </a:lnTo>
                  <a:lnTo>
                    <a:pt x="192" y="322"/>
                  </a:lnTo>
                  <a:lnTo>
                    <a:pt x="192" y="323"/>
                  </a:lnTo>
                  <a:lnTo>
                    <a:pt x="192" y="326"/>
                  </a:lnTo>
                  <a:lnTo>
                    <a:pt x="192" y="327"/>
                  </a:lnTo>
                  <a:lnTo>
                    <a:pt x="193" y="329"/>
                  </a:lnTo>
                  <a:lnTo>
                    <a:pt x="193" y="329"/>
                  </a:lnTo>
                  <a:lnTo>
                    <a:pt x="193" y="330"/>
                  </a:lnTo>
                  <a:lnTo>
                    <a:pt x="197" y="333"/>
                  </a:lnTo>
                  <a:lnTo>
                    <a:pt x="197" y="333"/>
                  </a:lnTo>
                  <a:lnTo>
                    <a:pt x="199" y="334"/>
                  </a:lnTo>
                  <a:lnTo>
                    <a:pt x="199" y="334"/>
                  </a:lnTo>
                  <a:lnTo>
                    <a:pt x="199" y="336"/>
                  </a:lnTo>
                  <a:lnTo>
                    <a:pt x="199" y="337"/>
                  </a:lnTo>
                  <a:lnTo>
                    <a:pt x="199" y="337"/>
                  </a:lnTo>
                  <a:lnTo>
                    <a:pt x="196" y="340"/>
                  </a:lnTo>
                  <a:lnTo>
                    <a:pt x="196" y="340"/>
                  </a:lnTo>
                  <a:lnTo>
                    <a:pt x="196" y="341"/>
                  </a:lnTo>
                  <a:lnTo>
                    <a:pt x="196" y="344"/>
                  </a:lnTo>
                  <a:lnTo>
                    <a:pt x="196" y="345"/>
                  </a:lnTo>
                  <a:lnTo>
                    <a:pt x="195" y="347"/>
                  </a:lnTo>
                  <a:lnTo>
                    <a:pt x="195" y="348"/>
                  </a:lnTo>
                  <a:lnTo>
                    <a:pt x="193" y="348"/>
                  </a:lnTo>
                  <a:lnTo>
                    <a:pt x="181" y="355"/>
                  </a:lnTo>
                  <a:lnTo>
                    <a:pt x="179" y="356"/>
                  </a:lnTo>
                  <a:lnTo>
                    <a:pt x="178" y="356"/>
                  </a:lnTo>
                  <a:lnTo>
                    <a:pt x="177" y="355"/>
                  </a:lnTo>
                  <a:lnTo>
                    <a:pt x="174" y="354"/>
                  </a:lnTo>
                  <a:lnTo>
                    <a:pt x="174" y="354"/>
                  </a:lnTo>
                  <a:lnTo>
                    <a:pt x="171" y="351"/>
                  </a:lnTo>
                  <a:lnTo>
                    <a:pt x="168" y="348"/>
                  </a:lnTo>
                  <a:lnTo>
                    <a:pt x="166" y="345"/>
                  </a:lnTo>
                  <a:lnTo>
                    <a:pt x="164" y="345"/>
                  </a:lnTo>
                  <a:lnTo>
                    <a:pt x="163" y="345"/>
                  </a:lnTo>
                  <a:lnTo>
                    <a:pt x="160" y="347"/>
                  </a:lnTo>
                  <a:lnTo>
                    <a:pt x="157" y="347"/>
                  </a:lnTo>
                  <a:lnTo>
                    <a:pt x="154" y="348"/>
                  </a:lnTo>
                  <a:lnTo>
                    <a:pt x="154" y="350"/>
                  </a:lnTo>
                  <a:lnTo>
                    <a:pt x="154" y="351"/>
                  </a:lnTo>
                  <a:lnTo>
                    <a:pt x="152" y="354"/>
                  </a:lnTo>
                  <a:lnTo>
                    <a:pt x="152" y="356"/>
                  </a:lnTo>
                  <a:lnTo>
                    <a:pt x="150" y="356"/>
                  </a:lnTo>
                  <a:lnTo>
                    <a:pt x="149" y="356"/>
                  </a:lnTo>
                  <a:lnTo>
                    <a:pt x="148" y="356"/>
                  </a:lnTo>
                  <a:lnTo>
                    <a:pt x="148" y="355"/>
                  </a:lnTo>
                  <a:lnTo>
                    <a:pt x="146" y="355"/>
                  </a:lnTo>
                  <a:lnTo>
                    <a:pt x="143" y="356"/>
                  </a:lnTo>
                  <a:lnTo>
                    <a:pt x="141" y="359"/>
                  </a:lnTo>
                  <a:lnTo>
                    <a:pt x="139" y="362"/>
                  </a:lnTo>
                  <a:lnTo>
                    <a:pt x="139" y="363"/>
                  </a:lnTo>
                  <a:lnTo>
                    <a:pt x="141" y="368"/>
                  </a:lnTo>
                  <a:lnTo>
                    <a:pt x="141" y="369"/>
                  </a:lnTo>
                  <a:lnTo>
                    <a:pt x="141" y="370"/>
                  </a:lnTo>
                  <a:lnTo>
                    <a:pt x="139" y="373"/>
                  </a:lnTo>
                  <a:lnTo>
                    <a:pt x="139" y="374"/>
                  </a:lnTo>
                  <a:lnTo>
                    <a:pt x="138" y="376"/>
                  </a:lnTo>
                  <a:lnTo>
                    <a:pt x="138" y="377"/>
                  </a:lnTo>
                  <a:lnTo>
                    <a:pt x="136" y="379"/>
                  </a:lnTo>
                  <a:lnTo>
                    <a:pt x="135" y="379"/>
                  </a:lnTo>
                  <a:lnTo>
                    <a:pt x="134" y="377"/>
                  </a:lnTo>
                  <a:lnTo>
                    <a:pt x="132" y="379"/>
                  </a:lnTo>
                  <a:lnTo>
                    <a:pt x="132" y="379"/>
                  </a:lnTo>
                  <a:lnTo>
                    <a:pt x="131" y="381"/>
                  </a:lnTo>
                  <a:lnTo>
                    <a:pt x="131" y="384"/>
                  </a:lnTo>
                  <a:lnTo>
                    <a:pt x="131" y="387"/>
                  </a:lnTo>
                  <a:lnTo>
                    <a:pt x="131" y="388"/>
                  </a:lnTo>
                  <a:lnTo>
                    <a:pt x="130" y="390"/>
                  </a:lnTo>
                  <a:lnTo>
                    <a:pt x="128" y="390"/>
                  </a:lnTo>
                  <a:lnTo>
                    <a:pt x="127" y="390"/>
                  </a:lnTo>
                  <a:lnTo>
                    <a:pt x="124" y="387"/>
                  </a:lnTo>
                  <a:lnTo>
                    <a:pt x="123" y="386"/>
                  </a:lnTo>
                  <a:lnTo>
                    <a:pt x="121" y="386"/>
                  </a:lnTo>
                  <a:lnTo>
                    <a:pt x="121" y="384"/>
                  </a:lnTo>
                  <a:lnTo>
                    <a:pt x="119" y="386"/>
                  </a:lnTo>
                  <a:lnTo>
                    <a:pt x="116" y="386"/>
                  </a:lnTo>
                  <a:lnTo>
                    <a:pt x="114" y="387"/>
                  </a:lnTo>
                  <a:lnTo>
                    <a:pt x="113" y="386"/>
                  </a:lnTo>
                  <a:lnTo>
                    <a:pt x="113" y="386"/>
                  </a:lnTo>
                  <a:lnTo>
                    <a:pt x="113" y="384"/>
                  </a:lnTo>
                  <a:lnTo>
                    <a:pt x="114" y="384"/>
                  </a:lnTo>
                  <a:lnTo>
                    <a:pt x="117" y="380"/>
                  </a:lnTo>
                  <a:lnTo>
                    <a:pt x="117" y="379"/>
                  </a:lnTo>
                  <a:lnTo>
                    <a:pt x="119" y="376"/>
                  </a:lnTo>
                  <a:lnTo>
                    <a:pt x="120" y="374"/>
                  </a:lnTo>
                  <a:lnTo>
                    <a:pt x="120" y="373"/>
                  </a:lnTo>
                  <a:lnTo>
                    <a:pt x="120" y="372"/>
                  </a:lnTo>
                  <a:lnTo>
                    <a:pt x="120" y="370"/>
                  </a:lnTo>
                  <a:lnTo>
                    <a:pt x="117" y="368"/>
                  </a:lnTo>
                  <a:lnTo>
                    <a:pt x="116" y="362"/>
                  </a:lnTo>
                  <a:lnTo>
                    <a:pt x="116" y="361"/>
                  </a:lnTo>
                  <a:lnTo>
                    <a:pt x="114" y="359"/>
                  </a:lnTo>
                  <a:lnTo>
                    <a:pt x="110" y="356"/>
                  </a:lnTo>
                  <a:lnTo>
                    <a:pt x="110" y="355"/>
                  </a:lnTo>
                  <a:lnTo>
                    <a:pt x="109" y="354"/>
                  </a:lnTo>
                  <a:lnTo>
                    <a:pt x="109" y="354"/>
                  </a:lnTo>
                  <a:lnTo>
                    <a:pt x="107" y="354"/>
                  </a:lnTo>
                  <a:lnTo>
                    <a:pt x="106" y="352"/>
                  </a:lnTo>
                  <a:lnTo>
                    <a:pt x="106" y="354"/>
                  </a:lnTo>
                  <a:lnTo>
                    <a:pt x="105" y="354"/>
                  </a:lnTo>
                  <a:lnTo>
                    <a:pt x="105" y="356"/>
                  </a:lnTo>
                  <a:lnTo>
                    <a:pt x="106" y="358"/>
                  </a:lnTo>
                  <a:lnTo>
                    <a:pt x="106" y="359"/>
                  </a:lnTo>
                  <a:lnTo>
                    <a:pt x="110" y="366"/>
                  </a:lnTo>
                  <a:lnTo>
                    <a:pt x="110" y="368"/>
                  </a:lnTo>
                  <a:lnTo>
                    <a:pt x="110" y="368"/>
                  </a:lnTo>
                  <a:lnTo>
                    <a:pt x="110" y="369"/>
                  </a:lnTo>
                  <a:lnTo>
                    <a:pt x="110" y="370"/>
                  </a:lnTo>
                  <a:lnTo>
                    <a:pt x="110" y="372"/>
                  </a:lnTo>
                  <a:lnTo>
                    <a:pt x="110" y="373"/>
                  </a:lnTo>
                  <a:lnTo>
                    <a:pt x="107" y="376"/>
                  </a:lnTo>
                  <a:lnTo>
                    <a:pt x="107" y="376"/>
                  </a:lnTo>
                  <a:lnTo>
                    <a:pt x="107" y="379"/>
                  </a:lnTo>
                  <a:lnTo>
                    <a:pt x="107" y="381"/>
                  </a:lnTo>
                  <a:lnTo>
                    <a:pt x="107" y="383"/>
                  </a:lnTo>
                  <a:lnTo>
                    <a:pt x="106" y="384"/>
                  </a:lnTo>
                  <a:lnTo>
                    <a:pt x="105" y="383"/>
                  </a:lnTo>
                  <a:lnTo>
                    <a:pt x="101" y="380"/>
                  </a:lnTo>
                  <a:lnTo>
                    <a:pt x="98" y="380"/>
                  </a:lnTo>
                  <a:lnTo>
                    <a:pt x="94" y="376"/>
                  </a:lnTo>
                  <a:lnTo>
                    <a:pt x="91" y="369"/>
                  </a:lnTo>
                  <a:lnTo>
                    <a:pt x="89" y="366"/>
                  </a:lnTo>
                  <a:lnTo>
                    <a:pt x="88" y="363"/>
                  </a:lnTo>
                  <a:lnTo>
                    <a:pt x="87" y="356"/>
                  </a:lnTo>
                  <a:lnTo>
                    <a:pt x="87" y="355"/>
                  </a:lnTo>
                  <a:lnTo>
                    <a:pt x="87" y="352"/>
                  </a:lnTo>
                  <a:lnTo>
                    <a:pt x="88" y="351"/>
                  </a:lnTo>
                  <a:lnTo>
                    <a:pt x="87" y="350"/>
                  </a:lnTo>
                  <a:lnTo>
                    <a:pt x="85" y="348"/>
                  </a:lnTo>
                  <a:lnTo>
                    <a:pt x="84" y="347"/>
                  </a:lnTo>
                  <a:lnTo>
                    <a:pt x="80" y="344"/>
                  </a:lnTo>
                  <a:lnTo>
                    <a:pt x="77" y="344"/>
                  </a:lnTo>
                  <a:lnTo>
                    <a:pt x="76" y="344"/>
                  </a:lnTo>
                  <a:lnTo>
                    <a:pt x="74" y="344"/>
                  </a:lnTo>
                  <a:lnTo>
                    <a:pt x="73" y="344"/>
                  </a:lnTo>
                  <a:lnTo>
                    <a:pt x="71" y="343"/>
                  </a:lnTo>
                  <a:lnTo>
                    <a:pt x="66" y="340"/>
                  </a:lnTo>
                  <a:lnTo>
                    <a:pt x="65" y="339"/>
                  </a:lnTo>
                  <a:lnTo>
                    <a:pt x="63" y="339"/>
                  </a:lnTo>
                  <a:lnTo>
                    <a:pt x="63" y="339"/>
                  </a:lnTo>
                  <a:lnTo>
                    <a:pt x="62" y="339"/>
                  </a:lnTo>
                  <a:lnTo>
                    <a:pt x="52" y="344"/>
                  </a:lnTo>
                  <a:lnTo>
                    <a:pt x="52" y="344"/>
                  </a:lnTo>
                  <a:lnTo>
                    <a:pt x="51" y="344"/>
                  </a:lnTo>
                  <a:lnTo>
                    <a:pt x="49" y="344"/>
                  </a:lnTo>
                  <a:lnTo>
                    <a:pt x="47" y="344"/>
                  </a:lnTo>
                  <a:lnTo>
                    <a:pt x="45" y="343"/>
                  </a:lnTo>
                  <a:lnTo>
                    <a:pt x="42" y="340"/>
                  </a:lnTo>
                  <a:lnTo>
                    <a:pt x="41" y="336"/>
                  </a:lnTo>
                  <a:lnTo>
                    <a:pt x="40" y="334"/>
                  </a:lnTo>
                  <a:lnTo>
                    <a:pt x="40" y="333"/>
                  </a:lnTo>
                  <a:lnTo>
                    <a:pt x="40" y="332"/>
                  </a:lnTo>
                  <a:lnTo>
                    <a:pt x="40" y="330"/>
                  </a:lnTo>
                  <a:lnTo>
                    <a:pt x="40" y="329"/>
                  </a:lnTo>
                  <a:lnTo>
                    <a:pt x="40" y="326"/>
                  </a:lnTo>
                  <a:lnTo>
                    <a:pt x="38" y="323"/>
                  </a:lnTo>
                  <a:lnTo>
                    <a:pt x="38" y="322"/>
                  </a:lnTo>
                  <a:lnTo>
                    <a:pt x="40" y="321"/>
                  </a:lnTo>
                  <a:lnTo>
                    <a:pt x="40" y="321"/>
                  </a:lnTo>
                  <a:lnTo>
                    <a:pt x="40" y="319"/>
                  </a:lnTo>
                  <a:lnTo>
                    <a:pt x="38" y="318"/>
                  </a:lnTo>
                  <a:lnTo>
                    <a:pt x="38" y="316"/>
                  </a:lnTo>
                  <a:lnTo>
                    <a:pt x="37" y="315"/>
                  </a:lnTo>
                  <a:lnTo>
                    <a:pt x="37" y="312"/>
                  </a:lnTo>
                  <a:lnTo>
                    <a:pt x="37" y="305"/>
                  </a:lnTo>
                  <a:lnTo>
                    <a:pt x="37" y="304"/>
                  </a:lnTo>
                  <a:lnTo>
                    <a:pt x="36" y="304"/>
                  </a:lnTo>
                  <a:lnTo>
                    <a:pt x="34" y="304"/>
                  </a:lnTo>
                  <a:lnTo>
                    <a:pt x="34" y="305"/>
                  </a:lnTo>
                  <a:lnTo>
                    <a:pt x="33" y="307"/>
                  </a:lnTo>
                  <a:lnTo>
                    <a:pt x="33" y="308"/>
                  </a:lnTo>
                  <a:lnTo>
                    <a:pt x="31" y="308"/>
                  </a:lnTo>
                  <a:lnTo>
                    <a:pt x="29" y="307"/>
                  </a:lnTo>
                  <a:lnTo>
                    <a:pt x="27" y="305"/>
                  </a:lnTo>
                  <a:lnTo>
                    <a:pt x="24" y="307"/>
                  </a:lnTo>
                  <a:lnTo>
                    <a:pt x="19" y="305"/>
                  </a:lnTo>
                  <a:lnTo>
                    <a:pt x="15" y="303"/>
                  </a:lnTo>
                  <a:lnTo>
                    <a:pt x="11" y="301"/>
                  </a:lnTo>
                  <a:lnTo>
                    <a:pt x="11" y="301"/>
                  </a:lnTo>
                  <a:lnTo>
                    <a:pt x="11" y="300"/>
                  </a:lnTo>
                  <a:lnTo>
                    <a:pt x="11" y="298"/>
                  </a:lnTo>
                  <a:lnTo>
                    <a:pt x="11" y="294"/>
                  </a:lnTo>
                  <a:lnTo>
                    <a:pt x="11" y="293"/>
                  </a:lnTo>
                  <a:lnTo>
                    <a:pt x="11" y="291"/>
                  </a:lnTo>
                  <a:lnTo>
                    <a:pt x="9" y="290"/>
                  </a:lnTo>
                  <a:lnTo>
                    <a:pt x="8" y="289"/>
                  </a:lnTo>
                  <a:lnTo>
                    <a:pt x="5" y="289"/>
                  </a:lnTo>
                  <a:lnTo>
                    <a:pt x="5" y="287"/>
                  </a:lnTo>
                  <a:lnTo>
                    <a:pt x="2" y="287"/>
                  </a:lnTo>
                  <a:lnTo>
                    <a:pt x="2" y="287"/>
                  </a:lnTo>
                  <a:lnTo>
                    <a:pt x="2" y="287"/>
                  </a:lnTo>
                  <a:lnTo>
                    <a:pt x="1" y="285"/>
                  </a:lnTo>
                  <a:lnTo>
                    <a:pt x="0" y="285"/>
                  </a:lnTo>
                  <a:lnTo>
                    <a:pt x="0" y="283"/>
                  </a:lnTo>
                  <a:lnTo>
                    <a:pt x="0" y="279"/>
                  </a:lnTo>
                  <a:lnTo>
                    <a:pt x="0" y="276"/>
                  </a:lnTo>
                  <a:lnTo>
                    <a:pt x="0" y="275"/>
                  </a:lnTo>
                  <a:lnTo>
                    <a:pt x="1" y="274"/>
                  </a:lnTo>
                  <a:lnTo>
                    <a:pt x="2" y="272"/>
                  </a:lnTo>
                  <a:lnTo>
                    <a:pt x="2" y="271"/>
                  </a:lnTo>
                  <a:lnTo>
                    <a:pt x="5" y="269"/>
                  </a:lnTo>
                  <a:lnTo>
                    <a:pt x="6" y="268"/>
                  </a:lnTo>
                  <a:lnTo>
                    <a:pt x="8" y="264"/>
                  </a:lnTo>
                  <a:lnTo>
                    <a:pt x="9" y="264"/>
                  </a:lnTo>
                  <a:lnTo>
                    <a:pt x="11" y="262"/>
                  </a:lnTo>
                  <a:lnTo>
                    <a:pt x="12" y="262"/>
                  </a:lnTo>
                  <a:lnTo>
                    <a:pt x="13" y="264"/>
                  </a:lnTo>
                  <a:lnTo>
                    <a:pt x="15" y="264"/>
                  </a:lnTo>
                  <a:lnTo>
                    <a:pt x="15" y="262"/>
                  </a:lnTo>
                  <a:lnTo>
                    <a:pt x="16" y="261"/>
                  </a:lnTo>
                  <a:lnTo>
                    <a:pt x="18" y="260"/>
                  </a:lnTo>
                  <a:lnTo>
                    <a:pt x="18" y="260"/>
                  </a:lnTo>
                  <a:lnTo>
                    <a:pt x="22" y="260"/>
                  </a:lnTo>
                  <a:lnTo>
                    <a:pt x="22" y="260"/>
                  </a:lnTo>
                  <a:lnTo>
                    <a:pt x="23" y="260"/>
                  </a:lnTo>
                  <a:lnTo>
                    <a:pt x="23" y="258"/>
                  </a:lnTo>
                  <a:lnTo>
                    <a:pt x="23" y="254"/>
                  </a:lnTo>
                  <a:lnTo>
                    <a:pt x="24" y="253"/>
                  </a:lnTo>
                  <a:lnTo>
                    <a:pt x="24" y="251"/>
                  </a:lnTo>
                  <a:lnTo>
                    <a:pt x="26" y="250"/>
                  </a:lnTo>
                  <a:lnTo>
                    <a:pt x="33" y="247"/>
                  </a:lnTo>
                  <a:lnTo>
                    <a:pt x="33" y="246"/>
                  </a:lnTo>
                  <a:lnTo>
                    <a:pt x="34" y="246"/>
                  </a:lnTo>
                  <a:lnTo>
                    <a:pt x="36" y="246"/>
                  </a:lnTo>
                  <a:lnTo>
                    <a:pt x="37" y="246"/>
                  </a:lnTo>
                  <a:lnTo>
                    <a:pt x="38" y="246"/>
                  </a:lnTo>
                  <a:lnTo>
                    <a:pt x="38" y="243"/>
                  </a:lnTo>
                  <a:lnTo>
                    <a:pt x="38" y="242"/>
                  </a:lnTo>
                  <a:lnTo>
                    <a:pt x="37" y="239"/>
                  </a:lnTo>
                  <a:lnTo>
                    <a:pt x="38" y="238"/>
                  </a:lnTo>
                  <a:lnTo>
                    <a:pt x="38" y="236"/>
                  </a:lnTo>
                  <a:lnTo>
                    <a:pt x="40" y="233"/>
                  </a:lnTo>
                  <a:lnTo>
                    <a:pt x="41" y="232"/>
                  </a:lnTo>
                  <a:lnTo>
                    <a:pt x="41" y="231"/>
                  </a:lnTo>
                  <a:lnTo>
                    <a:pt x="41" y="229"/>
                  </a:lnTo>
                  <a:lnTo>
                    <a:pt x="40" y="229"/>
                  </a:lnTo>
                  <a:lnTo>
                    <a:pt x="34" y="225"/>
                  </a:lnTo>
                  <a:lnTo>
                    <a:pt x="30" y="221"/>
                  </a:lnTo>
                  <a:lnTo>
                    <a:pt x="26" y="218"/>
                  </a:lnTo>
                  <a:lnTo>
                    <a:pt x="24" y="218"/>
                  </a:lnTo>
                  <a:lnTo>
                    <a:pt x="23" y="217"/>
                  </a:lnTo>
                  <a:lnTo>
                    <a:pt x="23" y="215"/>
                  </a:lnTo>
                  <a:lnTo>
                    <a:pt x="23" y="214"/>
                  </a:lnTo>
                  <a:lnTo>
                    <a:pt x="23" y="214"/>
                  </a:lnTo>
                  <a:lnTo>
                    <a:pt x="24" y="213"/>
                  </a:lnTo>
                  <a:lnTo>
                    <a:pt x="30" y="210"/>
                  </a:lnTo>
                  <a:lnTo>
                    <a:pt x="30" y="210"/>
                  </a:lnTo>
                  <a:lnTo>
                    <a:pt x="31" y="210"/>
                  </a:lnTo>
                  <a:lnTo>
                    <a:pt x="33" y="209"/>
                  </a:lnTo>
                  <a:lnTo>
                    <a:pt x="33" y="209"/>
                  </a:lnTo>
                  <a:lnTo>
                    <a:pt x="31" y="207"/>
                  </a:lnTo>
                  <a:lnTo>
                    <a:pt x="30" y="206"/>
                  </a:lnTo>
                  <a:lnTo>
                    <a:pt x="30" y="204"/>
                  </a:lnTo>
                  <a:lnTo>
                    <a:pt x="30" y="204"/>
                  </a:lnTo>
                  <a:lnTo>
                    <a:pt x="30" y="203"/>
                  </a:lnTo>
                  <a:lnTo>
                    <a:pt x="31" y="203"/>
                  </a:lnTo>
                  <a:lnTo>
                    <a:pt x="33" y="203"/>
                  </a:lnTo>
                  <a:lnTo>
                    <a:pt x="37" y="203"/>
                  </a:lnTo>
                  <a:lnTo>
                    <a:pt x="38" y="203"/>
                  </a:lnTo>
                  <a:lnTo>
                    <a:pt x="38" y="203"/>
                  </a:lnTo>
                  <a:lnTo>
                    <a:pt x="38" y="203"/>
                  </a:lnTo>
                  <a:lnTo>
                    <a:pt x="40" y="202"/>
                  </a:lnTo>
                  <a:lnTo>
                    <a:pt x="40" y="202"/>
                  </a:lnTo>
                  <a:lnTo>
                    <a:pt x="38" y="199"/>
                  </a:lnTo>
                  <a:lnTo>
                    <a:pt x="38" y="197"/>
                  </a:lnTo>
                  <a:lnTo>
                    <a:pt x="45" y="188"/>
                  </a:lnTo>
                  <a:lnTo>
                    <a:pt x="45" y="186"/>
                  </a:lnTo>
                  <a:lnTo>
                    <a:pt x="47" y="186"/>
                  </a:lnTo>
                  <a:lnTo>
                    <a:pt x="48" y="186"/>
                  </a:lnTo>
                  <a:lnTo>
                    <a:pt x="51" y="188"/>
                  </a:lnTo>
                  <a:lnTo>
                    <a:pt x="52" y="189"/>
                  </a:lnTo>
                  <a:lnTo>
                    <a:pt x="54" y="191"/>
                  </a:lnTo>
                  <a:lnTo>
                    <a:pt x="55" y="191"/>
                  </a:lnTo>
                  <a:lnTo>
                    <a:pt x="62" y="191"/>
                  </a:lnTo>
                  <a:lnTo>
                    <a:pt x="63" y="192"/>
                  </a:lnTo>
                  <a:lnTo>
                    <a:pt x="74" y="196"/>
                  </a:lnTo>
                  <a:lnTo>
                    <a:pt x="77" y="197"/>
                  </a:lnTo>
                  <a:lnTo>
                    <a:pt x="78" y="199"/>
                  </a:lnTo>
                  <a:lnTo>
                    <a:pt x="80" y="202"/>
                  </a:lnTo>
                  <a:lnTo>
                    <a:pt x="81" y="204"/>
                  </a:lnTo>
                  <a:lnTo>
                    <a:pt x="83" y="206"/>
                  </a:lnTo>
                  <a:lnTo>
                    <a:pt x="83" y="206"/>
                  </a:lnTo>
                  <a:lnTo>
                    <a:pt x="84" y="207"/>
                  </a:lnTo>
                  <a:lnTo>
                    <a:pt x="84" y="207"/>
                  </a:lnTo>
                  <a:lnTo>
                    <a:pt x="85" y="209"/>
                  </a:lnTo>
                  <a:lnTo>
                    <a:pt x="85" y="209"/>
                  </a:lnTo>
                  <a:lnTo>
                    <a:pt x="87" y="209"/>
                  </a:lnTo>
                  <a:lnTo>
                    <a:pt x="88" y="209"/>
                  </a:lnTo>
                  <a:lnTo>
                    <a:pt x="89" y="206"/>
                  </a:lnTo>
                  <a:lnTo>
                    <a:pt x="89" y="204"/>
                  </a:lnTo>
                  <a:lnTo>
                    <a:pt x="91" y="204"/>
                  </a:lnTo>
                  <a:lnTo>
                    <a:pt x="99" y="204"/>
                  </a:lnTo>
                  <a:lnTo>
                    <a:pt x="99" y="204"/>
                  </a:lnTo>
                  <a:lnTo>
                    <a:pt x="101" y="203"/>
                  </a:lnTo>
                  <a:lnTo>
                    <a:pt x="101" y="203"/>
                  </a:lnTo>
                  <a:lnTo>
                    <a:pt x="102" y="202"/>
                  </a:lnTo>
                  <a:lnTo>
                    <a:pt x="102" y="202"/>
                  </a:lnTo>
                  <a:lnTo>
                    <a:pt x="102" y="200"/>
                  </a:lnTo>
                  <a:lnTo>
                    <a:pt x="102" y="199"/>
                  </a:lnTo>
                  <a:lnTo>
                    <a:pt x="103" y="199"/>
                  </a:lnTo>
                  <a:lnTo>
                    <a:pt x="105" y="199"/>
                  </a:lnTo>
                  <a:lnTo>
                    <a:pt x="105" y="199"/>
                  </a:lnTo>
                  <a:lnTo>
                    <a:pt x="107" y="199"/>
                  </a:lnTo>
                  <a:lnTo>
                    <a:pt x="107" y="199"/>
                  </a:lnTo>
                  <a:lnTo>
                    <a:pt x="109" y="199"/>
                  </a:lnTo>
                  <a:lnTo>
                    <a:pt x="110" y="199"/>
                  </a:lnTo>
                  <a:lnTo>
                    <a:pt x="112" y="196"/>
                  </a:lnTo>
                  <a:lnTo>
                    <a:pt x="113" y="196"/>
                  </a:lnTo>
                  <a:lnTo>
                    <a:pt x="113" y="196"/>
                  </a:lnTo>
                  <a:lnTo>
                    <a:pt x="113" y="196"/>
                  </a:lnTo>
                  <a:lnTo>
                    <a:pt x="113" y="199"/>
                  </a:lnTo>
                  <a:lnTo>
                    <a:pt x="114" y="199"/>
                  </a:lnTo>
                  <a:lnTo>
                    <a:pt x="114" y="199"/>
                  </a:lnTo>
                  <a:lnTo>
                    <a:pt x="117" y="200"/>
                  </a:lnTo>
                  <a:lnTo>
                    <a:pt x="119" y="202"/>
                  </a:lnTo>
                  <a:lnTo>
                    <a:pt x="120" y="204"/>
                  </a:lnTo>
                  <a:lnTo>
                    <a:pt x="120" y="207"/>
                  </a:lnTo>
                  <a:lnTo>
                    <a:pt x="121" y="211"/>
                  </a:lnTo>
                  <a:lnTo>
                    <a:pt x="123" y="214"/>
                  </a:lnTo>
                  <a:lnTo>
                    <a:pt x="124" y="217"/>
                  </a:lnTo>
                  <a:lnTo>
                    <a:pt x="125" y="218"/>
                  </a:lnTo>
                  <a:lnTo>
                    <a:pt x="127" y="222"/>
                  </a:lnTo>
                  <a:lnTo>
                    <a:pt x="127" y="224"/>
                  </a:lnTo>
                  <a:lnTo>
                    <a:pt x="128" y="227"/>
                  </a:lnTo>
                  <a:lnTo>
                    <a:pt x="130" y="227"/>
                  </a:lnTo>
                  <a:lnTo>
                    <a:pt x="131" y="228"/>
                  </a:lnTo>
                  <a:lnTo>
                    <a:pt x="132" y="228"/>
                  </a:lnTo>
                  <a:lnTo>
                    <a:pt x="132" y="228"/>
                  </a:lnTo>
                  <a:lnTo>
                    <a:pt x="135" y="228"/>
                  </a:lnTo>
                  <a:lnTo>
                    <a:pt x="136" y="228"/>
                  </a:lnTo>
                  <a:lnTo>
                    <a:pt x="139" y="227"/>
                  </a:lnTo>
                  <a:lnTo>
                    <a:pt x="141" y="227"/>
                  </a:lnTo>
                  <a:lnTo>
                    <a:pt x="143" y="227"/>
                  </a:lnTo>
                  <a:lnTo>
                    <a:pt x="150" y="225"/>
                  </a:lnTo>
                  <a:lnTo>
                    <a:pt x="152" y="225"/>
                  </a:lnTo>
                  <a:lnTo>
                    <a:pt x="154" y="227"/>
                  </a:lnTo>
                  <a:lnTo>
                    <a:pt x="156" y="227"/>
                  </a:lnTo>
                  <a:lnTo>
                    <a:pt x="157" y="227"/>
                  </a:lnTo>
                  <a:lnTo>
                    <a:pt x="159" y="225"/>
                  </a:lnTo>
                  <a:lnTo>
                    <a:pt x="159" y="224"/>
                  </a:lnTo>
                  <a:lnTo>
                    <a:pt x="160" y="222"/>
                  </a:lnTo>
                  <a:lnTo>
                    <a:pt x="160" y="221"/>
                  </a:lnTo>
                  <a:lnTo>
                    <a:pt x="161" y="221"/>
                  </a:lnTo>
                  <a:lnTo>
                    <a:pt x="163" y="220"/>
                  </a:lnTo>
                  <a:lnTo>
                    <a:pt x="164" y="218"/>
                  </a:lnTo>
                  <a:lnTo>
                    <a:pt x="166" y="217"/>
                  </a:lnTo>
                  <a:lnTo>
                    <a:pt x="167" y="214"/>
                  </a:lnTo>
                  <a:lnTo>
                    <a:pt x="168" y="213"/>
                  </a:lnTo>
                  <a:lnTo>
                    <a:pt x="171" y="210"/>
                  </a:lnTo>
                  <a:lnTo>
                    <a:pt x="171" y="210"/>
                  </a:lnTo>
                  <a:lnTo>
                    <a:pt x="174" y="207"/>
                  </a:lnTo>
                  <a:lnTo>
                    <a:pt x="178" y="197"/>
                  </a:lnTo>
                  <a:lnTo>
                    <a:pt x="188" y="179"/>
                  </a:lnTo>
                  <a:lnTo>
                    <a:pt x="189" y="178"/>
                  </a:lnTo>
                  <a:lnTo>
                    <a:pt x="189" y="177"/>
                  </a:lnTo>
                  <a:lnTo>
                    <a:pt x="190" y="177"/>
                  </a:lnTo>
                  <a:lnTo>
                    <a:pt x="192" y="177"/>
                  </a:lnTo>
                  <a:lnTo>
                    <a:pt x="197" y="168"/>
                  </a:lnTo>
                  <a:lnTo>
                    <a:pt x="197" y="166"/>
                  </a:lnTo>
                  <a:lnTo>
                    <a:pt x="199" y="163"/>
                  </a:lnTo>
                  <a:lnTo>
                    <a:pt x="197" y="162"/>
                  </a:lnTo>
                  <a:lnTo>
                    <a:pt x="195" y="157"/>
                  </a:lnTo>
                  <a:lnTo>
                    <a:pt x="195" y="156"/>
                  </a:lnTo>
                  <a:lnTo>
                    <a:pt x="195" y="155"/>
                  </a:lnTo>
                  <a:lnTo>
                    <a:pt x="195" y="153"/>
                  </a:lnTo>
                  <a:lnTo>
                    <a:pt x="195" y="152"/>
                  </a:lnTo>
                  <a:lnTo>
                    <a:pt x="196" y="150"/>
                  </a:lnTo>
                  <a:lnTo>
                    <a:pt x="197" y="149"/>
                  </a:lnTo>
                  <a:lnTo>
                    <a:pt x="200" y="146"/>
                  </a:lnTo>
                  <a:lnTo>
                    <a:pt x="201" y="144"/>
                  </a:lnTo>
                  <a:lnTo>
                    <a:pt x="204" y="144"/>
                  </a:lnTo>
                  <a:lnTo>
                    <a:pt x="210" y="144"/>
                  </a:lnTo>
                  <a:lnTo>
                    <a:pt x="211" y="144"/>
                  </a:lnTo>
                  <a:lnTo>
                    <a:pt x="213" y="144"/>
                  </a:lnTo>
                  <a:lnTo>
                    <a:pt x="214" y="144"/>
                  </a:lnTo>
                  <a:lnTo>
                    <a:pt x="215" y="142"/>
                  </a:lnTo>
                  <a:lnTo>
                    <a:pt x="217" y="141"/>
                  </a:lnTo>
                  <a:lnTo>
                    <a:pt x="218" y="139"/>
                  </a:lnTo>
                  <a:lnTo>
                    <a:pt x="218" y="139"/>
                  </a:lnTo>
                  <a:lnTo>
                    <a:pt x="219" y="138"/>
                  </a:lnTo>
                  <a:lnTo>
                    <a:pt x="219" y="138"/>
                  </a:lnTo>
                  <a:lnTo>
                    <a:pt x="221" y="139"/>
                  </a:lnTo>
                  <a:lnTo>
                    <a:pt x="221" y="141"/>
                  </a:lnTo>
                  <a:lnTo>
                    <a:pt x="224" y="145"/>
                  </a:lnTo>
                  <a:lnTo>
                    <a:pt x="224" y="146"/>
                  </a:lnTo>
                  <a:lnTo>
                    <a:pt x="225" y="148"/>
                  </a:lnTo>
                  <a:lnTo>
                    <a:pt x="226" y="148"/>
                  </a:lnTo>
                  <a:lnTo>
                    <a:pt x="226" y="149"/>
                  </a:lnTo>
                  <a:lnTo>
                    <a:pt x="228" y="149"/>
                  </a:lnTo>
                  <a:lnTo>
                    <a:pt x="229" y="148"/>
                  </a:lnTo>
                  <a:lnTo>
                    <a:pt x="231" y="146"/>
                  </a:lnTo>
                  <a:lnTo>
                    <a:pt x="237" y="141"/>
                  </a:lnTo>
                  <a:lnTo>
                    <a:pt x="239" y="139"/>
                  </a:lnTo>
                  <a:lnTo>
                    <a:pt x="240" y="138"/>
                  </a:lnTo>
                  <a:lnTo>
                    <a:pt x="240" y="135"/>
                  </a:lnTo>
                  <a:lnTo>
                    <a:pt x="240" y="135"/>
                  </a:lnTo>
                  <a:lnTo>
                    <a:pt x="239" y="134"/>
                  </a:lnTo>
                  <a:lnTo>
                    <a:pt x="237" y="132"/>
                  </a:lnTo>
                  <a:lnTo>
                    <a:pt x="237" y="132"/>
                  </a:lnTo>
                  <a:lnTo>
                    <a:pt x="239" y="130"/>
                  </a:lnTo>
                  <a:lnTo>
                    <a:pt x="240" y="128"/>
                  </a:lnTo>
                  <a:lnTo>
                    <a:pt x="243" y="124"/>
                  </a:lnTo>
                  <a:lnTo>
                    <a:pt x="244" y="124"/>
                  </a:lnTo>
                  <a:lnTo>
                    <a:pt x="244" y="123"/>
                  </a:lnTo>
                  <a:lnTo>
                    <a:pt x="247" y="112"/>
                  </a:lnTo>
                  <a:lnTo>
                    <a:pt x="249" y="108"/>
                  </a:lnTo>
                  <a:lnTo>
                    <a:pt x="249" y="105"/>
                  </a:lnTo>
                  <a:lnTo>
                    <a:pt x="247" y="105"/>
                  </a:lnTo>
                  <a:lnTo>
                    <a:pt x="247" y="103"/>
                  </a:lnTo>
                  <a:lnTo>
                    <a:pt x="247" y="102"/>
                  </a:lnTo>
                  <a:lnTo>
                    <a:pt x="250" y="102"/>
                  </a:lnTo>
                  <a:lnTo>
                    <a:pt x="257" y="97"/>
                  </a:lnTo>
                  <a:lnTo>
                    <a:pt x="260" y="95"/>
                  </a:lnTo>
                  <a:lnTo>
                    <a:pt x="261" y="94"/>
                  </a:lnTo>
                  <a:lnTo>
                    <a:pt x="262" y="92"/>
                  </a:lnTo>
                  <a:lnTo>
                    <a:pt x="262" y="91"/>
                  </a:lnTo>
                  <a:lnTo>
                    <a:pt x="262" y="90"/>
                  </a:lnTo>
                  <a:lnTo>
                    <a:pt x="261" y="88"/>
                  </a:lnTo>
                  <a:lnTo>
                    <a:pt x="261" y="87"/>
                  </a:lnTo>
                  <a:lnTo>
                    <a:pt x="262" y="85"/>
                  </a:lnTo>
                  <a:lnTo>
                    <a:pt x="262" y="83"/>
                  </a:lnTo>
                  <a:lnTo>
                    <a:pt x="264" y="81"/>
                  </a:lnTo>
                  <a:lnTo>
                    <a:pt x="264" y="80"/>
                  </a:lnTo>
                  <a:lnTo>
                    <a:pt x="264" y="77"/>
                  </a:lnTo>
                  <a:lnTo>
                    <a:pt x="265" y="76"/>
                  </a:lnTo>
                  <a:lnTo>
                    <a:pt x="265" y="76"/>
                  </a:lnTo>
                  <a:lnTo>
                    <a:pt x="271" y="74"/>
                  </a:lnTo>
                  <a:lnTo>
                    <a:pt x="273" y="74"/>
                  </a:lnTo>
                  <a:lnTo>
                    <a:pt x="273" y="74"/>
                  </a:lnTo>
                  <a:lnTo>
                    <a:pt x="276" y="72"/>
                  </a:lnTo>
                  <a:lnTo>
                    <a:pt x="279" y="69"/>
                  </a:lnTo>
                  <a:lnTo>
                    <a:pt x="280" y="67"/>
                  </a:lnTo>
                  <a:lnTo>
                    <a:pt x="282" y="65"/>
                  </a:lnTo>
                  <a:lnTo>
                    <a:pt x="283" y="63"/>
                  </a:lnTo>
                  <a:lnTo>
                    <a:pt x="284" y="61"/>
                  </a:lnTo>
                  <a:lnTo>
                    <a:pt x="284" y="59"/>
                  </a:lnTo>
                  <a:lnTo>
                    <a:pt x="284" y="58"/>
                  </a:lnTo>
                  <a:lnTo>
                    <a:pt x="287" y="55"/>
                  </a:lnTo>
                  <a:lnTo>
                    <a:pt x="290" y="54"/>
                  </a:lnTo>
                  <a:lnTo>
                    <a:pt x="290" y="52"/>
                  </a:lnTo>
                  <a:lnTo>
                    <a:pt x="291" y="51"/>
                  </a:lnTo>
                  <a:lnTo>
                    <a:pt x="291" y="49"/>
                  </a:lnTo>
                  <a:lnTo>
                    <a:pt x="290" y="47"/>
                  </a:lnTo>
                  <a:lnTo>
                    <a:pt x="290" y="44"/>
                  </a:lnTo>
                  <a:lnTo>
                    <a:pt x="290" y="44"/>
                  </a:lnTo>
                  <a:lnTo>
                    <a:pt x="287" y="41"/>
                  </a:lnTo>
                  <a:lnTo>
                    <a:pt x="282" y="37"/>
                  </a:lnTo>
                  <a:lnTo>
                    <a:pt x="271" y="30"/>
                  </a:lnTo>
                  <a:lnTo>
                    <a:pt x="268" y="29"/>
                  </a:lnTo>
                  <a:lnTo>
                    <a:pt x="268" y="27"/>
                  </a:lnTo>
                  <a:lnTo>
                    <a:pt x="268" y="27"/>
                  </a:lnTo>
                  <a:lnTo>
                    <a:pt x="268" y="26"/>
                  </a:lnTo>
                  <a:lnTo>
                    <a:pt x="268" y="25"/>
                  </a:lnTo>
                  <a:lnTo>
                    <a:pt x="268" y="25"/>
                  </a:lnTo>
                  <a:lnTo>
                    <a:pt x="273" y="18"/>
                  </a:lnTo>
                  <a:lnTo>
                    <a:pt x="275" y="14"/>
                  </a:lnTo>
                  <a:lnTo>
                    <a:pt x="276" y="14"/>
                  </a:lnTo>
                  <a:lnTo>
                    <a:pt x="278" y="12"/>
                  </a:lnTo>
                  <a:lnTo>
                    <a:pt x="280" y="12"/>
                  </a:lnTo>
                  <a:lnTo>
                    <a:pt x="282" y="12"/>
                  </a:lnTo>
                  <a:lnTo>
                    <a:pt x="282" y="11"/>
                  </a:lnTo>
                  <a:lnTo>
                    <a:pt x="282" y="11"/>
                  </a:lnTo>
                  <a:lnTo>
                    <a:pt x="282" y="9"/>
                  </a:lnTo>
                  <a:lnTo>
                    <a:pt x="280" y="8"/>
                  </a:lnTo>
                  <a:lnTo>
                    <a:pt x="278" y="5"/>
                  </a:lnTo>
                  <a:lnTo>
                    <a:pt x="276" y="4"/>
                  </a:lnTo>
                  <a:lnTo>
                    <a:pt x="276" y="2"/>
                  </a:lnTo>
                  <a:lnTo>
                    <a:pt x="278" y="2"/>
                  </a:lnTo>
                  <a:lnTo>
                    <a:pt x="279" y="1"/>
                  </a:lnTo>
                  <a:lnTo>
                    <a:pt x="291" y="0"/>
                  </a:lnTo>
                  <a:lnTo>
                    <a:pt x="297" y="2"/>
                  </a:lnTo>
                  <a:lnTo>
                    <a:pt x="300" y="5"/>
                  </a:lnTo>
                  <a:lnTo>
                    <a:pt x="304" y="9"/>
                  </a:lnTo>
                  <a:lnTo>
                    <a:pt x="305" y="11"/>
                  </a:lnTo>
                  <a:lnTo>
                    <a:pt x="307" y="11"/>
                  </a:lnTo>
                  <a:lnTo>
                    <a:pt x="309" y="11"/>
                  </a:lnTo>
                  <a:lnTo>
                    <a:pt x="311" y="11"/>
                  </a:lnTo>
                  <a:lnTo>
                    <a:pt x="312" y="12"/>
                  </a:lnTo>
                  <a:lnTo>
                    <a:pt x="312" y="14"/>
                  </a:lnTo>
                  <a:lnTo>
                    <a:pt x="315" y="15"/>
                  </a:lnTo>
                  <a:lnTo>
                    <a:pt x="315" y="16"/>
                  </a:lnTo>
                  <a:lnTo>
                    <a:pt x="322" y="19"/>
                  </a:lnTo>
                  <a:lnTo>
                    <a:pt x="325" y="20"/>
                  </a:lnTo>
                  <a:lnTo>
                    <a:pt x="326" y="22"/>
                  </a:lnTo>
                  <a:lnTo>
                    <a:pt x="330" y="23"/>
                  </a:lnTo>
                  <a:lnTo>
                    <a:pt x="340" y="27"/>
                  </a:lnTo>
                  <a:lnTo>
                    <a:pt x="345" y="32"/>
                  </a:lnTo>
                  <a:lnTo>
                    <a:pt x="351" y="36"/>
                  </a:lnTo>
                  <a:lnTo>
                    <a:pt x="351" y="38"/>
                  </a:lnTo>
                  <a:lnTo>
                    <a:pt x="356" y="48"/>
                  </a:lnTo>
                  <a:lnTo>
                    <a:pt x="359" y="51"/>
                  </a:lnTo>
                  <a:lnTo>
                    <a:pt x="362" y="52"/>
                  </a:lnTo>
                  <a:lnTo>
                    <a:pt x="365" y="52"/>
                  </a:lnTo>
                  <a:lnTo>
                    <a:pt x="387" y="49"/>
                  </a:lnTo>
                  <a:lnTo>
                    <a:pt x="388" y="49"/>
                  </a:lnTo>
                  <a:lnTo>
                    <a:pt x="388" y="49"/>
                  </a:lnTo>
                  <a:close/>
                </a:path>
              </a:pathLst>
            </a:custGeom>
            <a:grpFill/>
            <a:ln w="12700">
              <a:solidFill>
                <a:schemeClr val="bg1">
                  <a:lumMod val="7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24" name="Freeform 10">
              <a:extLst>
                <a:ext uri="{FF2B5EF4-FFF2-40B4-BE49-F238E27FC236}">
                  <a16:creationId xmlns:a16="http://schemas.microsoft.com/office/drawing/2014/main" xmlns="" id="{71AA7E35-1346-4CC2-83F6-FC03D7DA9CB3}"/>
                </a:ext>
              </a:extLst>
            </p:cNvPr>
            <p:cNvSpPr>
              <a:spLocks/>
            </p:cNvSpPr>
            <p:nvPr/>
          </p:nvSpPr>
          <p:spPr bwMode="auto">
            <a:xfrm>
              <a:off x="3870" y="1846"/>
              <a:ext cx="186" cy="191"/>
            </a:xfrm>
            <a:custGeom>
              <a:avLst/>
              <a:gdLst>
                <a:gd name="T0" fmla="*/ 175 w 186"/>
                <a:gd name="T1" fmla="*/ 105 h 191"/>
                <a:gd name="T2" fmla="*/ 170 w 186"/>
                <a:gd name="T3" fmla="*/ 114 h 191"/>
                <a:gd name="T4" fmla="*/ 141 w 186"/>
                <a:gd name="T5" fmla="*/ 122 h 191"/>
                <a:gd name="T6" fmla="*/ 120 w 186"/>
                <a:gd name="T7" fmla="*/ 123 h 191"/>
                <a:gd name="T8" fmla="*/ 120 w 186"/>
                <a:gd name="T9" fmla="*/ 132 h 191"/>
                <a:gd name="T10" fmla="*/ 123 w 186"/>
                <a:gd name="T11" fmla="*/ 139 h 191"/>
                <a:gd name="T12" fmla="*/ 127 w 186"/>
                <a:gd name="T13" fmla="*/ 141 h 191"/>
                <a:gd name="T14" fmla="*/ 133 w 186"/>
                <a:gd name="T15" fmla="*/ 146 h 191"/>
                <a:gd name="T16" fmla="*/ 137 w 186"/>
                <a:gd name="T17" fmla="*/ 148 h 191"/>
                <a:gd name="T18" fmla="*/ 134 w 186"/>
                <a:gd name="T19" fmla="*/ 154 h 191"/>
                <a:gd name="T20" fmla="*/ 131 w 186"/>
                <a:gd name="T21" fmla="*/ 162 h 191"/>
                <a:gd name="T22" fmla="*/ 113 w 186"/>
                <a:gd name="T23" fmla="*/ 172 h 191"/>
                <a:gd name="T24" fmla="*/ 102 w 186"/>
                <a:gd name="T25" fmla="*/ 175 h 191"/>
                <a:gd name="T26" fmla="*/ 97 w 186"/>
                <a:gd name="T27" fmla="*/ 177 h 191"/>
                <a:gd name="T28" fmla="*/ 91 w 186"/>
                <a:gd name="T29" fmla="*/ 183 h 191"/>
                <a:gd name="T30" fmla="*/ 94 w 186"/>
                <a:gd name="T31" fmla="*/ 188 h 191"/>
                <a:gd name="T32" fmla="*/ 87 w 186"/>
                <a:gd name="T33" fmla="*/ 191 h 191"/>
                <a:gd name="T34" fmla="*/ 72 w 186"/>
                <a:gd name="T35" fmla="*/ 176 h 191"/>
                <a:gd name="T36" fmla="*/ 62 w 186"/>
                <a:gd name="T37" fmla="*/ 177 h 191"/>
                <a:gd name="T38" fmla="*/ 48 w 186"/>
                <a:gd name="T39" fmla="*/ 176 h 191"/>
                <a:gd name="T40" fmla="*/ 43 w 186"/>
                <a:gd name="T41" fmla="*/ 177 h 191"/>
                <a:gd name="T42" fmla="*/ 37 w 186"/>
                <a:gd name="T43" fmla="*/ 179 h 191"/>
                <a:gd name="T44" fmla="*/ 32 w 186"/>
                <a:gd name="T45" fmla="*/ 183 h 191"/>
                <a:gd name="T46" fmla="*/ 27 w 186"/>
                <a:gd name="T47" fmla="*/ 180 h 191"/>
                <a:gd name="T48" fmla="*/ 23 w 186"/>
                <a:gd name="T49" fmla="*/ 175 h 191"/>
                <a:gd name="T50" fmla="*/ 18 w 186"/>
                <a:gd name="T51" fmla="*/ 172 h 191"/>
                <a:gd name="T52" fmla="*/ 7 w 186"/>
                <a:gd name="T53" fmla="*/ 170 h 191"/>
                <a:gd name="T54" fmla="*/ 1 w 186"/>
                <a:gd name="T55" fmla="*/ 155 h 191"/>
                <a:gd name="T56" fmla="*/ 3 w 186"/>
                <a:gd name="T57" fmla="*/ 151 h 191"/>
                <a:gd name="T58" fmla="*/ 9 w 186"/>
                <a:gd name="T59" fmla="*/ 151 h 191"/>
                <a:gd name="T60" fmla="*/ 8 w 186"/>
                <a:gd name="T61" fmla="*/ 144 h 191"/>
                <a:gd name="T62" fmla="*/ 7 w 186"/>
                <a:gd name="T63" fmla="*/ 134 h 191"/>
                <a:gd name="T64" fmla="*/ 0 w 186"/>
                <a:gd name="T65" fmla="*/ 128 h 191"/>
                <a:gd name="T66" fmla="*/ 4 w 186"/>
                <a:gd name="T67" fmla="*/ 125 h 191"/>
                <a:gd name="T68" fmla="*/ 11 w 186"/>
                <a:gd name="T69" fmla="*/ 116 h 191"/>
                <a:gd name="T70" fmla="*/ 40 w 186"/>
                <a:gd name="T71" fmla="*/ 104 h 191"/>
                <a:gd name="T72" fmla="*/ 47 w 186"/>
                <a:gd name="T73" fmla="*/ 93 h 191"/>
                <a:gd name="T74" fmla="*/ 44 w 186"/>
                <a:gd name="T75" fmla="*/ 86 h 191"/>
                <a:gd name="T76" fmla="*/ 27 w 186"/>
                <a:gd name="T77" fmla="*/ 60 h 191"/>
                <a:gd name="T78" fmla="*/ 43 w 186"/>
                <a:gd name="T79" fmla="*/ 53 h 191"/>
                <a:gd name="T80" fmla="*/ 55 w 186"/>
                <a:gd name="T81" fmla="*/ 54 h 191"/>
                <a:gd name="T82" fmla="*/ 65 w 186"/>
                <a:gd name="T83" fmla="*/ 47 h 191"/>
                <a:gd name="T84" fmla="*/ 76 w 186"/>
                <a:gd name="T85" fmla="*/ 35 h 191"/>
                <a:gd name="T86" fmla="*/ 81 w 186"/>
                <a:gd name="T87" fmla="*/ 38 h 191"/>
                <a:gd name="T88" fmla="*/ 92 w 186"/>
                <a:gd name="T89" fmla="*/ 35 h 191"/>
                <a:gd name="T90" fmla="*/ 95 w 186"/>
                <a:gd name="T91" fmla="*/ 33 h 191"/>
                <a:gd name="T92" fmla="*/ 84 w 186"/>
                <a:gd name="T93" fmla="*/ 16 h 191"/>
                <a:gd name="T94" fmla="*/ 92 w 186"/>
                <a:gd name="T95" fmla="*/ 18 h 191"/>
                <a:gd name="T96" fmla="*/ 97 w 186"/>
                <a:gd name="T97" fmla="*/ 13 h 191"/>
                <a:gd name="T98" fmla="*/ 108 w 186"/>
                <a:gd name="T99" fmla="*/ 2 h 191"/>
                <a:gd name="T100" fmla="*/ 110 w 186"/>
                <a:gd name="T101" fmla="*/ 2 h 191"/>
                <a:gd name="T102" fmla="*/ 113 w 186"/>
                <a:gd name="T103" fmla="*/ 14 h 191"/>
                <a:gd name="T104" fmla="*/ 128 w 186"/>
                <a:gd name="T105" fmla="*/ 29 h 191"/>
                <a:gd name="T106" fmla="*/ 149 w 186"/>
                <a:gd name="T107" fmla="*/ 46 h 191"/>
                <a:gd name="T108" fmla="*/ 159 w 186"/>
                <a:gd name="T109" fmla="*/ 43 h 191"/>
                <a:gd name="T110" fmla="*/ 186 w 186"/>
                <a:gd name="T111" fmla="*/ 49 h 191"/>
                <a:gd name="T112" fmla="*/ 180 w 186"/>
                <a:gd name="T113" fmla="*/ 54 h 191"/>
                <a:gd name="T114" fmla="*/ 166 w 186"/>
                <a:gd name="T115" fmla="*/ 57 h 191"/>
                <a:gd name="T116" fmla="*/ 159 w 186"/>
                <a:gd name="T117" fmla="*/ 65 h 191"/>
                <a:gd name="T118" fmla="*/ 163 w 186"/>
                <a:gd name="T119" fmla="*/ 71 h 191"/>
                <a:gd name="T120" fmla="*/ 164 w 186"/>
                <a:gd name="T121" fmla="*/ 81 h 191"/>
                <a:gd name="T122" fmla="*/ 167 w 186"/>
                <a:gd name="T123" fmla="*/ 89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86" h="191">
                  <a:moveTo>
                    <a:pt x="175" y="94"/>
                  </a:moveTo>
                  <a:lnTo>
                    <a:pt x="175" y="100"/>
                  </a:lnTo>
                  <a:lnTo>
                    <a:pt x="175" y="101"/>
                  </a:lnTo>
                  <a:lnTo>
                    <a:pt x="175" y="103"/>
                  </a:lnTo>
                  <a:lnTo>
                    <a:pt x="175" y="105"/>
                  </a:lnTo>
                  <a:lnTo>
                    <a:pt x="173" y="107"/>
                  </a:lnTo>
                  <a:lnTo>
                    <a:pt x="173" y="108"/>
                  </a:lnTo>
                  <a:lnTo>
                    <a:pt x="171" y="111"/>
                  </a:lnTo>
                  <a:lnTo>
                    <a:pt x="170" y="112"/>
                  </a:lnTo>
                  <a:lnTo>
                    <a:pt x="170" y="114"/>
                  </a:lnTo>
                  <a:lnTo>
                    <a:pt x="168" y="114"/>
                  </a:lnTo>
                  <a:lnTo>
                    <a:pt x="164" y="114"/>
                  </a:lnTo>
                  <a:lnTo>
                    <a:pt x="148" y="118"/>
                  </a:lnTo>
                  <a:lnTo>
                    <a:pt x="142" y="121"/>
                  </a:lnTo>
                  <a:lnTo>
                    <a:pt x="141" y="122"/>
                  </a:lnTo>
                  <a:lnTo>
                    <a:pt x="127" y="121"/>
                  </a:lnTo>
                  <a:lnTo>
                    <a:pt x="124" y="122"/>
                  </a:lnTo>
                  <a:lnTo>
                    <a:pt x="121" y="122"/>
                  </a:lnTo>
                  <a:lnTo>
                    <a:pt x="121" y="123"/>
                  </a:lnTo>
                  <a:lnTo>
                    <a:pt x="120" y="123"/>
                  </a:lnTo>
                  <a:lnTo>
                    <a:pt x="120" y="125"/>
                  </a:lnTo>
                  <a:lnTo>
                    <a:pt x="120" y="129"/>
                  </a:lnTo>
                  <a:lnTo>
                    <a:pt x="120" y="130"/>
                  </a:lnTo>
                  <a:lnTo>
                    <a:pt x="120" y="130"/>
                  </a:lnTo>
                  <a:lnTo>
                    <a:pt x="120" y="132"/>
                  </a:lnTo>
                  <a:lnTo>
                    <a:pt x="120" y="133"/>
                  </a:lnTo>
                  <a:lnTo>
                    <a:pt x="123" y="136"/>
                  </a:lnTo>
                  <a:lnTo>
                    <a:pt x="123" y="137"/>
                  </a:lnTo>
                  <a:lnTo>
                    <a:pt x="123" y="139"/>
                  </a:lnTo>
                  <a:lnTo>
                    <a:pt x="123" y="139"/>
                  </a:lnTo>
                  <a:lnTo>
                    <a:pt x="123" y="139"/>
                  </a:lnTo>
                  <a:lnTo>
                    <a:pt x="126" y="140"/>
                  </a:lnTo>
                  <a:lnTo>
                    <a:pt x="126" y="140"/>
                  </a:lnTo>
                  <a:lnTo>
                    <a:pt x="127" y="141"/>
                  </a:lnTo>
                  <a:lnTo>
                    <a:pt x="127" y="141"/>
                  </a:lnTo>
                  <a:lnTo>
                    <a:pt x="128" y="143"/>
                  </a:lnTo>
                  <a:lnTo>
                    <a:pt x="128" y="144"/>
                  </a:lnTo>
                  <a:lnTo>
                    <a:pt x="131" y="144"/>
                  </a:lnTo>
                  <a:lnTo>
                    <a:pt x="131" y="146"/>
                  </a:lnTo>
                  <a:lnTo>
                    <a:pt x="133" y="146"/>
                  </a:lnTo>
                  <a:lnTo>
                    <a:pt x="133" y="146"/>
                  </a:lnTo>
                  <a:lnTo>
                    <a:pt x="134" y="144"/>
                  </a:lnTo>
                  <a:lnTo>
                    <a:pt x="134" y="144"/>
                  </a:lnTo>
                  <a:lnTo>
                    <a:pt x="135" y="146"/>
                  </a:lnTo>
                  <a:lnTo>
                    <a:pt x="137" y="148"/>
                  </a:lnTo>
                  <a:lnTo>
                    <a:pt x="137" y="150"/>
                  </a:lnTo>
                  <a:lnTo>
                    <a:pt x="137" y="151"/>
                  </a:lnTo>
                  <a:lnTo>
                    <a:pt x="135" y="152"/>
                  </a:lnTo>
                  <a:lnTo>
                    <a:pt x="134" y="152"/>
                  </a:lnTo>
                  <a:lnTo>
                    <a:pt x="134" y="154"/>
                  </a:lnTo>
                  <a:lnTo>
                    <a:pt x="134" y="155"/>
                  </a:lnTo>
                  <a:lnTo>
                    <a:pt x="131" y="158"/>
                  </a:lnTo>
                  <a:lnTo>
                    <a:pt x="131" y="159"/>
                  </a:lnTo>
                  <a:lnTo>
                    <a:pt x="131" y="161"/>
                  </a:lnTo>
                  <a:lnTo>
                    <a:pt x="131" y="162"/>
                  </a:lnTo>
                  <a:lnTo>
                    <a:pt x="130" y="166"/>
                  </a:lnTo>
                  <a:lnTo>
                    <a:pt x="126" y="170"/>
                  </a:lnTo>
                  <a:lnTo>
                    <a:pt x="126" y="172"/>
                  </a:lnTo>
                  <a:lnTo>
                    <a:pt x="124" y="172"/>
                  </a:lnTo>
                  <a:lnTo>
                    <a:pt x="113" y="172"/>
                  </a:lnTo>
                  <a:lnTo>
                    <a:pt x="109" y="172"/>
                  </a:lnTo>
                  <a:lnTo>
                    <a:pt x="108" y="172"/>
                  </a:lnTo>
                  <a:lnTo>
                    <a:pt x="106" y="172"/>
                  </a:lnTo>
                  <a:lnTo>
                    <a:pt x="103" y="173"/>
                  </a:lnTo>
                  <a:lnTo>
                    <a:pt x="102" y="175"/>
                  </a:lnTo>
                  <a:lnTo>
                    <a:pt x="102" y="175"/>
                  </a:lnTo>
                  <a:lnTo>
                    <a:pt x="101" y="176"/>
                  </a:lnTo>
                  <a:lnTo>
                    <a:pt x="101" y="177"/>
                  </a:lnTo>
                  <a:lnTo>
                    <a:pt x="99" y="177"/>
                  </a:lnTo>
                  <a:lnTo>
                    <a:pt x="97" y="177"/>
                  </a:lnTo>
                  <a:lnTo>
                    <a:pt x="92" y="180"/>
                  </a:lnTo>
                  <a:lnTo>
                    <a:pt x="91" y="181"/>
                  </a:lnTo>
                  <a:lnTo>
                    <a:pt x="91" y="181"/>
                  </a:lnTo>
                  <a:lnTo>
                    <a:pt x="91" y="183"/>
                  </a:lnTo>
                  <a:lnTo>
                    <a:pt x="91" y="183"/>
                  </a:lnTo>
                  <a:lnTo>
                    <a:pt x="91" y="184"/>
                  </a:lnTo>
                  <a:lnTo>
                    <a:pt x="94" y="186"/>
                  </a:lnTo>
                  <a:lnTo>
                    <a:pt x="94" y="187"/>
                  </a:lnTo>
                  <a:lnTo>
                    <a:pt x="94" y="187"/>
                  </a:lnTo>
                  <a:lnTo>
                    <a:pt x="94" y="188"/>
                  </a:lnTo>
                  <a:lnTo>
                    <a:pt x="94" y="190"/>
                  </a:lnTo>
                  <a:lnTo>
                    <a:pt x="92" y="191"/>
                  </a:lnTo>
                  <a:lnTo>
                    <a:pt x="91" y="191"/>
                  </a:lnTo>
                  <a:lnTo>
                    <a:pt x="90" y="191"/>
                  </a:lnTo>
                  <a:lnTo>
                    <a:pt x="87" y="191"/>
                  </a:lnTo>
                  <a:lnTo>
                    <a:pt x="83" y="190"/>
                  </a:lnTo>
                  <a:lnTo>
                    <a:pt x="81" y="188"/>
                  </a:lnTo>
                  <a:lnTo>
                    <a:pt x="74" y="183"/>
                  </a:lnTo>
                  <a:lnTo>
                    <a:pt x="73" y="180"/>
                  </a:lnTo>
                  <a:lnTo>
                    <a:pt x="72" y="176"/>
                  </a:lnTo>
                  <a:lnTo>
                    <a:pt x="70" y="175"/>
                  </a:lnTo>
                  <a:lnTo>
                    <a:pt x="69" y="175"/>
                  </a:lnTo>
                  <a:lnTo>
                    <a:pt x="66" y="175"/>
                  </a:lnTo>
                  <a:lnTo>
                    <a:pt x="62" y="177"/>
                  </a:lnTo>
                  <a:lnTo>
                    <a:pt x="62" y="177"/>
                  </a:lnTo>
                  <a:lnTo>
                    <a:pt x="59" y="176"/>
                  </a:lnTo>
                  <a:lnTo>
                    <a:pt x="59" y="176"/>
                  </a:lnTo>
                  <a:lnTo>
                    <a:pt x="54" y="177"/>
                  </a:lnTo>
                  <a:lnTo>
                    <a:pt x="52" y="177"/>
                  </a:lnTo>
                  <a:lnTo>
                    <a:pt x="48" y="176"/>
                  </a:lnTo>
                  <a:lnTo>
                    <a:pt x="47" y="175"/>
                  </a:lnTo>
                  <a:lnTo>
                    <a:pt x="45" y="176"/>
                  </a:lnTo>
                  <a:lnTo>
                    <a:pt x="45" y="176"/>
                  </a:lnTo>
                  <a:lnTo>
                    <a:pt x="43" y="176"/>
                  </a:lnTo>
                  <a:lnTo>
                    <a:pt x="43" y="177"/>
                  </a:lnTo>
                  <a:lnTo>
                    <a:pt x="41" y="177"/>
                  </a:lnTo>
                  <a:lnTo>
                    <a:pt x="41" y="177"/>
                  </a:lnTo>
                  <a:lnTo>
                    <a:pt x="40" y="177"/>
                  </a:lnTo>
                  <a:lnTo>
                    <a:pt x="37" y="179"/>
                  </a:lnTo>
                  <a:lnTo>
                    <a:pt x="37" y="179"/>
                  </a:lnTo>
                  <a:lnTo>
                    <a:pt x="34" y="179"/>
                  </a:lnTo>
                  <a:lnTo>
                    <a:pt x="34" y="179"/>
                  </a:lnTo>
                  <a:lnTo>
                    <a:pt x="33" y="180"/>
                  </a:lnTo>
                  <a:lnTo>
                    <a:pt x="33" y="181"/>
                  </a:lnTo>
                  <a:lnTo>
                    <a:pt x="32" y="183"/>
                  </a:lnTo>
                  <a:lnTo>
                    <a:pt x="32" y="183"/>
                  </a:lnTo>
                  <a:lnTo>
                    <a:pt x="30" y="183"/>
                  </a:lnTo>
                  <a:lnTo>
                    <a:pt x="29" y="183"/>
                  </a:lnTo>
                  <a:lnTo>
                    <a:pt x="29" y="183"/>
                  </a:lnTo>
                  <a:lnTo>
                    <a:pt x="27" y="180"/>
                  </a:lnTo>
                  <a:lnTo>
                    <a:pt x="26" y="180"/>
                  </a:lnTo>
                  <a:lnTo>
                    <a:pt x="25" y="179"/>
                  </a:lnTo>
                  <a:lnTo>
                    <a:pt x="23" y="179"/>
                  </a:lnTo>
                  <a:lnTo>
                    <a:pt x="23" y="177"/>
                  </a:lnTo>
                  <a:lnTo>
                    <a:pt x="23" y="175"/>
                  </a:lnTo>
                  <a:lnTo>
                    <a:pt x="23" y="175"/>
                  </a:lnTo>
                  <a:lnTo>
                    <a:pt x="22" y="175"/>
                  </a:lnTo>
                  <a:lnTo>
                    <a:pt x="22" y="173"/>
                  </a:lnTo>
                  <a:lnTo>
                    <a:pt x="20" y="172"/>
                  </a:lnTo>
                  <a:lnTo>
                    <a:pt x="18" y="172"/>
                  </a:lnTo>
                  <a:lnTo>
                    <a:pt x="16" y="172"/>
                  </a:lnTo>
                  <a:lnTo>
                    <a:pt x="15" y="173"/>
                  </a:lnTo>
                  <a:lnTo>
                    <a:pt x="14" y="173"/>
                  </a:lnTo>
                  <a:lnTo>
                    <a:pt x="12" y="173"/>
                  </a:lnTo>
                  <a:lnTo>
                    <a:pt x="7" y="170"/>
                  </a:lnTo>
                  <a:lnTo>
                    <a:pt x="5" y="170"/>
                  </a:lnTo>
                  <a:lnTo>
                    <a:pt x="5" y="169"/>
                  </a:lnTo>
                  <a:lnTo>
                    <a:pt x="4" y="169"/>
                  </a:lnTo>
                  <a:lnTo>
                    <a:pt x="4" y="168"/>
                  </a:lnTo>
                  <a:lnTo>
                    <a:pt x="1" y="155"/>
                  </a:lnTo>
                  <a:lnTo>
                    <a:pt x="1" y="154"/>
                  </a:lnTo>
                  <a:lnTo>
                    <a:pt x="1" y="154"/>
                  </a:lnTo>
                  <a:lnTo>
                    <a:pt x="1" y="152"/>
                  </a:lnTo>
                  <a:lnTo>
                    <a:pt x="3" y="152"/>
                  </a:lnTo>
                  <a:lnTo>
                    <a:pt x="3" y="151"/>
                  </a:lnTo>
                  <a:lnTo>
                    <a:pt x="4" y="151"/>
                  </a:lnTo>
                  <a:lnTo>
                    <a:pt x="5" y="151"/>
                  </a:lnTo>
                  <a:lnTo>
                    <a:pt x="7" y="151"/>
                  </a:lnTo>
                  <a:lnTo>
                    <a:pt x="8" y="151"/>
                  </a:lnTo>
                  <a:lnTo>
                    <a:pt x="9" y="151"/>
                  </a:lnTo>
                  <a:lnTo>
                    <a:pt x="12" y="150"/>
                  </a:lnTo>
                  <a:lnTo>
                    <a:pt x="12" y="150"/>
                  </a:lnTo>
                  <a:lnTo>
                    <a:pt x="12" y="148"/>
                  </a:lnTo>
                  <a:lnTo>
                    <a:pt x="12" y="147"/>
                  </a:lnTo>
                  <a:lnTo>
                    <a:pt x="8" y="144"/>
                  </a:lnTo>
                  <a:lnTo>
                    <a:pt x="7" y="143"/>
                  </a:lnTo>
                  <a:lnTo>
                    <a:pt x="7" y="143"/>
                  </a:lnTo>
                  <a:lnTo>
                    <a:pt x="7" y="141"/>
                  </a:lnTo>
                  <a:lnTo>
                    <a:pt x="7" y="136"/>
                  </a:lnTo>
                  <a:lnTo>
                    <a:pt x="7" y="134"/>
                  </a:lnTo>
                  <a:lnTo>
                    <a:pt x="7" y="134"/>
                  </a:lnTo>
                  <a:lnTo>
                    <a:pt x="3" y="133"/>
                  </a:lnTo>
                  <a:lnTo>
                    <a:pt x="1" y="130"/>
                  </a:lnTo>
                  <a:lnTo>
                    <a:pt x="0" y="129"/>
                  </a:lnTo>
                  <a:lnTo>
                    <a:pt x="0" y="128"/>
                  </a:lnTo>
                  <a:lnTo>
                    <a:pt x="0" y="128"/>
                  </a:lnTo>
                  <a:lnTo>
                    <a:pt x="1" y="126"/>
                  </a:lnTo>
                  <a:lnTo>
                    <a:pt x="3" y="126"/>
                  </a:lnTo>
                  <a:lnTo>
                    <a:pt x="4" y="125"/>
                  </a:lnTo>
                  <a:lnTo>
                    <a:pt x="4" y="125"/>
                  </a:lnTo>
                  <a:lnTo>
                    <a:pt x="5" y="123"/>
                  </a:lnTo>
                  <a:lnTo>
                    <a:pt x="5" y="123"/>
                  </a:lnTo>
                  <a:lnTo>
                    <a:pt x="8" y="118"/>
                  </a:lnTo>
                  <a:lnTo>
                    <a:pt x="9" y="116"/>
                  </a:lnTo>
                  <a:lnTo>
                    <a:pt x="11" y="116"/>
                  </a:lnTo>
                  <a:lnTo>
                    <a:pt x="14" y="114"/>
                  </a:lnTo>
                  <a:lnTo>
                    <a:pt x="36" y="108"/>
                  </a:lnTo>
                  <a:lnTo>
                    <a:pt x="38" y="107"/>
                  </a:lnTo>
                  <a:lnTo>
                    <a:pt x="40" y="105"/>
                  </a:lnTo>
                  <a:lnTo>
                    <a:pt x="40" y="104"/>
                  </a:lnTo>
                  <a:lnTo>
                    <a:pt x="41" y="100"/>
                  </a:lnTo>
                  <a:lnTo>
                    <a:pt x="43" y="98"/>
                  </a:lnTo>
                  <a:lnTo>
                    <a:pt x="44" y="97"/>
                  </a:lnTo>
                  <a:lnTo>
                    <a:pt x="45" y="94"/>
                  </a:lnTo>
                  <a:lnTo>
                    <a:pt x="47" y="93"/>
                  </a:lnTo>
                  <a:lnTo>
                    <a:pt x="47" y="90"/>
                  </a:lnTo>
                  <a:lnTo>
                    <a:pt x="47" y="89"/>
                  </a:lnTo>
                  <a:lnTo>
                    <a:pt x="45" y="87"/>
                  </a:lnTo>
                  <a:lnTo>
                    <a:pt x="45" y="86"/>
                  </a:lnTo>
                  <a:lnTo>
                    <a:pt x="44" y="86"/>
                  </a:lnTo>
                  <a:lnTo>
                    <a:pt x="43" y="85"/>
                  </a:lnTo>
                  <a:lnTo>
                    <a:pt x="27" y="61"/>
                  </a:lnTo>
                  <a:lnTo>
                    <a:pt x="27" y="61"/>
                  </a:lnTo>
                  <a:lnTo>
                    <a:pt x="27" y="60"/>
                  </a:lnTo>
                  <a:lnTo>
                    <a:pt x="27" y="60"/>
                  </a:lnTo>
                  <a:lnTo>
                    <a:pt x="29" y="58"/>
                  </a:lnTo>
                  <a:lnTo>
                    <a:pt x="29" y="58"/>
                  </a:lnTo>
                  <a:lnTo>
                    <a:pt x="32" y="57"/>
                  </a:lnTo>
                  <a:lnTo>
                    <a:pt x="41" y="53"/>
                  </a:lnTo>
                  <a:lnTo>
                    <a:pt x="43" y="53"/>
                  </a:lnTo>
                  <a:lnTo>
                    <a:pt x="43" y="53"/>
                  </a:lnTo>
                  <a:lnTo>
                    <a:pt x="44" y="53"/>
                  </a:lnTo>
                  <a:lnTo>
                    <a:pt x="51" y="56"/>
                  </a:lnTo>
                  <a:lnTo>
                    <a:pt x="52" y="56"/>
                  </a:lnTo>
                  <a:lnTo>
                    <a:pt x="55" y="54"/>
                  </a:lnTo>
                  <a:lnTo>
                    <a:pt x="56" y="54"/>
                  </a:lnTo>
                  <a:lnTo>
                    <a:pt x="56" y="53"/>
                  </a:lnTo>
                  <a:lnTo>
                    <a:pt x="61" y="50"/>
                  </a:lnTo>
                  <a:lnTo>
                    <a:pt x="63" y="49"/>
                  </a:lnTo>
                  <a:lnTo>
                    <a:pt x="65" y="47"/>
                  </a:lnTo>
                  <a:lnTo>
                    <a:pt x="70" y="36"/>
                  </a:lnTo>
                  <a:lnTo>
                    <a:pt x="73" y="35"/>
                  </a:lnTo>
                  <a:lnTo>
                    <a:pt x="73" y="35"/>
                  </a:lnTo>
                  <a:lnTo>
                    <a:pt x="74" y="35"/>
                  </a:lnTo>
                  <a:lnTo>
                    <a:pt x="76" y="35"/>
                  </a:lnTo>
                  <a:lnTo>
                    <a:pt x="76" y="35"/>
                  </a:lnTo>
                  <a:lnTo>
                    <a:pt x="77" y="36"/>
                  </a:lnTo>
                  <a:lnTo>
                    <a:pt x="79" y="38"/>
                  </a:lnTo>
                  <a:lnTo>
                    <a:pt x="80" y="38"/>
                  </a:lnTo>
                  <a:lnTo>
                    <a:pt x="81" y="38"/>
                  </a:lnTo>
                  <a:lnTo>
                    <a:pt x="83" y="35"/>
                  </a:lnTo>
                  <a:lnTo>
                    <a:pt x="84" y="35"/>
                  </a:lnTo>
                  <a:lnTo>
                    <a:pt x="87" y="35"/>
                  </a:lnTo>
                  <a:lnTo>
                    <a:pt x="90" y="35"/>
                  </a:lnTo>
                  <a:lnTo>
                    <a:pt x="92" y="35"/>
                  </a:lnTo>
                  <a:lnTo>
                    <a:pt x="92" y="35"/>
                  </a:lnTo>
                  <a:lnTo>
                    <a:pt x="94" y="35"/>
                  </a:lnTo>
                  <a:lnTo>
                    <a:pt x="95" y="35"/>
                  </a:lnTo>
                  <a:lnTo>
                    <a:pt x="95" y="33"/>
                  </a:lnTo>
                  <a:lnTo>
                    <a:pt x="95" y="33"/>
                  </a:lnTo>
                  <a:lnTo>
                    <a:pt x="94" y="31"/>
                  </a:lnTo>
                  <a:lnTo>
                    <a:pt x="84" y="18"/>
                  </a:lnTo>
                  <a:lnTo>
                    <a:pt x="84" y="17"/>
                  </a:lnTo>
                  <a:lnTo>
                    <a:pt x="84" y="16"/>
                  </a:lnTo>
                  <a:lnTo>
                    <a:pt x="84" y="16"/>
                  </a:lnTo>
                  <a:lnTo>
                    <a:pt x="85" y="14"/>
                  </a:lnTo>
                  <a:lnTo>
                    <a:pt x="88" y="18"/>
                  </a:lnTo>
                  <a:lnTo>
                    <a:pt x="90" y="18"/>
                  </a:lnTo>
                  <a:lnTo>
                    <a:pt x="92" y="18"/>
                  </a:lnTo>
                  <a:lnTo>
                    <a:pt x="92" y="18"/>
                  </a:lnTo>
                  <a:lnTo>
                    <a:pt x="94" y="17"/>
                  </a:lnTo>
                  <a:lnTo>
                    <a:pt x="94" y="17"/>
                  </a:lnTo>
                  <a:lnTo>
                    <a:pt x="95" y="14"/>
                  </a:lnTo>
                  <a:lnTo>
                    <a:pt x="95" y="14"/>
                  </a:lnTo>
                  <a:lnTo>
                    <a:pt x="97" y="13"/>
                  </a:lnTo>
                  <a:lnTo>
                    <a:pt x="106" y="7"/>
                  </a:lnTo>
                  <a:lnTo>
                    <a:pt x="106" y="6"/>
                  </a:lnTo>
                  <a:lnTo>
                    <a:pt x="106" y="4"/>
                  </a:lnTo>
                  <a:lnTo>
                    <a:pt x="106" y="3"/>
                  </a:lnTo>
                  <a:lnTo>
                    <a:pt x="108" y="2"/>
                  </a:lnTo>
                  <a:lnTo>
                    <a:pt x="108" y="2"/>
                  </a:lnTo>
                  <a:lnTo>
                    <a:pt x="109" y="0"/>
                  </a:lnTo>
                  <a:lnTo>
                    <a:pt x="109" y="0"/>
                  </a:lnTo>
                  <a:lnTo>
                    <a:pt x="110" y="2"/>
                  </a:lnTo>
                  <a:lnTo>
                    <a:pt x="110" y="2"/>
                  </a:lnTo>
                  <a:lnTo>
                    <a:pt x="112" y="3"/>
                  </a:lnTo>
                  <a:lnTo>
                    <a:pt x="112" y="9"/>
                  </a:lnTo>
                  <a:lnTo>
                    <a:pt x="112" y="11"/>
                  </a:lnTo>
                  <a:lnTo>
                    <a:pt x="112" y="13"/>
                  </a:lnTo>
                  <a:lnTo>
                    <a:pt x="113" y="14"/>
                  </a:lnTo>
                  <a:lnTo>
                    <a:pt x="115" y="16"/>
                  </a:lnTo>
                  <a:lnTo>
                    <a:pt x="117" y="18"/>
                  </a:lnTo>
                  <a:lnTo>
                    <a:pt x="120" y="21"/>
                  </a:lnTo>
                  <a:lnTo>
                    <a:pt x="121" y="22"/>
                  </a:lnTo>
                  <a:lnTo>
                    <a:pt x="128" y="29"/>
                  </a:lnTo>
                  <a:lnTo>
                    <a:pt x="130" y="32"/>
                  </a:lnTo>
                  <a:lnTo>
                    <a:pt x="134" y="36"/>
                  </a:lnTo>
                  <a:lnTo>
                    <a:pt x="139" y="40"/>
                  </a:lnTo>
                  <a:lnTo>
                    <a:pt x="148" y="45"/>
                  </a:lnTo>
                  <a:lnTo>
                    <a:pt x="149" y="46"/>
                  </a:lnTo>
                  <a:lnTo>
                    <a:pt x="150" y="46"/>
                  </a:lnTo>
                  <a:lnTo>
                    <a:pt x="152" y="45"/>
                  </a:lnTo>
                  <a:lnTo>
                    <a:pt x="153" y="45"/>
                  </a:lnTo>
                  <a:lnTo>
                    <a:pt x="157" y="43"/>
                  </a:lnTo>
                  <a:lnTo>
                    <a:pt x="159" y="43"/>
                  </a:lnTo>
                  <a:lnTo>
                    <a:pt x="160" y="43"/>
                  </a:lnTo>
                  <a:lnTo>
                    <a:pt x="170" y="47"/>
                  </a:lnTo>
                  <a:lnTo>
                    <a:pt x="181" y="46"/>
                  </a:lnTo>
                  <a:lnTo>
                    <a:pt x="186" y="47"/>
                  </a:lnTo>
                  <a:lnTo>
                    <a:pt x="186" y="49"/>
                  </a:lnTo>
                  <a:lnTo>
                    <a:pt x="182" y="50"/>
                  </a:lnTo>
                  <a:lnTo>
                    <a:pt x="181" y="51"/>
                  </a:lnTo>
                  <a:lnTo>
                    <a:pt x="181" y="53"/>
                  </a:lnTo>
                  <a:lnTo>
                    <a:pt x="181" y="53"/>
                  </a:lnTo>
                  <a:lnTo>
                    <a:pt x="180" y="54"/>
                  </a:lnTo>
                  <a:lnTo>
                    <a:pt x="178" y="56"/>
                  </a:lnTo>
                  <a:lnTo>
                    <a:pt x="175" y="54"/>
                  </a:lnTo>
                  <a:lnTo>
                    <a:pt x="173" y="56"/>
                  </a:lnTo>
                  <a:lnTo>
                    <a:pt x="167" y="56"/>
                  </a:lnTo>
                  <a:lnTo>
                    <a:pt x="166" y="57"/>
                  </a:lnTo>
                  <a:lnTo>
                    <a:pt x="164" y="58"/>
                  </a:lnTo>
                  <a:lnTo>
                    <a:pt x="160" y="63"/>
                  </a:lnTo>
                  <a:lnTo>
                    <a:pt x="159" y="64"/>
                  </a:lnTo>
                  <a:lnTo>
                    <a:pt x="159" y="65"/>
                  </a:lnTo>
                  <a:lnTo>
                    <a:pt x="159" y="65"/>
                  </a:lnTo>
                  <a:lnTo>
                    <a:pt x="159" y="67"/>
                  </a:lnTo>
                  <a:lnTo>
                    <a:pt x="159" y="67"/>
                  </a:lnTo>
                  <a:lnTo>
                    <a:pt x="160" y="69"/>
                  </a:lnTo>
                  <a:lnTo>
                    <a:pt x="162" y="69"/>
                  </a:lnTo>
                  <a:lnTo>
                    <a:pt x="163" y="71"/>
                  </a:lnTo>
                  <a:lnTo>
                    <a:pt x="164" y="72"/>
                  </a:lnTo>
                  <a:lnTo>
                    <a:pt x="164" y="74"/>
                  </a:lnTo>
                  <a:lnTo>
                    <a:pt x="164" y="75"/>
                  </a:lnTo>
                  <a:lnTo>
                    <a:pt x="164" y="79"/>
                  </a:lnTo>
                  <a:lnTo>
                    <a:pt x="164" y="81"/>
                  </a:lnTo>
                  <a:lnTo>
                    <a:pt x="164" y="83"/>
                  </a:lnTo>
                  <a:lnTo>
                    <a:pt x="164" y="83"/>
                  </a:lnTo>
                  <a:lnTo>
                    <a:pt x="164" y="86"/>
                  </a:lnTo>
                  <a:lnTo>
                    <a:pt x="166" y="87"/>
                  </a:lnTo>
                  <a:lnTo>
                    <a:pt x="167" y="89"/>
                  </a:lnTo>
                  <a:lnTo>
                    <a:pt x="168" y="90"/>
                  </a:lnTo>
                  <a:lnTo>
                    <a:pt x="173" y="94"/>
                  </a:lnTo>
                  <a:lnTo>
                    <a:pt x="175" y="94"/>
                  </a:lnTo>
                  <a:lnTo>
                    <a:pt x="175" y="94"/>
                  </a:lnTo>
                  <a:close/>
                </a:path>
              </a:pathLst>
            </a:custGeom>
            <a:grpFill/>
            <a:ln w="12700">
              <a:solidFill>
                <a:schemeClr val="bg1">
                  <a:lumMod val="7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25" name="Freeform 11">
              <a:extLst>
                <a:ext uri="{FF2B5EF4-FFF2-40B4-BE49-F238E27FC236}">
                  <a16:creationId xmlns:a16="http://schemas.microsoft.com/office/drawing/2014/main" xmlns="" id="{B72587AB-738D-4669-9DA3-C87AD69AA5E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907" y="3250"/>
              <a:ext cx="415" cy="477"/>
            </a:xfrm>
            <a:custGeom>
              <a:avLst/>
              <a:gdLst>
                <a:gd name="T0" fmla="*/ 138 w 415"/>
                <a:gd name="T1" fmla="*/ 459 h 477"/>
                <a:gd name="T2" fmla="*/ 205 w 415"/>
                <a:gd name="T3" fmla="*/ 380 h 477"/>
                <a:gd name="T4" fmla="*/ 299 w 415"/>
                <a:gd name="T5" fmla="*/ 329 h 477"/>
                <a:gd name="T6" fmla="*/ 331 w 415"/>
                <a:gd name="T7" fmla="*/ 312 h 477"/>
                <a:gd name="T8" fmla="*/ 360 w 415"/>
                <a:gd name="T9" fmla="*/ 276 h 477"/>
                <a:gd name="T10" fmla="*/ 347 w 415"/>
                <a:gd name="T11" fmla="*/ 289 h 477"/>
                <a:gd name="T12" fmla="*/ 347 w 415"/>
                <a:gd name="T13" fmla="*/ 272 h 477"/>
                <a:gd name="T14" fmla="*/ 310 w 415"/>
                <a:gd name="T15" fmla="*/ 236 h 477"/>
                <a:gd name="T16" fmla="*/ 379 w 415"/>
                <a:gd name="T17" fmla="*/ 187 h 477"/>
                <a:gd name="T18" fmla="*/ 360 w 415"/>
                <a:gd name="T19" fmla="*/ 173 h 477"/>
                <a:gd name="T20" fmla="*/ 368 w 415"/>
                <a:gd name="T21" fmla="*/ 167 h 477"/>
                <a:gd name="T22" fmla="*/ 409 w 415"/>
                <a:gd name="T23" fmla="*/ 112 h 477"/>
                <a:gd name="T24" fmla="*/ 394 w 415"/>
                <a:gd name="T25" fmla="*/ 105 h 477"/>
                <a:gd name="T26" fmla="*/ 415 w 415"/>
                <a:gd name="T27" fmla="*/ 120 h 477"/>
                <a:gd name="T28" fmla="*/ 398 w 415"/>
                <a:gd name="T29" fmla="*/ 135 h 477"/>
                <a:gd name="T30" fmla="*/ 379 w 415"/>
                <a:gd name="T31" fmla="*/ 152 h 477"/>
                <a:gd name="T32" fmla="*/ 383 w 415"/>
                <a:gd name="T33" fmla="*/ 171 h 477"/>
                <a:gd name="T34" fmla="*/ 379 w 415"/>
                <a:gd name="T35" fmla="*/ 163 h 477"/>
                <a:gd name="T36" fmla="*/ 360 w 415"/>
                <a:gd name="T37" fmla="*/ 151 h 477"/>
                <a:gd name="T38" fmla="*/ 343 w 415"/>
                <a:gd name="T39" fmla="*/ 160 h 477"/>
                <a:gd name="T40" fmla="*/ 343 w 415"/>
                <a:gd name="T41" fmla="*/ 176 h 477"/>
                <a:gd name="T42" fmla="*/ 356 w 415"/>
                <a:gd name="T43" fmla="*/ 195 h 477"/>
                <a:gd name="T44" fmla="*/ 354 w 415"/>
                <a:gd name="T45" fmla="*/ 203 h 477"/>
                <a:gd name="T46" fmla="*/ 354 w 415"/>
                <a:gd name="T47" fmla="*/ 206 h 477"/>
                <a:gd name="T48" fmla="*/ 315 w 415"/>
                <a:gd name="T49" fmla="*/ 231 h 477"/>
                <a:gd name="T50" fmla="*/ 332 w 415"/>
                <a:gd name="T51" fmla="*/ 234 h 477"/>
                <a:gd name="T52" fmla="*/ 340 w 415"/>
                <a:gd name="T53" fmla="*/ 264 h 477"/>
                <a:gd name="T54" fmla="*/ 339 w 415"/>
                <a:gd name="T55" fmla="*/ 285 h 477"/>
                <a:gd name="T56" fmla="*/ 339 w 415"/>
                <a:gd name="T57" fmla="*/ 296 h 477"/>
                <a:gd name="T58" fmla="*/ 328 w 415"/>
                <a:gd name="T59" fmla="*/ 289 h 477"/>
                <a:gd name="T60" fmla="*/ 297 w 415"/>
                <a:gd name="T61" fmla="*/ 293 h 477"/>
                <a:gd name="T62" fmla="*/ 315 w 415"/>
                <a:gd name="T63" fmla="*/ 308 h 477"/>
                <a:gd name="T64" fmla="*/ 293 w 415"/>
                <a:gd name="T65" fmla="*/ 325 h 477"/>
                <a:gd name="T66" fmla="*/ 278 w 415"/>
                <a:gd name="T67" fmla="*/ 318 h 477"/>
                <a:gd name="T68" fmla="*/ 286 w 415"/>
                <a:gd name="T69" fmla="*/ 333 h 477"/>
                <a:gd name="T70" fmla="*/ 266 w 415"/>
                <a:gd name="T71" fmla="*/ 350 h 477"/>
                <a:gd name="T72" fmla="*/ 248 w 415"/>
                <a:gd name="T73" fmla="*/ 347 h 477"/>
                <a:gd name="T74" fmla="*/ 253 w 415"/>
                <a:gd name="T75" fmla="*/ 369 h 477"/>
                <a:gd name="T76" fmla="*/ 232 w 415"/>
                <a:gd name="T77" fmla="*/ 375 h 477"/>
                <a:gd name="T78" fmla="*/ 206 w 415"/>
                <a:gd name="T79" fmla="*/ 376 h 477"/>
                <a:gd name="T80" fmla="*/ 185 w 415"/>
                <a:gd name="T81" fmla="*/ 388 h 477"/>
                <a:gd name="T82" fmla="*/ 201 w 415"/>
                <a:gd name="T83" fmla="*/ 411 h 477"/>
                <a:gd name="T84" fmla="*/ 173 w 415"/>
                <a:gd name="T85" fmla="*/ 445 h 477"/>
                <a:gd name="T86" fmla="*/ 161 w 415"/>
                <a:gd name="T87" fmla="*/ 459 h 477"/>
                <a:gd name="T88" fmla="*/ 131 w 415"/>
                <a:gd name="T89" fmla="*/ 459 h 477"/>
                <a:gd name="T90" fmla="*/ 102 w 415"/>
                <a:gd name="T91" fmla="*/ 444 h 477"/>
                <a:gd name="T92" fmla="*/ 84 w 415"/>
                <a:gd name="T93" fmla="*/ 373 h 477"/>
                <a:gd name="T94" fmla="*/ 40 w 415"/>
                <a:gd name="T95" fmla="*/ 355 h 477"/>
                <a:gd name="T96" fmla="*/ 4 w 415"/>
                <a:gd name="T97" fmla="*/ 335 h 477"/>
                <a:gd name="T98" fmla="*/ 18 w 415"/>
                <a:gd name="T99" fmla="*/ 272 h 477"/>
                <a:gd name="T100" fmla="*/ 51 w 415"/>
                <a:gd name="T101" fmla="*/ 231 h 477"/>
                <a:gd name="T102" fmla="*/ 66 w 415"/>
                <a:gd name="T103" fmla="*/ 184 h 477"/>
                <a:gd name="T104" fmla="*/ 91 w 415"/>
                <a:gd name="T105" fmla="*/ 134 h 477"/>
                <a:gd name="T106" fmla="*/ 116 w 415"/>
                <a:gd name="T107" fmla="*/ 90 h 477"/>
                <a:gd name="T108" fmla="*/ 155 w 415"/>
                <a:gd name="T109" fmla="*/ 40 h 477"/>
                <a:gd name="T110" fmla="*/ 191 w 415"/>
                <a:gd name="T111" fmla="*/ 36 h 477"/>
                <a:gd name="T112" fmla="*/ 227 w 415"/>
                <a:gd name="T113" fmla="*/ 12 h 477"/>
                <a:gd name="T114" fmla="*/ 264 w 415"/>
                <a:gd name="T115" fmla="*/ 15 h 477"/>
                <a:gd name="T116" fmla="*/ 279 w 415"/>
                <a:gd name="T117" fmla="*/ 80 h 477"/>
                <a:gd name="T118" fmla="*/ 311 w 415"/>
                <a:gd name="T119" fmla="*/ 90 h 477"/>
                <a:gd name="T120" fmla="*/ 342 w 415"/>
                <a:gd name="T121" fmla="*/ 70 h 477"/>
                <a:gd name="T122" fmla="*/ 361 w 415"/>
                <a:gd name="T123" fmla="*/ 102 h 477"/>
                <a:gd name="T124" fmla="*/ 407 w 415"/>
                <a:gd name="T125" fmla="*/ 97 h 4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415" h="477">
                  <a:moveTo>
                    <a:pt x="144" y="460"/>
                  </a:moveTo>
                  <a:lnTo>
                    <a:pt x="145" y="460"/>
                  </a:lnTo>
                  <a:lnTo>
                    <a:pt x="148" y="460"/>
                  </a:lnTo>
                  <a:lnTo>
                    <a:pt x="151" y="460"/>
                  </a:lnTo>
                  <a:lnTo>
                    <a:pt x="152" y="462"/>
                  </a:lnTo>
                  <a:lnTo>
                    <a:pt x="152" y="463"/>
                  </a:lnTo>
                  <a:lnTo>
                    <a:pt x="149" y="463"/>
                  </a:lnTo>
                  <a:lnTo>
                    <a:pt x="149" y="465"/>
                  </a:lnTo>
                  <a:lnTo>
                    <a:pt x="148" y="466"/>
                  </a:lnTo>
                  <a:lnTo>
                    <a:pt x="149" y="469"/>
                  </a:lnTo>
                  <a:lnTo>
                    <a:pt x="148" y="469"/>
                  </a:lnTo>
                  <a:lnTo>
                    <a:pt x="145" y="469"/>
                  </a:lnTo>
                  <a:lnTo>
                    <a:pt x="144" y="469"/>
                  </a:lnTo>
                  <a:lnTo>
                    <a:pt x="144" y="470"/>
                  </a:lnTo>
                  <a:lnTo>
                    <a:pt x="144" y="473"/>
                  </a:lnTo>
                  <a:lnTo>
                    <a:pt x="143" y="474"/>
                  </a:lnTo>
                  <a:lnTo>
                    <a:pt x="144" y="474"/>
                  </a:lnTo>
                  <a:lnTo>
                    <a:pt x="144" y="477"/>
                  </a:lnTo>
                  <a:lnTo>
                    <a:pt x="138" y="477"/>
                  </a:lnTo>
                  <a:lnTo>
                    <a:pt x="134" y="477"/>
                  </a:lnTo>
                  <a:lnTo>
                    <a:pt x="136" y="476"/>
                  </a:lnTo>
                  <a:lnTo>
                    <a:pt x="138" y="473"/>
                  </a:lnTo>
                  <a:lnTo>
                    <a:pt x="141" y="467"/>
                  </a:lnTo>
                  <a:lnTo>
                    <a:pt x="140" y="466"/>
                  </a:lnTo>
                  <a:lnTo>
                    <a:pt x="140" y="466"/>
                  </a:lnTo>
                  <a:lnTo>
                    <a:pt x="138" y="466"/>
                  </a:lnTo>
                  <a:lnTo>
                    <a:pt x="137" y="466"/>
                  </a:lnTo>
                  <a:lnTo>
                    <a:pt x="137" y="466"/>
                  </a:lnTo>
                  <a:lnTo>
                    <a:pt x="136" y="466"/>
                  </a:lnTo>
                  <a:lnTo>
                    <a:pt x="136" y="466"/>
                  </a:lnTo>
                  <a:lnTo>
                    <a:pt x="140" y="463"/>
                  </a:lnTo>
                  <a:lnTo>
                    <a:pt x="140" y="460"/>
                  </a:lnTo>
                  <a:lnTo>
                    <a:pt x="138" y="459"/>
                  </a:lnTo>
                  <a:lnTo>
                    <a:pt x="140" y="458"/>
                  </a:lnTo>
                  <a:lnTo>
                    <a:pt x="141" y="458"/>
                  </a:lnTo>
                  <a:lnTo>
                    <a:pt x="143" y="458"/>
                  </a:lnTo>
                  <a:lnTo>
                    <a:pt x="144" y="460"/>
                  </a:lnTo>
                  <a:lnTo>
                    <a:pt x="144" y="460"/>
                  </a:lnTo>
                  <a:close/>
                  <a:moveTo>
                    <a:pt x="208" y="383"/>
                  </a:moveTo>
                  <a:lnTo>
                    <a:pt x="210" y="383"/>
                  </a:lnTo>
                  <a:lnTo>
                    <a:pt x="212" y="383"/>
                  </a:lnTo>
                  <a:lnTo>
                    <a:pt x="212" y="384"/>
                  </a:lnTo>
                  <a:lnTo>
                    <a:pt x="213" y="386"/>
                  </a:lnTo>
                  <a:lnTo>
                    <a:pt x="213" y="387"/>
                  </a:lnTo>
                  <a:lnTo>
                    <a:pt x="212" y="388"/>
                  </a:lnTo>
                  <a:lnTo>
                    <a:pt x="212" y="388"/>
                  </a:lnTo>
                  <a:lnTo>
                    <a:pt x="210" y="388"/>
                  </a:lnTo>
                  <a:lnTo>
                    <a:pt x="210" y="390"/>
                  </a:lnTo>
                  <a:lnTo>
                    <a:pt x="210" y="393"/>
                  </a:lnTo>
                  <a:lnTo>
                    <a:pt x="208" y="393"/>
                  </a:lnTo>
                  <a:lnTo>
                    <a:pt x="206" y="393"/>
                  </a:lnTo>
                  <a:lnTo>
                    <a:pt x="205" y="393"/>
                  </a:lnTo>
                  <a:lnTo>
                    <a:pt x="203" y="391"/>
                  </a:lnTo>
                  <a:lnTo>
                    <a:pt x="202" y="391"/>
                  </a:lnTo>
                  <a:lnTo>
                    <a:pt x="202" y="390"/>
                  </a:lnTo>
                  <a:lnTo>
                    <a:pt x="202" y="388"/>
                  </a:lnTo>
                  <a:lnTo>
                    <a:pt x="203" y="388"/>
                  </a:lnTo>
                  <a:lnTo>
                    <a:pt x="205" y="388"/>
                  </a:lnTo>
                  <a:lnTo>
                    <a:pt x="205" y="388"/>
                  </a:lnTo>
                  <a:lnTo>
                    <a:pt x="205" y="387"/>
                  </a:lnTo>
                  <a:lnTo>
                    <a:pt x="203" y="388"/>
                  </a:lnTo>
                  <a:lnTo>
                    <a:pt x="202" y="388"/>
                  </a:lnTo>
                  <a:lnTo>
                    <a:pt x="202" y="386"/>
                  </a:lnTo>
                  <a:lnTo>
                    <a:pt x="202" y="384"/>
                  </a:lnTo>
                  <a:lnTo>
                    <a:pt x="203" y="383"/>
                  </a:lnTo>
                  <a:lnTo>
                    <a:pt x="205" y="380"/>
                  </a:lnTo>
                  <a:lnTo>
                    <a:pt x="206" y="382"/>
                  </a:lnTo>
                  <a:lnTo>
                    <a:pt x="208" y="383"/>
                  </a:lnTo>
                  <a:lnTo>
                    <a:pt x="208" y="383"/>
                  </a:lnTo>
                  <a:close/>
                  <a:moveTo>
                    <a:pt x="226" y="382"/>
                  </a:moveTo>
                  <a:lnTo>
                    <a:pt x="226" y="382"/>
                  </a:lnTo>
                  <a:lnTo>
                    <a:pt x="223" y="380"/>
                  </a:lnTo>
                  <a:lnTo>
                    <a:pt x="223" y="380"/>
                  </a:lnTo>
                  <a:lnTo>
                    <a:pt x="223" y="380"/>
                  </a:lnTo>
                  <a:lnTo>
                    <a:pt x="224" y="380"/>
                  </a:lnTo>
                  <a:lnTo>
                    <a:pt x="224" y="379"/>
                  </a:lnTo>
                  <a:lnTo>
                    <a:pt x="226" y="380"/>
                  </a:lnTo>
                  <a:lnTo>
                    <a:pt x="226" y="380"/>
                  </a:lnTo>
                  <a:lnTo>
                    <a:pt x="226" y="382"/>
                  </a:lnTo>
                  <a:close/>
                  <a:moveTo>
                    <a:pt x="297" y="333"/>
                  </a:moveTo>
                  <a:lnTo>
                    <a:pt x="296" y="333"/>
                  </a:lnTo>
                  <a:lnTo>
                    <a:pt x="296" y="333"/>
                  </a:lnTo>
                  <a:lnTo>
                    <a:pt x="296" y="333"/>
                  </a:lnTo>
                  <a:lnTo>
                    <a:pt x="296" y="332"/>
                  </a:lnTo>
                  <a:lnTo>
                    <a:pt x="296" y="332"/>
                  </a:lnTo>
                  <a:lnTo>
                    <a:pt x="296" y="330"/>
                  </a:lnTo>
                  <a:lnTo>
                    <a:pt x="296" y="330"/>
                  </a:lnTo>
                  <a:lnTo>
                    <a:pt x="296" y="329"/>
                  </a:lnTo>
                  <a:lnTo>
                    <a:pt x="296" y="328"/>
                  </a:lnTo>
                  <a:lnTo>
                    <a:pt x="296" y="328"/>
                  </a:lnTo>
                  <a:lnTo>
                    <a:pt x="297" y="328"/>
                  </a:lnTo>
                  <a:lnTo>
                    <a:pt x="299" y="328"/>
                  </a:lnTo>
                  <a:lnTo>
                    <a:pt x="299" y="326"/>
                  </a:lnTo>
                  <a:lnTo>
                    <a:pt x="300" y="326"/>
                  </a:lnTo>
                  <a:lnTo>
                    <a:pt x="300" y="326"/>
                  </a:lnTo>
                  <a:lnTo>
                    <a:pt x="300" y="328"/>
                  </a:lnTo>
                  <a:lnTo>
                    <a:pt x="299" y="328"/>
                  </a:lnTo>
                  <a:lnTo>
                    <a:pt x="299" y="328"/>
                  </a:lnTo>
                  <a:lnTo>
                    <a:pt x="299" y="329"/>
                  </a:lnTo>
                  <a:lnTo>
                    <a:pt x="299" y="330"/>
                  </a:lnTo>
                  <a:lnTo>
                    <a:pt x="299" y="330"/>
                  </a:lnTo>
                  <a:lnTo>
                    <a:pt x="299" y="330"/>
                  </a:lnTo>
                  <a:lnTo>
                    <a:pt x="297" y="333"/>
                  </a:lnTo>
                  <a:lnTo>
                    <a:pt x="297" y="333"/>
                  </a:lnTo>
                  <a:close/>
                  <a:moveTo>
                    <a:pt x="333" y="315"/>
                  </a:moveTo>
                  <a:lnTo>
                    <a:pt x="335" y="315"/>
                  </a:lnTo>
                  <a:lnTo>
                    <a:pt x="335" y="315"/>
                  </a:lnTo>
                  <a:lnTo>
                    <a:pt x="336" y="315"/>
                  </a:lnTo>
                  <a:lnTo>
                    <a:pt x="338" y="317"/>
                  </a:lnTo>
                  <a:lnTo>
                    <a:pt x="338" y="317"/>
                  </a:lnTo>
                  <a:lnTo>
                    <a:pt x="336" y="317"/>
                  </a:lnTo>
                  <a:lnTo>
                    <a:pt x="335" y="318"/>
                  </a:lnTo>
                  <a:lnTo>
                    <a:pt x="335" y="319"/>
                  </a:lnTo>
                  <a:lnTo>
                    <a:pt x="335" y="319"/>
                  </a:lnTo>
                  <a:lnTo>
                    <a:pt x="333" y="319"/>
                  </a:lnTo>
                  <a:lnTo>
                    <a:pt x="332" y="319"/>
                  </a:lnTo>
                  <a:lnTo>
                    <a:pt x="332" y="318"/>
                  </a:lnTo>
                  <a:lnTo>
                    <a:pt x="332" y="317"/>
                  </a:lnTo>
                  <a:lnTo>
                    <a:pt x="332" y="317"/>
                  </a:lnTo>
                  <a:lnTo>
                    <a:pt x="332" y="317"/>
                  </a:lnTo>
                  <a:lnTo>
                    <a:pt x="331" y="317"/>
                  </a:lnTo>
                  <a:lnTo>
                    <a:pt x="329" y="317"/>
                  </a:lnTo>
                  <a:lnTo>
                    <a:pt x="328" y="317"/>
                  </a:lnTo>
                  <a:lnTo>
                    <a:pt x="326" y="315"/>
                  </a:lnTo>
                  <a:lnTo>
                    <a:pt x="326" y="314"/>
                  </a:lnTo>
                  <a:lnTo>
                    <a:pt x="326" y="312"/>
                  </a:lnTo>
                  <a:lnTo>
                    <a:pt x="326" y="312"/>
                  </a:lnTo>
                  <a:lnTo>
                    <a:pt x="328" y="311"/>
                  </a:lnTo>
                  <a:lnTo>
                    <a:pt x="329" y="311"/>
                  </a:lnTo>
                  <a:lnTo>
                    <a:pt x="329" y="312"/>
                  </a:lnTo>
                  <a:lnTo>
                    <a:pt x="329" y="312"/>
                  </a:lnTo>
                  <a:lnTo>
                    <a:pt x="331" y="312"/>
                  </a:lnTo>
                  <a:lnTo>
                    <a:pt x="331" y="314"/>
                  </a:lnTo>
                  <a:lnTo>
                    <a:pt x="332" y="314"/>
                  </a:lnTo>
                  <a:lnTo>
                    <a:pt x="332" y="315"/>
                  </a:lnTo>
                  <a:lnTo>
                    <a:pt x="333" y="315"/>
                  </a:lnTo>
                  <a:lnTo>
                    <a:pt x="333" y="315"/>
                  </a:lnTo>
                  <a:close/>
                  <a:moveTo>
                    <a:pt x="313" y="294"/>
                  </a:moveTo>
                  <a:lnTo>
                    <a:pt x="313" y="294"/>
                  </a:lnTo>
                  <a:lnTo>
                    <a:pt x="313" y="292"/>
                  </a:lnTo>
                  <a:lnTo>
                    <a:pt x="311" y="292"/>
                  </a:lnTo>
                  <a:lnTo>
                    <a:pt x="311" y="290"/>
                  </a:lnTo>
                  <a:lnTo>
                    <a:pt x="311" y="289"/>
                  </a:lnTo>
                  <a:lnTo>
                    <a:pt x="313" y="283"/>
                  </a:lnTo>
                  <a:lnTo>
                    <a:pt x="313" y="282"/>
                  </a:lnTo>
                  <a:lnTo>
                    <a:pt x="315" y="279"/>
                  </a:lnTo>
                  <a:lnTo>
                    <a:pt x="317" y="279"/>
                  </a:lnTo>
                  <a:lnTo>
                    <a:pt x="317" y="279"/>
                  </a:lnTo>
                  <a:lnTo>
                    <a:pt x="317" y="281"/>
                  </a:lnTo>
                  <a:lnTo>
                    <a:pt x="318" y="281"/>
                  </a:lnTo>
                  <a:lnTo>
                    <a:pt x="318" y="282"/>
                  </a:lnTo>
                  <a:lnTo>
                    <a:pt x="317" y="285"/>
                  </a:lnTo>
                  <a:lnTo>
                    <a:pt x="315" y="288"/>
                  </a:lnTo>
                  <a:lnTo>
                    <a:pt x="315" y="289"/>
                  </a:lnTo>
                  <a:lnTo>
                    <a:pt x="315" y="292"/>
                  </a:lnTo>
                  <a:lnTo>
                    <a:pt x="315" y="293"/>
                  </a:lnTo>
                  <a:lnTo>
                    <a:pt x="315" y="293"/>
                  </a:lnTo>
                  <a:lnTo>
                    <a:pt x="314" y="293"/>
                  </a:lnTo>
                  <a:lnTo>
                    <a:pt x="313" y="294"/>
                  </a:lnTo>
                  <a:lnTo>
                    <a:pt x="313" y="294"/>
                  </a:lnTo>
                  <a:close/>
                  <a:moveTo>
                    <a:pt x="357" y="275"/>
                  </a:moveTo>
                  <a:lnTo>
                    <a:pt x="357" y="276"/>
                  </a:lnTo>
                  <a:lnTo>
                    <a:pt x="358" y="275"/>
                  </a:lnTo>
                  <a:lnTo>
                    <a:pt x="360" y="275"/>
                  </a:lnTo>
                  <a:lnTo>
                    <a:pt x="360" y="276"/>
                  </a:lnTo>
                  <a:lnTo>
                    <a:pt x="361" y="278"/>
                  </a:lnTo>
                  <a:lnTo>
                    <a:pt x="360" y="278"/>
                  </a:lnTo>
                  <a:lnTo>
                    <a:pt x="361" y="279"/>
                  </a:lnTo>
                  <a:lnTo>
                    <a:pt x="362" y="281"/>
                  </a:lnTo>
                  <a:lnTo>
                    <a:pt x="365" y="281"/>
                  </a:lnTo>
                  <a:lnTo>
                    <a:pt x="364" y="282"/>
                  </a:lnTo>
                  <a:lnTo>
                    <a:pt x="362" y="283"/>
                  </a:lnTo>
                  <a:lnTo>
                    <a:pt x="361" y="282"/>
                  </a:lnTo>
                  <a:lnTo>
                    <a:pt x="360" y="282"/>
                  </a:lnTo>
                  <a:lnTo>
                    <a:pt x="358" y="283"/>
                  </a:lnTo>
                  <a:lnTo>
                    <a:pt x="358" y="285"/>
                  </a:lnTo>
                  <a:lnTo>
                    <a:pt x="358" y="286"/>
                  </a:lnTo>
                  <a:lnTo>
                    <a:pt x="362" y="289"/>
                  </a:lnTo>
                  <a:lnTo>
                    <a:pt x="362" y="290"/>
                  </a:lnTo>
                  <a:lnTo>
                    <a:pt x="360" y="289"/>
                  </a:lnTo>
                  <a:lnTo>
                    <a:pt x="357" y="290"/>
                  </a:lnTo>
                  <a:lnTo>
                    <a:pt x="356" y="292"/>
                  </a:lnTo>
                  <a:lnTo>
                    <a:pt x="354" y="293"/>
                  </a:lnTo>
                  <a:lnTo>
                    <a:pt x="354" y="294"/>
                  </a:lnTo>
                  <a:lnTo>
                    <a:pt x="354" y="296"/>
                  </a:lnTo>
                  <a:lnTo>
                    <a:pt x="354" y="296"/>
                  </a:lnTo>
                  <a:lnTo>
                    <a:pt x="353" y="296"/>
                  </a:lnTo>
                  <a:lnTo>
                    <a:pt x="351" y="294"/>
                  </a:lnTo>
                  <a:lnTo>
                    <a:pt x="350" y="294"/>
                  </a:lnTo>
                  <a:lnTo>
                    <a:pt x="349" y="293"/>
                  </a:lnTo>
                  <a:lnTo>
                    <a:pt x="349" y="290"/>
                  </a:lnTo>
                  <a:lnTo>
                    <a:pt x="350" y="290"/>
                  </a:lnTo>
                  <a:lnTo>
                    <a:pt x="350" y="289"/>
                  </a:lnTo>
                  <a:lnTo>
                    <a:pt x="350" y="289"/>
                  </a:lnTo>
                  <a:lnTo>
                    <a:pt x="350" y="288"/>
                  </a:lnTo>
                  <a:lnTo>
                    <a:pt x="349" y="289"/>
                  </a:lnTo>
                  <a:lnTo>
                    <a:pt x="349" y="289"/>
                  </a:lnTo>
                  <a:lnTo>
                    <a:pt x="347" y="289"/>
                  </a:lnTo>
                  <a:lnTo>
                    <a:pt x="346" y="288"/>
                  </a:lnTo>
                  <a:lnTo>
                    <a:pt x="347" y="286"/>
                  </a:lnTo>
                  <a:lnTo>
                    <a:pt x="349" y="286"/>
                  </a:lnTo>
                  <a:lnTo>
                    <a:pt x="349" y="286"/>
                  </a:lnTo>
                  <a:lnTo>
                    <a:pt x="354" y="286"/>
                  </a:lnTo>
                  <a:lnTo>
                    <a:pt x="356" y="286"/>
                  </a:lnTo>
                  <a:lnTo>
                    <a:pt x="357" y="283"/>
                  </a:lnTo>
                  <a:lnTo>
                    <a:pt x="354" y="283"/>
                  </a:lnTo>
                  <a:lnTo>
                    <a:pt x="351" y="283"/>
                  </a:lnTo>
                  <a:lnTo>
                    <a:pt x="351" y="283"/>
                  </a:lnTo>
                  <a:lnTo>
                    <a:pt x="351" y="282"/>
                  </a:lnTo>
                  <a:lnTo>
                    <a:pt x="351" y="278"/>
                  </a:lnTo>
                  <a:lnTo>
                    <a:pt x="351" y="278"/>
                  </a:lnTo>
                  <a:lnTo>
                    <a:pt x="351" y="278"/>
                  </a:lnTo>
                  <a:lnTo>
                    <a:pt x="350" y="278"/>
                  </a:lnTo>
                  <a:lnTo>
                    <a:pt x="349" y="278"/>
                  </a:lnTo>
                  <a:lnTo>
                    <a:pt x="349" y="276"/>
                  </a:lnTo>
                  <a:lnTo>
                    <a:pt x="349" y="275"/>
                  </a:lnTo>
                  <a:lnTo>
                    <a:pt x="350" y="274"/>
                  </a:lnTo>
                  <a:lnTo>
                    <a:pt x="351" y="272"/>
                  </a:lnTo>
                  <a:lnTo>
                    <a:pt x="353" y="271"/>
                  </a:lnTo>
                  <a:lnTo>
                    <a:pt x="354" y="271"/>
                  </a:lnTo>
                  <a:lnTo>
                    <a:pt x="354" y="271"/>
                  </a:lnTo>
                  <a:lnTo>
                    <a:pt x="357" y="271"/>
                  </a:lnTo>
                  <a:lnTo>
                    <a:pt x="356" y="271"/>
                  </a:lnTo>
                  <a:lnTo>
                    <a:pt x="356" y="272"/>
                  </a:lnTo>
                  <a:lnTo>
                    <a:pt x="357" y="275"/>
                  </a:lnTo>
                  <a:lnTo>
                    <a:pt x="357" y="275"/>
                  </a:lnTo>
                  <a:close/>
                  <a:moveTo>
                    <a:pt x="351" y="271"/>
                  </a:moveTo>
                  <a:lnTo>
                    <a:pt x="351" y="272"/>
                  </a:lnTo>
                  <a:lnTo>
                    <a:pt x="350" y="272"/>
                  </a:lnTo>
                  <a:lnTo>
                    <a:pt x="347" y="272"/>
                  </a:lnTo>
                  <a:lnTo>
                    <a:pt x="347" y="272"/>
                  </a:lnTo>
                  <a:lnTo>
                    <a:pt x="346" y="272"/>
                  </a:lnTo>
                  <a:lnTo>
                    <a:pt x="346" y="271"/>
                  </a:lnTo>
                  <a:lnTo>
                    <a:pt x="347" y="271"/>
                  </a:lnTo>
                  <a:lnTo>
                    <a:pt x="347" y="271"/>
                  </a:lnTo>
                  <a:lnTo>
                    <a:pt x="351" y="270"/>
                  </a:lnTo>
                  <a:lnTo>
                    <a:pt x="351" y="271"/>
                  </a:lnTo>
                  <a:lnTo>
                    <a:pt x="351" y="271"/>
                  </a:lnTo>
                  <a:close/>
                  <a:moveTo>
                    <a:pt x="339" y="272"/>
                  </a:moveTo>
                  <a:lnTo>
                    <a:pt x="339" y="272"/>
                  </a:lnTo>
                  <a:lnTo>
                    <a:pt x="338" y="274"/>
                  </a:lnTo>
                  <a:lnTo>
                    <a:pt x="338" y="272"/>
                  </a:lnTo>
                  <a:lnTo>
                    <a:pt x="336" y="272"/>
                  </a:lnTo>
                  <a:lnTo>
                    <a:pt x="338" y="272"/>
                  </a:lnTo>
                  <a:lnTo>
                    <a:pt x="338" y="272"/>
                  </a:lnTo>
                  <a:lnTo>
                    <a:pt x="338" y="271"/>
                  </a:lnTo>
                  <a:lnTo>
                    <a:pt x="339" y="271"/>
                  </a:lnTo>
                  <a:lnTo>
                    <a:pt x="339" y="270"/>
                  </a:lnTo>
                  <a:lnTo>
                    <a:pt x="340" y="270"/>
                  </a:lnTo>
                  <a:lnTo>
                    <a:pt x="340" y="270"/>
                  </a:lnTo>
                  <a:lnTo>
                    <a:pt x="340" y="270"/>
                  </a:lnTo>
                  <a:lnTo>
                    <a:pt x="340" y="271"/>
                  </a:lnTo>
                  <a:lnTo>
                    <a:pt x="340" y="272"/>
                  </a:lnTo>
                  <a:lnTo>
                    <a:pt x="339" y="272"/>
                  </a:lnTo>
                  <a:lnTo>
                    <a:pt x="339" y="272"/>
                  </a:lnTo>
                  <a:close/>
                  <a:moveTo>
                    <a:pt x="321" y="239"/>
                  </a:moveTo>
                  <a:lnTo>
                    <a:pt x="321" y="239"/>
                  </a:lnTo>
                  <a:lnTo>
                    <a:pt x="320" y="239"/>
                  </a:lnTo>
                  <a:lnTo>
                    <a:pt x="317" y="239"/>
                  </a:lnTo>
                  <a:lnTo>
                    <a:pt x="314" y="238"/>
                  </a:lnTo>
                  <a:lnTo>
                    <a:pt x="313" y="236"/>
                  </a:lnTo>
                  <a:lnTo>
                    <a:pt x="313" y="236"/>
                  </a:lnTo>
                  <a:lnTo>
                    <a:pt x="310" y="236"/>
                  </a:lnTo>
                  <a:lnTo>
                    <a:pt x="310" y="236"/>
                  </a:lnTo>
                  <a:lnTo>
                    <a:pt x="308" y="235"/>
                  </a:lnTo>
                  <a:lnTo>
                    <a:pt x="308" y="234"/>
                  </a:lnTo>
                  <a:lnTo>
                    <a:pt x="307" y="232"/>
                  </a:lnTo>
                  <a:lnTo>
                    <a:pt x="307" y="231"/>
                  </a:lnTo>
                  <a:lnTo>
                    <a:pt x="306" y="231"/>
                  </a:lnTo>
                  <a:lnTo>
                    <a:pt x="304" y="227"/>
                  </a:lnTo>
                  <a:lnTo>
                    <a:pt x="306" y="228"/>
                  </a:lnTo>
                  <a:lnTo>
                    <a:pt x="307" y="231"/>
                  </a:lnTo>
                  <a:lnTo>
                    <a:pt x="310" y="231"/>
                  </a:lnTo>
                  <a:lnTo>
                    <a:pt x="310" y="232"/>
                  </a:lnTo>
                  <a:lnTo>
                    <a:pt x="314" y="232"/>
                  </a:lnTo>
                  <a:lnTo>
                    <a:pt x="320" y="235"/>
                  </a:lnTo>
                  <a:lnTo>
                    <a:pt x="322" y="236"/>
                  </a:lnTo>
                  <a:lnTo>
                    <a:pt x="322" y="239"/>
                  </a:lnTo>
                  <a:lnTo>
                    <a:pt x="321" y="239"/>
                  </a:lnTo>
                  <a:lnTo>
                    <a:pt x="321" y="239"/>
                  </a:lnTo>
                  <a:close/>
                  <a:moveTo>
                    <a:pt x="343" y="229"/>
                  </a:moveTo>
                  <a:lnTo>
                    <a:pt x="342" y="229"/>
                  </a:lnTo>
                  <a:lnTo>
                    <a:pt x="338" y="228"/>
                  </a:lnTo>
                  <a:lnTo>
                    <a:pt x="336" y="227"/>
                  </a:lnTo>
                  <a:lnTo>
                    <a:pt x="338" y="224"/>
                  </a:lnTo>
                  <a:lnTo>
                    <a:pt x="340" y="223"/>
                  </a:lnTo>
                  <a:lnTo>
                    <a:pt x="342" y="224"/>
                  </a:lnTo>
                  <a:lnTo>
                    <a:pt x="343" y="225"/>
                  </a:lnTo>
                  <a:lnTo>
                    <a:pt x="343" y="228"/>
                  </a:lnTo>
                  <a:lnTo>
                    <a:pt x="344" y="228"/>
                  </a:lnTo>
                  <a:lnTo>
                    <a:pt x="343" y="229"/>
                  </a:lnTo>
                  <a:close/>
                  <a:moveTo>
                    <a:pt x="382" y="184"/>
                  </a:moveTo>
                  <a:lnTo>
                    <a:pt x="382" y="184"/>
                  </a:lnTo>
                  <a:lnTo>
                    <a:pt x="382" y="187"/>
                  </a:lnTo>
                  <a:lnTo>
                    <a:pt x="382" y="187"/>
                  </a:lnTo>
                  <a:lnTo>
                    <a:pt x="380" y="187"/>
                  </a:lnTo>
                  <a:lnTo>
                    <a:pt x="379" y="187"/>
                  </a:lnTo>
                  <a:lnTo>
                    <a:pt x="379" y="187"/>
                  </a:lnTo>
                  <a:lnTo>
                    <a:pt x="379" y="185"/>
                  </a:lnTo>
                  <a:lnTo>
                    <a:pt x="379" y="184"/>
                  </a:lnTo>
                  <a:lnTo>
                    <a:pt x="379" y="184"/>
                  </a:lnTo>
                  <a:lnTo>
                    <a:pt x="379" y="184"/>
                  </a:lnTo>
                  <a:lnTo>
                    <a:pt x="380" y="184"/>
                  </a:lnTo>
                  <a:lnTo>
                    <a:pt x="382" y="184"/>
                  </a:lnTo>
                  <a:lnTo>
                    <a:pt x="382" y="184"/>
                  </a:lnTo>
                  <a:lnTo>
                    <a:pt x="382" y="184"/>
                  </a:lnTo>
                  <a:close/>
                  <a:moveTo>
                    <a:pt x="387" y="180"/>
                  </a:moveTo>
                  <a:lnTo>
                    <a:pt x="387" y="181"/>
                  </a:lnTo>
                  <a:lnTo>
                    <a:pt x="387" y="180"/>
                  </a:lnTo>
                  <a:lnTo>
                    <a:pt x="387" y="178"/>
                  </a:lnTo>
                  <a:lnTo>
                    <a:pt x="389" y="178"/>
                  </a:lnTo>
                  <a:lnTo>
                    <a:pt x="390" y="176"/>
                  </a:lnTo>
                  <a:lnTo>
                    <a:pt x="390" y="176"/>
                  </a:lnTo>
                  <a:lnTo>
                    <a:pt x="391" y="177"/>
                  </a:lnTo>
                  <a:lnTo>
                    <a:pt x="390" y="178"/>
                  </a:lnTo>
                  <a:lnTo>
                    <a:pt x="390" y="178"/>
                  </a:lnTo>
                  <a:lnTo>
                    <a:pt x="390" y="178"/>
                  </a:lnTo>
                  <a:lnTo>
                    <a:pt x="387" y="180"/>
                  </a:lnTo>
                  <a:lnTo>
                    <a:pt x="387" y="180"/>
                  </a:lnTo>
                  <a:close/>
                  <a:moveTo>
                    <a:pt x="360" y="173"/>
                  </a:moveTo>
                  <a:lnTo>
                    <a:pt x="358" y="174"/>
                  </a:lnTo>
                  <a:lnTo>
                    <a:pt x="357" y="174"/>
                  </a:lnTo>
                  <a:lnTo>
                    <a:pt x="356" y="176"/>
                  </a:lnTo>
                  <a:lnTo>
                    <a:pt x="354" y="176"/>
                  </a:lnTo>
                  <a:lnTo>
                    <a:pt x="354" y="174"/>
                  </a:lnTo>
                  <a:lnTo>
                    <a:pt x="356" y="173"/>
                  </a:lnTo>
                  <a:lnTo>
                    <a:pt x="357" y="173"/>
                  </a:lnTo>
                  <a:lnTo>
                    <a:pt x="357" y="173"/>
                  </a:lnTo>
                  <a:lnTo>
                    <a:pt x="358" y="173"/>
                  </a:lnTo>
                  <a:lnTo>
                    <a:pt x="360" y="173"/>
                  </a:lnTo>
                  <a:lnTo>
                    <a:pt x="360" y="173"/>
                  </a:lnTo>
                  <a:close/>
                  <a:moveTo>
                    <a:pt x="354" y="170"/>
                  </a:moveTo>
                  <a:lnTo>
                    <a:pt x="351" y="170"/>
                  </a:lnTo>
                  <a:lnTo>
                    <a:pt x="350" y="171"/>
                  </a:lnTo>
                  <a:lnTo>
                    <a:pt x="349" y="171"/>
                  </a:lnTo>
                  <a:lnTo>
                    <a:pt x="349" y="171"/>
                  </a:lnTo>
                  <a:lnTo>
                    <a:pt x="347" y="171"/>
                  </a:lnTo>
                  <a:lnTo>
                    <a:pt x="347" y="171"/>
                  </a:lnTo>
                  <a:lnTo>
                    <a:pt x="346" y="171"/>
                  </a:lnTo>
                  <a:lnTo>
                    <a:pt x="346" y="171"/>
                  </a:lnTo>
                  <a:lnTo>
                    <a:pt x="346" y="170"/>
                  </a:lnTo>
                  <a:lnTo>
                    <a:pt x="346" y="170"/>
                  </a:lnTo>
                  <a:lnTo>
                    <a:pt x="346" y="169"/>
                  </a:lnTo>
                  <a:lnTo>
                    <a:pt x="346" y="169"/>
                  </a:lnTo>
                  <a:lnTo>
                    <a:pt x="351" y="169"/>
                  </a:lnTo>
                  <a:lnTo>
                    <a:pt x="351" y="170"/>
                  </a:lnTo>
                  <a:lnTo>
                    <a:pt x="351" y="170"/>
                  </a:lnTo>
                  <a:lnTo>
                    <a:pt x="351" y="169"/>
                  </a:lnTo>
                  <a:lnTo>
                    <a:pt x="353" y="167"/>
                  </a:lnTo>
                  <a:lnTo>
                    <a:pt x="353" y="167"/>
                  </a:lnTo>
                  <a:lnTo>
                    <a:pt x="354" y="167"/>
                  </a:lnTo>
                  <a:lnTo>
                    <a:pt x="354" y="169"/>
                  </a:lnTo>
                  <a:lnTo>
                    <a:pt x="354" y="169"/>
                  </a:lnTo>
                  <a:lnTo>
                    <a:pt x="354" y="170"/>
                  </a:lnTo>
                  <a:lnTo>
                    <a:pt x="354" y="170"/>
                  </a:lnTo>
                  <a:close/>
                  <a:moveTo>
                    <a:pt x="371" y="166"/>
                  </a:moveTo>
                  <a:lnTo>
                    <a:pt x="371" y="167"/>
                  </a:lnTo>
                  <a:lnTo>
                    <a:pt x="371" y="169"/>
                  </a:lnTo>
                  <a:lnTo>
                    <a:pt x="371" y="170"/>
                  </a:lnTo>
                  <a:lnTo>
                    <a:pt x="371" y="169"/>
                  </a:lnTo>
                  <a:lnTo>
                    <a:pt x="369" y="169"/>
                  </a:lnTo>
                  <a:lnTo>
                    <a:pt x="369" y="167"/>
                  </a:lnTo>
                  <a:lnTo>
                    <a:pt x="368" y="167"/>
                  </a:lnTo>
                  <a:lnTo>
                    <a:pt x="368" y="167"/>
                  </a:lnTo>
                  <a:lnTo>
                    <a:pt x="368" y="167"/>
                  </a:lnTo>
                  <a:lnTo>
                    <a:pt x="369" y="167"/>
                  </a:lnTo>
                  <a:lnTo>
                    <a:pt x="371" y="166"/>
                  </a:lnTo>
                  <a:lnTo>
                    <a:pt x="371" y="166"/>
                  </a:lnTo>
                  <a:lnTo>
                    <a:pt x="371" y="166"/>
                  </a:lnTo>
                  <a:close/>
                  <a:moveTo>
                    <a:pt x="404" y="142"/>
                  </a:moveTo>
                  <a:lnTo>
                    <a:pt x="403" y="142"/>
                  </a:lnTo>
                  <a:lnTo>
                    <a:pt x="401" y="142"/>
                  </a:lnTo>
                  <a:lnTo>
                    <a:pt x="403" y="141"/>
                  </a:lnTo>
                  <a:lnTo>
                    <a:pt x="404" y="141"/>
                  </a:lnTo>
                  <a:lnTo>
                    <a:pt x="404" y="141"/>
                  </a:lnTo>
                  <a:lnTo>
                    <a:pt x="404" y="142"/>
                  </a:lnTo>
                  <a:lnTo>
                    <a:pt x="404" y="142"/>
                  </a:lnTo>
                  <a:lnTo>
                    <a:pt x="404" y="142"/>
                  </a:lnTo>
                  <a:close/>
                  <a:moveTo>
                    <a:pt x="409" y="140"/>
                  </a:moveTo>
                  <a:lnTo>
                    <a:pt x="409" y="140"/>
                  </a:lnTo>
                  <a:lnTo>
                    <a:pt x="409" y="141"/>
                  </a:lnTo>
                  <a:lnTo>
                    <a:pt x="411" y="142"/>
                  </a:lnTo>
                  <a:lnTo>
                    <a:pt x="408" y="142"/>
                  </a:lnTo>
                  <a:lnTo>
                    <a:pt x="405" y="141"/>
                  </a:lnTo>
                  <a:lnTo>
                    <a:pt x="405" y="141"/>
                  </a:lnTo>
                  <a:lnTo>
                    <a:pt x="405" y="140"/>
                  </a:lnTo>
                  <a:lnTo>
                    <a:pt x="407" y="138"/>
                  </a:lnTo>
                  <a:lnTo>
                    <a:pt x="407" y="138"/>
                  </a:lnTo>
                  <a:lnTo>
                    <a:pt x="408" y="138"/>
                  </a:lnTo>
                  <a:lnTo>
                    <a:pt x="409" y="140"/>
                  </a:lnTo>
                  <a:lnTo>
                    <a:pt x="409" y="140"/>
                  </a:lnTo>
                  <a:close/>
                  <a:moveTo>
                    <a:pt x="414" y="115"/>
                  </a:moveTo>
                  <a:lnTo>
                    <a:pt x="414" y="115"/>
                  </a:lnTo>
                  <a:lnTo>
                    <a:pt x="415" y="117"/>
                  </a:lnTo>
                  <a:lnTo>
                    <a:pt x="412" y="117"/>
                  </a:lnTo>
                  <a:lnTo>
                    <a:pt x="409" y="112"/>
                  </a:lnTo>
                  <a:lnTo>
                    <a:pt x="407" y="111"/>
                  </a:lnTo>
                  <a:lnTo>
                    <a:pt x="407" y="111"/>
                  </a:lnTo>
                  <a:lnTo>
                    <a:pt x="405" y="111"/>
                  </a:lnTo>
                  <a:lnTo>
                    <a:pt x="404" y="111"/>
                  </a:lnTo>
                  <a:lnTo>
                    <a:pt x="403" y="111"/>
                  </a:lnTo>
                  <a:lnTo>
                    <a:pt x="403" y="109"/>
                  </a:lnTo>
                  <a:lnTo>
                    <a:pt x="403" y="108"/>
                  </a:lnTo>
                  <a:lnTo>
                    <a:pt x="404" y="106"/>
                  </a:lnTo>
                  <a:lnTo>
                    <a:pt x="405" y="106"/>
                  </a:lnTo>
                  <a:lnTo>
                    <a:pt x="404" y="105"/>
                  </a:lnTo>
                  <a:lnTo>
                    <a:pt x="404" y="106"/>
                  </a:lnTo>
                  <a:lnTo>
                    <a:pt x="404" y="105"/>
                  </a:lnTo>
                  <a:lnTo>
                    <a:pt x="404" y="105"/>
                  </a:lnTo>
                  <a:lnTo>
                    <a:pt x="404" y="104"/>
                  </a:lnTo>
                  <a:lnTo>
                    <a:pt x="403" y="104"/>
                  </a:lnTo>
                  <a:lnTo>
                    <a:pt x="401" y="105"/>
                  </a:lnTo>
                  <a:lnTo>
                    <a:pt x="401" y="104"/>
                  </a:lnTo>
                  <a:lnTo>
                    <a:pt x="401" y="104"/>
                  </a:lnTo>
                  <a:lnTo>
                    <a:pt x="400" y="102"/>
                  </a:lnTo>
                  <a:lnTo>
                    <a:pt x="400" y="104"/>
                  </a:lnTo>
                  <a:lnTo>
                    <a:pt x="401" y="105"/>
                  </a:lnTo>
                  <a:lnTo>
                    <a:pt x="400" y="105"/>
                  </a:lnTo>
                  <a:lnTo>
                    <a:pt x="398" y="105"/>
                  </a:lnTo>
                  <a:lnTo>
                    <a:pt x="398" y="104"/>
                  </a:lnTo>
                  <a:lnTo>
                    <a:pt x="396" y="104"/>
                  </a:lnTo>
                  <a:lnTo>
                    <a:pt x="397" y="105"/>
                  </a:lnTo>
                  <a:lnTo>
                    <a:pt x="397" y="105"/>
                  </a:lnTo>
                  <a:lnTo>
                    <a:pt x="398" y="106"/>
                  </a:lnTo>
                  <a:lnTo>
                    <a:pt x="398" y="106"/>
                  </a:lnTo>
                  <a:lnTo>
                    <a:pt x="397" y="108"/>
                  </a:lnTo>
                  <a:lnTo>
                    <a:pt x="396" y="108"/>
                  </a:lnTo>
                  <a:lnTo>
                    <a:pt x="396" y="106"/>
                  </a:lnTo>
                  <a:lnTo>
                    <a:pt x="394" y="105"/>
                  </a:lnTo>
                  <a:lnTo>
                    <a:pt x="393" y="106"/>
                  </a:lnTo>
                  <a:lnTo>
                    <a:pt x="393" y="106"/>
                  </a:lnTo>
                  <a:lnTo>
                    <a:pt x="394" y="108"/>
                  </a:lnTo>
                  <a:lnTo>
                    <a:pt x="394" y="109"/>
                  </a:lnTo>
                  <a:lnTo>
                    <a:pt x="393" y="109"/>
                  </a:lnTo>
                  <a:lnTo>
                    <a:pt x="391" y="111"/>
                  </a:lnTo>
                  <a:lnTo>
                    <a:pt x="391" y="112"/>
                  </a:lnTo>
                  <a:lnTo>
                    <a:pt x="393" y="113"/>
                  </a:lnTo>
                  <a:lnTo>
                    <a:pt x="393" y="113"/>
                  </a:lnTo>
                  <a:lnTo>
                    <a:pt x="393" y="113"/>
                  </a:lnTo>
                  <a:lnTo>
                    <a:pt x="394" y="113"/>
                  </a:lnTo>
                  <a:lnTo>
                    <a:pt x="394" y="112"/>
                  </a:lnTo>
                  <a:lnTo>
                    <a:pt x="396" y="112"/>
                  </a:lnTo>
                  <a:lnTo>
                    <a:pt x="396" y="112"/>
                  </a:lnTo>
                  <a:lnTo>
                    <a:pt x="398" y="109"/>
                  </a:lnTo>
                  <a:lnTo>
                    <a:pt x="400" y="109"/>
                  </a:lnTo>
                  <a:lnTo>
                    <a:pt x="400" y="109"/>
                  </a:lnTo>
                  <a:lnTo>
                    <a:pt x="401" y="111"/>
                  </a:lnTo>
                  <a:lnTo>
                    <a:pt x="403" y="112"/>
                  </a:lnTo>
                  <a:lnTo>
                    <a:pt x="404" y="113"/>
                  </a:lnTo>
                  <a:lnTo>
                    <a:pt x="405" y="112"/>
                  </a:lnTo>
                  <a:lnTo>
                    <a:pt x="407" y="112"/>
                  </a:lnTo>
                  <a:lnTo>
                    <a:pt x="407" y="112"/>
                  </a:lnTo>
                  <a:lnTo>
                    <a:pt x="407" y="112"/>
                  </a:lnTo>
                  <a:lnTo>
                    <a:pt x="407" y="111"/>
                  </a:lnTo>
                  <a:lnTo>
                    <a:pt x="409" y="112"/>
                  </a:lnTo>
                  <a:lnTo>
                    <a:pt x="409" y="115"/>
                  </a:lnTo>
                  <a:lnTo>
                    <a:pt x="407" y="117"/>
                  </a:lnTo>
                  <a:lnTo>
                    <a:pt x="409" y="116"/>
                  </a:lnTo>
                  <a:lnTo>
                    <a:pt x="411" y="117"/>
                  </a:lnTo>
                  <a:lnTo>
                    <a:pt x="412" y="119"/>
                  </a:lnTo>
                  <a:lnTo>
                    <a:pt x="415" y="120"/>
                  </a:lnTo>
                  <a:lnTo>
                    <a:pt x="415" y="120"/>
                  </a:lnTo>
                  <a:lnTo>
                    <a:pt x="412" y="120"/>
                  </a:lnTo>
                  <a:lnTo>
                    <a:pt x="411" y="120"/>
                  </a:lnTo>
                  <a:lnTo>
                    <a:pt x="409" y="120"/>
                  </a:lnTo>
                  <a:lnTo>
                    <a:pt x="412" y="122"/>
                  </a:lnTo>
                  <a:lnTo>
                    <a:pt x="412" y="122"/>
                  </a:lnTo>
                  <a:lnTo>
                    <a:pt x="411" y="123"/>
                  </a:lnTo>
                  <a:lnTo>
                    <a:pt x="409" y="122"/>
                  </a:lnTo>
                  <a:lnTo>
                    <a:pt x="409" y="123"/>
                  </a:lnTo>
                  <a:lnTo>
                    <a:pt x="411" y="123"/>
                  </a:lnTo>
                  <a:lnTo>
                    <a:pt x="411" y="124"/>
                  </a:lnTo>
                  <a:lnTo>
                    <a:pt x="409" y="124"/>
                  </a:lnTo>
                  <a:lnTo>
                    <a:pt x="409" y="124"/>
                  </a:lnTo>
                  <a:lnTo>
                    <a:pt x="412" y="124"/>
                  </a:lnTo>
                  <a:lnTo>
                    <a:pt x="409" y="126"/>
                  </a:lnTo>
                  <a:lnTo>
                    <a:pt x="408" y="126"/>
                  </a:lnTo>
                  <a:lnTo>
                    <a:pt x="401" y="124"/>
                  </a:lnTo>
                  <a:lnTo>
                    <a:pt x="401" y="123"/>
                  </a:lnTo>
                  <a:lnTo>
                    <a:pt x="400" y="122"/>
                  </a:lnTo>
                  <a:lnTo>
                    <a:pt x="398" y="122"/>
                  </a:lnTo>
                  <a:lnTo>
                    <a:pt x="398" y="122"/>
                  </a:lnTo>
                  <a:lnTo>
                    <a:pt x="398" y="123"/>
                  </a:lnTo>
                  <a:lnTo>
                    <a:pt x="400" y="124"/>
                  </a:lnTo>
                  <a:lnTo>
                    <a:pt x="400" y="126"/>
                  </a:lnTo>
                  <a:lnTo>
                    <a:pt x="401" y="128"/>
                  </a:lnTo>
                  <a:lnTo>
                    <a:pt x="401" y="130"/>
                  </a:lnTo>
                  <a:lnTo>
                    <a:pt x="400" y="128"/>
                  </a:lnTo>
                  <a:lnTo>
                    <a:pt x="398" y="128"/>
                  </a:lnTo>
                  <a:lnTo>
                    <a:pt x="397" y="130"/>
                  </a:lnTo>
                  <a:lnTo>
                    <a:pt x="396" y="131"/>
                  </a:lnTo>
                  <a:lnTo>
                    <a:pt x="396" y="131"/>
                  </a:lnTo>
                  <a:lnTo>
                    <a:pt x="398" y="131"/>
                  </a:lnTo>
                  <a:lnTo>
                    <a:pt x="400" y="134"/>
                  </a:lnTo>
                  <a:lnTo>
                    <a:pt x="398" y="135"/>
                  </a:lnTo>
                  <a:lnTo>
                    <a:pt x="398" y="137"/>
                  </a:lnTo>
                  <a:lnTo>
                    <a:pt x="397" y="137"/>
                  </a:lnTo>
                  <a:lnTo>
                    <a:pt x="396" y="137"/>
                  </a:lnTo>
                  <a:lnTo>
                    <a:pt x="393" y="137"/>
                  </a:lnTo>
                  <a:lnTo>
                    <a:pt x="390" y="137"/>
                  </a:lnTo>
                  <a:lnTo>
                    <a:pt x="393" y="140"/>
                  </a:lnTo>
                  <a:lnTo>
                    <a:pt x="394" y="140"/>
                  </a:lnTo>
                  <a:lnTo>
                    <a:pt x="396" y="140"/>
                  </a:lnTo>
                  <a:lnTo>
                    <a:pt x="397" y="138"/>
                  </a:lnTo>
                  <a:lnTo>
                    <a:pt x="397" y="138"/>
                  </a:lnTo>
                  <a:lnTo>
                    <a:pt x="398" y="140"/>
                  </a:lnTo>
                  <a:lnTo>
                    <a:pt x="398" y="140"/>
                  </a:lnTo>
                  <a:lnTo>
                    <a:pt x="397" y="141"/>
                  </a:lnTo>
                  <a:lnTo>
                    <a:pt x="398" y="142"/>
                  </a:lnTo>
                  <a:lnTo>
                    <a:pt x="397" y="142"/>
                  </a:lnTo>
                  <a:lnTo>
                    <a:pt x="396" y="144"/>
                  </a:lnTo>
                  <a:lnTo>
                    <a:pt x="396" y="144"/>
                  </a:lnTo>
                  <a:lnTo>
                    <a:pt x="394" y="144"/>
                  </a:lnTo>
                  <a:lnTo>
                    <a:pt x="391" y="142"/>
                  </a:lnTo>
                  <a:lnTo>
                    <a:pt x="390" y="142"/>
                  </a:lnTo>
                  <a:lnTo>
                    <a:pt x="387" y="142"/>
                  </a:lnTo>
                  <a:lnTo>
                    <a:pt x="386" y="144"/>
                  </a:lnTo>
                  <a:lnTo>
                    <a:pt x="387" y="145"/>
                  </a:lnTo>
                  <a:lnTo>
                    <a:pt x="386" y="146"/>
                  </a:lnTo>
                  <a:lnTo>
                    <a:pt x="385" y="146"/>
                  </a:lnTo>
                  <a:lnTo>
                    <a:pt x="383" y="146"/>
                  </a:lnTo>
                  <a:lnTo>
                    <a:pt x="382" y="145"/>
                  </a:lnTo>
                  <a:lnTo>
                    <a:pt x="382" y="145"/>
                  </a:lnTo>
                  <a:lnTo>
                    <a:pt x="379" y="145"/>
                  </a:lnTo>
                  <a:lnTo>
                    <a:pt x="382" y="146"/>
                  </a:lnTo>
                  <a:lnTo>
                    <a:pt x="380" y="148"/>
                  </a:lnTo>
                  <a:lnTo>
                    <a:pt x="379" y="149"/>
                  </a:lnTo>
                  <a:lnTo>
                    <a:pt x="379" y="152"/>
                  </a:lnTo>
                  <a:lnTo>
                    <a:pt x="379" y="152"/>
                  </a:lnTo>
                  <a:lnTo>
                    <a:pt x="380" y="153"/>
                  </a:lnTo>
                  <a:lnTo>
                    <a:pt x="382" y="153"/>
                  </a:lnTo>
                  <a:lnTo>
                    <a:pt x="383" y="153"/>
                  </a:lnTo>
                  <a:lnTo>
                    <a:pt x="385" y="153"/>
                  </a:lnTo>
                  <a:lnTo>
                    <a:pt x="385" y="155"/>
                  </a:lnTo>
                  <a:lnTo>
                    <a:pt x="386" y="156"/>
                  </a:lnTo>
                  <a:lnTo>
                    <a:pt x="387" y="156"/>
                  </a:lnTo>
                  <a:lnTo>
                    <a:pt x="387" y="158"/>
                  </a:lnTo>
                  <a:lnTo>
                    <a:pt x="386" y="159"/>
                  </a:lnTo>
                  <a:lnTo>
                    <a:pt x="385" y="160"/>
                  </a:lnTo>
                  <a:lnTo>
                    <a:pt x="385" y="162"/>
                  </a:lnTo>
                  <a:lnTo>
                    <a:pt x="386" y="162"/>
                  </a:lnTo>
                  <a:lnTo>
                    <a:pt x="387" y="162"/>
                  </a:lnTo>
                  <a:lnTo>
                    <a:pt x="389" y="162"/>
                  </a:lnTo>
                  <a:lnTo>
                    <a:pt x="390" y="163"/>
                  </a:lnTo>
                  <a:lnTo>
                    <a:pt x="389" y="164"/>
                  </a:lnTo>
                  <a:lnTo>
                    <a:pt x="387" y="164"/>
                  </a:lnTo>
                  <a:lnTo>
                    <a:pt x="387" y="164"/>
                  </a:lnTo>
                  <a:lnTo>
                    <a:pt x="386" y="166"/>
                  </a:lnTo>
                  <a:lnTo>
                    <a:pt x="385" y="167"/>
                  </a:lnTo>
                  <a:lnTo>
                    <a:pt x="386" y="169"/>
                  </a:lnTo>
                  <a:lnTo>
                    <a:pt x="386" y="170"/>
                  </a:lnTo>
                  <a:lnTo>
                    <a:pt x="387" y="171"/>
                  </a:lnTo>
                  <a:lnTo>
                    <a:pt x="389" y="170"/>
                  </a:lnTo>
                  <a:lnTo>
                    <a:pt x="389" y="171"/>
                  </a:lnTo>
                  <a:lnTo>
                    <a:pt x="385" y="173"/>
                  </a:lnTo>
                  <a:lnTo>
                    <a:pt x="385" y="173"/>
                  </a:lnTo>
                  <a:lnTo>
                    <a:pt x="383" y="174"/>
                  </a:lnTo>
                  <a:lnTo>
                    <a:pt x="383" y="174"/>
                  </a:lnTo>
                  <a:lnTo>
                    <a:pt x="383" y="173"/>
                  </a:lnTo>
                  <a:lnTo>
                    <a:pt x="385" y="171"/>
                  </a:lnTo>
                  <a:lnTo>
                    <a:pt x="383" y="171"/>
                  </a:lnTo>
                  <a:lnTo>
                    <a:pt x="379" y="174"/>
                  </a:lnTo>
                  <a:lnTo>
                    <a:pt x="378" y="174"/>
                  </a:lnTo>
                  <a:lnTo>
                    <a:pt x="372" y="174"/>
                  </a:lnTo>
                  <a:lnTo>
                    <a:pt x="371" y="176"/>
                  </a:lnTo>
                  <a:lnTo>
                    <a:pt x="371" y="177"/>
                  </a:lnTo>
                  <a:lnTo>
                    <a:pt x="371" y="178"/>
                  </a:lnTo>
                  <a:lnTo>
                    <a:pt x="371" y="180"/>
                  </a:lnTo>
                  <a:lnTo>
                    <a:pt x="365" y="184"/>
                  </a:lnTo>
                  <a:lnTo>
                    <a:pt x="362" y="184"/>
                  </a:lnTo>
                  <a:lnTo>
                    <a:pt x="361" y="182"/>
                  </a:lnTo>
                  <a:lnTo>
                    <a:pt x="361" y="181"/>
                  </a:lnTo>
                  <a:lnTo>
                    <a:pt x="361" y="180"/>
                  </a:lnTo>
                  <a:lnTo>
                    <a:pt x="362" y="180"/>
                  </a:lnTo>
                  <a:lnTo>
                    <a:pt x="362" y="180"/>
                  </a:lnTo>
                  <a:lnTo>
                    <a:pt x="362" y="180"/>
                  </a:lnTo>
                  <a:lnTo>
                    <a:pt x="362" y="178"/>
                  </a:lnTo>
                  <a:lnTo>
                    <a:pt x="362" y="177"/>
                  </a:lnTo>
                  <a:lnTo>
                    <a:pt x="362" y="176"/>
                  </a:lnTo>
                  <a:lnTo>
                    <a:pt x="364" y="176"/>
                  </a:lnTo>
                  <a:lnTo>
                    <a:pt x="367" y="174"/>
                  </a:lnTo>
                  <a:lnTo>
                    <a:pt x="369" y="173"/>
                  </a:lnTo>
                  <a:lnTo>
                    <a:pt x="371" y="173"/>
                  </a:lnTo>
                  <a:lnTo>
                    <a:pt x="373" y="171"/>
                  </a:lnTo>
                  <a:lnTo>
                    <a:pt x="375" y="170"/>
                  </a:lnTo>
                  <a:lnTo>
                    <a:pt x="373" y="169"/>
                  </a:lnTo>
                  <a:lnTo>
                    <a:pt x="375" y="167"/>
                  </a:lnTo>
                  <a:lnTo>
                    <a:pt x="376" y="164"/>
                  </a:lnTo>
                  <a:lnTo>
                    <a:pt x="378" y="163"/>
                  </a:lnTo>
                  <a:lnTo>
                    <a:pt x="378" y="164"/>
                  </a:lnTo>
                  <a:lnTo>
                    <a:pt x="379" y="164"/>
                  </a:lnTo>
                  <a:lnTo>
                    <a:pt x="379" y="164"/>
                  </a:lnTo>
                  <a:lnTo>
                    <a:pt x="379" y="163"/>
                  </a:lnTo>
                  <a:lnTo>
                    <a:pt x="379" y="163"/>
                  </a:lnTo>
                  <a:lnTo>
                    <a:pt x="383" y="158"/>
                  </a:lnTo>
                  <a:lnTo>
                    <a:pt x="383" y="156"/>
                  </a:lnTo>
                  <a:lnTo>
                    <a:pt x="382" y="156"/>
                  </a:lnTo>
                  <a:lnTo>
                    <a:pt x="378" y="156"/>
                  </a:lnTo>
                  <a:lnTo>
                    <a:pt x="371" y="156"/>
                  </a:lnTo>
                  <a:lnTo>
                    <a:pt x="369" y="156"/>
                  </a:lnTo>
                  <a:lnTo>
                    <a:pt x="369" y="158"/>
                  </a:lnTo>
                  <a:lnTo>
                    <a:pt x="371" y="159"/>
                  </a:lnTo>
                  <a:lnTo>
                    <a:pt x="369" y="162"/>
                  </a:lnTo>
                  <a:lnTo>
                    <a:pt x="368" y="164"/>
                  </a:lnTo>
                  <a:lnTo>
                    <a:pt x="367" y="167"/>
                  </a:lnTo>
                  <a:lnTo>
                    <a:pt x="368" y="170"/>
                  </a:lnTo>
                  <a:lnTo>
                    <a:pt x="365" y="170"/>
                  </a:lnTo>
                  <a:lnTo>
                    <a:pt x="362" y="170"/>
                  </a:lnTo>
                  <a:lnTo>
                    <a:pt x="362" y="167"/>
                  </a:lnTo>
                  <a:lnTo>
                    <a:pt x="362" y="167"/>
                  </a:lnTo>
                  <a:lnTo>
                    <a:pt x="361" y="164"/>
                  </a:lnTo>
                  <a:lnTo>
                    <a:pt x="360" y="164"/>
                  </a:lnTo>
                  <a:lnTo>
                    <a:pt x="358" y="166"/>
                  </a:lnTo>
                  <a:lnTo>
                    <a:pt x="357" y="167"/>
                  </a:lnTo>
                  <a:lnTo>
                    <a:pt x="357" y="164"/>
                  </a:lnTo>
                  <a:lnTo>
                    <a:pt x="358" y="159"/>
                  </a:lnTo>
                  <a:lnTo>
                    <a:pt x="360" y="158"/>
                  </a:lnTo>
                  <a:lnTo>
                    <a:pt x="362" y="156"/>
                  </a:lnTo>
                  <a:lnTo>
                    <a:pt x="361" y="156"/>
                  </a:lnTo>
                  <a:lnTo>
                    <a:pt x="360" y="156"/>
                  </a:lnTo>
                  <a:lnTo>
                    <a:pt x="358" y="156"/>
                  </a:lnTo>
                  <a:lnTo>
                    <a:pt x="357" y="156"/>
                  </a:lnTo>
                  <a:lnTo>
                    <a:pt x="358" y="153"/>
                  </a:lnTo>
                  <a:lnTo>
                    <a:pt x="360" y="153"/>
                  </a:lnTo>
                  <a:lnTo>
                    <a:pt x="361" y="152"/>
                  </a:lnTo>
                  <a:lnTo>
                    <a:pt x="362" y="151"/>
                  </a:lnTo>
                  <a:lnTo>
                    <a:pt x="360" y="151"/>
                  </a:lnTo>
                  <a:lnTo>
                    <a:pt x="358" y="151"/>
                  </a:lnTo>
                  <a:lnTo>
                    <a:pt x="357" y="153"/>
                  </a:lnTo>
                  <a:lnTo>
                    <a:pt x="356" y="155"/>
                  </a:lnTo>
                  <a:lnTo>
                    <a:pt x="356" y="156"/>
                  </a:lnTo>
                  <a:lnTo>
                    <a:pt x="356" y="158"/>
                  </a:lnTo>
                  <a:lnTo>
                    <a:pt x="356" y="159"/>
                  </a:lnTo>
                  <a:lnTo>
                    <a:pt x="356" y="159"/>
                  </a:lnTo>
                  <a:lnTo>
                    <a:pt x="356" y="162"/>
                  </a:lnTo>
                  <a:lnTo>
                    <a:pt x="354" y="162"/>
                  </a:lnTo>
                  <a:lnTo>
                    <a:pt x="353" y="162"/>
                  </a:lnTo>
                  <a:lnTo>
                    <a:pt x="351" y="162"/>
                  </a:lnTo>
                  <a:lnTo>
                    <a:pt x="351" y="160"/>
                  </a:lnTo>
                  <a:lnTo>
                    <a:pt x="351" y="159"/>
                  </a:lnTo>
                  <a:lnTo>
                    <a:pt x="351" y="156"/>
                  </a:lnTo>
                  <a:lnTo>
                    <a:pt x="350" y="155"/>
                  </a:lnTo>
                  <a:lnTo>
                    <a:pt x="349" y="153"/>
                  </a:lnTo>
                  <a:lnTo>
                    <a:pt x="349" y="155"/>
                  </a:lnTo>
                  <a:lnTo>
                    <a:pt x="347" y="156"/>
                  </a:lnTo>
                  <a:lnTo>
                    <a:pt x="347" y="158"/>
                  </a:lnTo>
                  <a:lnTo>
                    <a:pt x="347" y="158"/>
                  </a:lnTo>
                  <a:lnTo>
                    <a:pt x="347" y="159"/>
                  </a:lnTo>
                  <a:lnTo>
                    <a:pt x="347" y="160"/>
                  </a:lnTo>
                  <a:lnTo>
                    <a:pt x="350" y="163"/>
                  </a:lnTo>
                  <a:lnTo>
                    <a:pt x="351" y="163"/>
                  </a:lnTo>
                  <a:lnTo>
                    <a:pt x="351" y="164"/>
                  </a:lnTo>
                  <a:lnTo>
                    <a:pt x="351" y="164"/>
                  </a:lnTo>
                  <a:lnTo>
                    <a:pt x="351" y="166"/>
                  </a:lnTo>
                  <a:lnTo>
                    <a:pt x="350" y="166"/>
                  </a:lnTo>
                  <a:lnTo>
                    <a:pt x="349" y="164"/>
                  </a:lnTo>
                  <a:lnTo>
                    <a:pt x="347" y="163"/>
                  </a:lnTo>
                  <a:lnTo>
                    <a:pt x="346" y="162"/>
                  </a:lnTo>
                  <a:lnTo>
                    <a:pt x="344" y="160"/>
                  </a:lnTo>
                  <a:lnTo>
                    <a:pt x="343" y="160"/>
                  </a:lnTo>
                  <a:lnTo>
                    <a:pt x="342" y="159"/>
                  </a:lnTo>
                  <a:lnTo>
                    <a:pt x="342" y="158"/>
                  </a:lnTo>
                  <a:lnTo>
                    <a:pt x="342" y="156"/>
                  </a:lnTo>
                  <a:lnTo>
                    <a:pt x="340" y="156"/>
                  </a:lnTo>
                  <a:lnTo>
                    <a:pt x="340" y="156"/>
                  </a:lnTo>
                  <a:lnTo>
                    <a:pt x="339" y="156"/>
                  </a:lnTo>
                  <a:lnTo>
                    <a:pt x="338" y="156"/>
                  </a:lnTo>
                  <a:lnTo>
                    <a:pt x="338" y="158"/>
                  </a:lnTo>
                  <a:lnTo>
                    <a:pt x="338" y="159"/>
                  </a:lnTo>
                  <a:lnTo>
                    <a:pt x="336" y="159"/>
                  </a:lnTo>
                  <a:lnTo>
                    <a:pt x="336" y="160"/>
                  </a:lnTo>
                  <a:lnTo>
                    <a:pt x="335" y="162"/>
                  </a:lnTo>
                  <a:lnTo>
                    <a:pt x="336" y="163"/>
                  </a:lnTo>
                  <a:lnTo>
                    <a:pt x="336" y="164"/>
                  </a:lnTo>
                  <a:lnTo>
                    <a:pt x="336" y="164"/>
                  </a:lnTo>
                  <a:lnTo>
                    <a:pt x="338" y="166"/>
                  </a:lnTo>
                  <a:lnTo>
                    <a:pt x="339" y="166"/>
                  </a:lnTo>
                  <a:lnTo>
                    <a:pt x="340" y="166"/>
                  </a:lnTo>
                  <a:lnTo>
                    <a:pt x="340" y="166"/>
                  </a:lnTo>
                  <a:lnTo>
                    <a:pt x="340" y="167"/>
                  </a:lnTo>
                  <a:lnTo>
                    <a:pt x="340" y="169"/>
                  </a:lnTo>
                  <a:lnTo>
                    <a:pt x="340" y="171"/>
                  </a:lnTo>
                  <a:lnTo>
                    <a:pt x="338" y="170"/>
                  </a:lnTo>
                  <a:lnTo>
                    <a:pt x="336" y="169"/>
                  </a:lnTo>
                  <a:lnTo>
                    <a:pt x="335" y="170"/>
                  </a:lnTo>
                  <a:lnTo>
                    <a:pt x="335" y="170"/>
                  </a:lnTo>
                  <a:lnTo>
                    <a:pt x="335" y="173"/>
                  </a:lnTo>
                  <a:lnTo>
                    <a:pt x="336" y="174"/>
                  </a:lnTo>
                  <a:lnTo>
                    <a:pt x="339" y="177"/>
                  </a:lnTo>
                  <a:lnTo>
                    <a:pt x="340" y="178"/>
                  </a:lnTo>
                  <a:lnTo>
                    <a:pt x="340" y="178"/>
                  </a:lnTo>
                  <a:lnTo>
                    <a:pt x="342" y="177"/>
                  </a:lnTo>
                  <a:lnTo>
                    <a:pt x="343" y="176"/>
                  </a:lnTo>
                  <a:lnTo>
                    <a:pt x="346" y="176"/>
                  </a:lnTo>
                  <a:lnTo>
                    <a:pt x="347" y="174"/>
                  </a:lnTo>
                  <a:lnTo>
                    <a:pt x="349" y="174"/>
                  </a:lnTo>
                  <a:lnTo>
                    <a:pt x="349" y="176"/>
                  </a:lnTo>
                  <a:lnTo>
                    <a:pt x="353" y="174"/>
                  </a:lnTo>
                  <a:lnTo>
                    <a:pt x="353" y="176"/>
                  </a:lnTo>
                  <a:lnTo>
                    <a:pt x="353" y="176"/>
                  </a:lnTo>
                  <a:lnTo>
                    <a:pt x="353" y="177"/>
                  </a:lnTo>
                  <a:lnTo>
                    <a:pt x="354" y="177"/>
                  </a:lnTo>
                  <a:lnTo>
                    <a:pt x="356" y="177"/>
                  </a:lnTo>
                  <a:lnTo>
                    <a:pt x="357" y="178"/>
                  </a:lnTo>
                  <a:lnTo>
                    <a:pt x="357" y="180"/>
                  </a:lnTo>
                  <a:lnTo>
                    <a:pt x="357" y="181"/>
                  </a:lnTo>
                  <a:lnTo>
                    <a:pt x="356" y="180"/>
                  </a:lnTo>
                  <a:lnTo>
                    <a:pt x="356" y="180"/>
                  </a:lnTo>
                  <a:lnTo>
                    <a:pt x="354" y="181"/>
                  </a:lnTo>
                  <a:lnTo>
                    <a:pt x="356" y="182"/>
                  </a:lnTo>
                  <a:lnTo>
                    <a:pt x="357" y="184"/>
                  </a:lnTo>
                  <a:lnTo>
                    <a:pt x="358" y="184"/>
                  </a:lnTo>
                  <a:lnTo>
                    <a:pt x="357" y="185"/>
                  </a:lnTo>
                  <a:lnTo>
                    <a:pt x="357" y="185"/>
                  </a:lnTo>
                  <a:lnTo>
                    <a:pt x="357" y="187"/>
                  </a:lnTo>
                  <a:lnTo>
                    <a:pt x="358" y="187"/>
                  </a:lnTo>
                  <a:lnTo>
                    <a:pt x="360" y="188"/>
                  </a:lnTo>
                  <a:lnTo>
                    <a:pt x="360" y="189"/>
                  </a:lnTo>
                  <a:lnTo>
                    <a:pt x="360" y="191"/>
                  </a:lnTo>
                  <a:lnTo>
                    <a:pt x="360" y="192"/>
                  </a:lnTo>
                  <a:lnTo>
                    <a:pt x="360" y="192"/>
                  </a:lnTo>
                  <a:lnTo>
                    <a:pt x="358" y="192"/>
                  </a:lnTo>
                  <a:lnTo>
                    <a:pt x="357" y="193"/>
                  </a:lnTo>
                  <a:lnTo>
                    <a:pt x="357" y="195"/>
                  </a:lnTo>
                  <a:lnTo>
                    <a:pt x="357" y="195"/>
                  </a:lnTo>
                  <a:lnTo>
                    <a:pt x="356" y="195"/>
                  </a:lnTo>
                  <a:lnTo>
                    <a:pt x="354" y="195"/>
                  </a:lnTo>
                  <a:lnTo>
                    <a:pt x="354" y="192"/>
                  </a:lnTo>
                  <a:lnTo>
                    <a:pt x="353" y="192"/>
                  </a:lnTo>
                  <a:lnTo>
                    <a:pt x="351" y="191"/>
                  </a:lnTo>
                  <a:lnTo>
                    <a:pt x="349" y="191"/>
                  </a:lnTo>
                  <a:lnTo>
                    <a:pt x="349" y="189"/>
                  </a:lnTo>
                  <a:lnTo>
                    <a:pt x="346" y="187"/>
                  </a:lnTo>
                  <a:lnTo>
                    <a:pt x="344" y="187"/>
                  </a:lnTo>
                  <a:lnTo>
                    <a:pt x="344" y="187"/>
                  </a:lnTo>
                  <a:lnTo>
                    <a:pt x="343" y="188"/>
                  </a:lnTo>
                  <a:lnTo>
                    <a:pt x="343" y="188"/>
                  </a:lnTo>
                  <a:lnTo>
                    <a:pt x="343" y="189"/>
                  </a:lnTo>
                  <a:lnTo>
                    <a:pt x="342" y="189"/>
                  </a:lnTo>
                  <a:lnTo>
                    <a:pt x="340" y="188"/>
                  </a:lnTo>
                  <a:lnTo>
                    <a:pt x="340" y="188"/>
                  </a:lnTo>
                  <a:lnTo>
                    <a:pt x="338" y="189"/>
                  </a:lnTo>
                  <a:lnTo>
                    <a:pt x="338" y="189"/>
                  </a:lnTo>
                  <a:lnTo>
                    <a:pt x="338" y="191"/>
                  </a:lnTo>
                  <a:lnTo>
                    <a:pt x="338" y="192"/>
                  </a:lnTo>
                  <a:lnTo>
                    <a:pt x="340" y="192"/>
                  </a:lnTo>
                  <a:lnTo>
                    <a:pt x="342" y="192"/>
                  </a:lnTo>
                  <a:lnTo>
                    <a:pt x="343" y="192"/>
                  </a:lnTo>
                  <a:lnTo>
                    <a:pt x="343" y="191"/>
                  </a:lnTo>
                  <a:lnTo>
                    <a:pt x="343" y="192"/>
                  </a:lnTo>
                  <a:lnTo>
                    <a:pt x="344" y="192"/>
                  </a:lnTo>
                  <a:lnTo>
                    <a:pt x="344" y="193"/>
                  </a:lnTo>
                  <a:lnTo>
                    <a:pt x="346" y="200"/>
                  </a:lnTo>
                  <a:lnTo>
                    <a:pt x="346" y="202"/>
                  </a:lnTo>
                  <a:lnTo>
                    <a:pt x="349" y="202"/>
                  </a:lnTo>
                  <a:lnTo>
                    <a:pt x="347" y="205"/>
                  </a:lnTo>
                  <a:lnTo>
                    <a:pt x="349" y="205"/>
                  </a:lnTo>
                  <a:lnTo>
                    <a:pt x="353" y="203"/>
                  </a:lnTo>
                  <a:lnTo>
                    <a:pt x="354" y="203"/>
                  </a:lnTo>
                  <a:lnTo>
                    <a:pt x="354" y="200"/>
                  </a:lnTo>
                  <a:lnTo>
                    <a:pt x="354" y="199"/>
                  </a:lnTo>
                  <a:lnTo>
                    <a:pt x="356" y="199"/>
                  </a:lnTo>
                  <a:lnTo>
                    <a:pt x="357" y="199"/>
                  </a:lnTo>
                  <a:lnTo>
                    <a:pt x="357" y="198"/>
                  </a:lnTo>
                  <a:lnTo>
                    <a:pt x="357" y="196"/>
                  </a:lnTo>
                  <a:lnTo>
                    <a:pt x="357" y="195"/>
                  </a:lnTo>
                  <a:lnTo>
                    <a:pt x="358" y="195"/>
                  </a:lnTo>
                  <a:lnTo>
                    <a:pt x="360" y="193"/>
                  </a:lnTo>
                  <a:lnTo>
                    <a:pt x="361" y="195"/>
                  </a:lnTo>
                  <a:lnTo>
                    <a:pt x="362" y="196"/>
                  </a:lnTo>
                  <a:lnTo>
                    <a:pt x="362" y="196"/>
                  </a:lnTo>
                  <a:lnTo>
                    <a:pt x="362" y="198"/>
                  </a:lnTo>
                  <a:lnTo>
                    <a:pt x="362" y="198"/>
                  </a:lnTo>
                  <a:lnTo>
                    <a:pt x="365" y="200"/>
                  </a:lnTo>
                  <a:lnTo>
                    <a:pt x="367" y="200"/>
                  </a:lnTo>
                  <a:lnTo>
                    <a:pt x="368" y="200"/>
                  </a:lnTo>
                  <a:lnTo>
                    <a:pt x="371" y="199"/>
                  </a:lnTo>
                  <a:lnTo>
                    <a:pt x="372" y="199"/>
                  </a:lnTo>
                  <a:lnTo>
                    <a:pt x="372" y="199"/>
                  </a:lnTo>
                  <a:lnTo>
                    <a:pt x="367" y="205"/>
                  </a:lnTo>
                  <a:lnTo>
                    <a:pt x="365" y="205"/>
                  </a:lnTo>
                  <a:lnTo>
                    <a:pt x="362" y="203"/>
                  </a:lnTo>
                  <a:lnTo>
                    <a:pt x="361" y="203"/>
                  </a:lnTo>
                  <a:lnTo>
                    <a:pt x="358" y="205"/>
                  </a:lnTo>
                  <a:lnTo>
                    <a:pt x="357" y="206"/>
                  </a:lnTo>
                  <a:lnTo>
                    <a:pt x="357" y="206"/>
                  </a:lnTo>
                  <a:lnTo>
                    <a:pt x="358" y="207"/>
                  </a:lnTo>
                  <a:lnTo>
                    <a:pt x="357" y="207"/>
                  </a:lnTo>
                  <a:lnTo>
                    <a:pt x="357" y="207"/>
                  </a:lnTo>
                  <a:lnTo>
                    <a:pt x="356" y="206"/>
                  </a:lnTo>
                  <a:lnTo>
                    <a:pt x="354" y="206"/>
                  </a:lnTo>
                  <a:lnTo>
                    <a:pt x="354" y="206"/>
                  </a:lnTo>
                  <a:lnTo>
                    <a:pt x="351" y="207"/>
                  </a:lnTo>
                  <a:lnTo>
                    <a:pt x="351" y="207"/>
                  </a:lnTo>
                  <a:lnTo>
                    <a:pt x="349" y="207"/>
                  </a:lnTo>
                  <a:lnTo>
                    <a:pt x="347" y="209"/>
                  </a:lnTo>
                  <a:lnTo>
                    <a:pt x="344" y="209"/>
                  </a:lnTo>
                  <a:lnTo>
                    <a:pt x="343" y="210"/>
                  </a:lnTo>
                  <a:lnTo>
                    <a:pt x="344" y="211"/>
                  </a:lnTo>
                  <a:lnTo>
                    <a:pt x="346" y="211"/>
                  </a:lnTo>
                  <a:lnTo>
                    <a:pt x="346" y="213"/>
                  </a:lnTo>
                  <a:lnTo>
                    <a:pt x="346" y="214"/>
                  </a:lnTo>
                  <a:lnTo>
                    <a:pt x="344" y="214"/>
                  </a:lnTo>
                  <a:lnTo>
                    <a:pt x="343" y="214"/>
                  </a:lnTo>
                  <a:lnTo>
                    <a:pt x="343" y="216"/>
                  </a:lnTo>
                  <a:lnTo>
                    <a:pt x="342" y="217"/>
                  </a:lnTo>
                  <a:lnTo>
                    <a:pt x="342" y="218"/>
                  </a:lnTo>
                  <a:lnTo>
                    <a:pt x="340" y="218"/>
                  </a:lnTo>
                  <a:lnTo>
                    <a:pt x="339" y="220"/>
                  </a:lnTo>
                  <a:lnTo>
                    <a:pt x="340" y="221"/>
                  </a:lnTo>
                  <a:lnTo>
                    <a:pt x="336" y="224"/>
                  </a:lnTo>
                  <a:lnTo>
                    <a:pt x="335" y="227"/>
                  </a:lnTo>
                  <a:lnTo>
                    <a:pt x="332" y="229"/>
                  </a:lnTo>
                  <a:lnTo>
                    <a:pt x="331" y="234"/>
                  </a:lnTo>
                  <a:lnTo>
                    <a:pt x="329" y="236"/>
                  </a:lnTo>
                  <a:lnTo>
                    <a:pt x="326" y="238"/>
                  </a:lnTo>
                  <a:lnTo>
                    <a:pt x="325" y="238"/>
                  </a:lnTo>
                  <a:lnTo>
                    <a:pt x="325" y="238"/>
                  </a:lnTo>
                  <a:lnTo>
                    <a:pt x="324" y="236"/>
                  </a:lnTo>
                  <a:lnTo>
                    <a:pt x="324" y="235"/>
                  </a:lnTo>
                  <a:lnTo>
                    <a:pt x="322" y="235"/>
                  </a:lnTo>
                  <a:lnTo>
                    <a:pt x="321" y="234"/>
                  </a:lnTo>
                  <a:lnTo>
                    <a:pt x="320" y="234"/>
                  </a:lnTo>
                  <a:lnTo>
                    <a:pt x="317" y="232"/>
                  </a:lnTo>
                  <a:lnTo>
                    <a:pt x="315" y="231"/>
                  </a:lnTo>
                  <a:lnTo>
                    <a:pt x="311" y="231"/>
                  </a:lnTo>
                  <a:lnTo>
                    <a:pt x="310" y="231"/>
                  </a:lnTo>
                  <a:lnTo>
                    <a:pt x="307" y="228"/>
                  </a:lnTo>
                  <a:lnTo>
                    <a:pt x="306" y="227"/>
                  </a:lnTo>
                  <a:lnTo>
                    <a:pt x="304" y="225"/>
                  </a:lnTo>
                  <a:lnTo>
                    <a:pt x="300" y="225"/>
                  </a:lnTo>
                  <a:lnTo>
                    <a:pt x="299" y="225"/>
                  </a:lnTo>
                  <a:lnTo>
                    <a:pt x="296" y="223"/>
                  </a:lnTo>
                  <a:lnTo>
                    <a:pt x="296" y="223"/>
                  </a:lnTo>
                  <a:lnTo>
                    <a:pt x="295" y="221"/>
                  </a:lnTo>
                  <a:lnTo>
                    <a:pt x="295" y="223"/>
                  </a:lnTo>
                  <a:lnTo>
                    <a:pt x="296" y="224"/>
                  </a:lnTo>
                  <a:lnTo>
                    <a:pt x="299" y="225"/>
                  </a:lnTo>
                  <a:lnTo>
                    <a:pt x="300" y="227"/>
                  </a:lnTo>
                  <a:lnTo>
                    <a:pt x="302" y="227"/>
                  </a:lnTo>
                  <a:lnTo>
                    <a:pt x="304" y="228"/>
                  </a:lnTo>
                  <a:lnTo>
                    <a:pt x="304" y="228"/>
                  </a:lnTo>
                  <a:lnTo>
                    <a:pt x="304" y="232"/>
                  </a:lnTo>
                  <a:lnTo>
                    <a:pt x="306" y="234"/>
                  </a:lnTo>
                  <a:lnTo>
                    <a:pt x="307" y="236"/>
                  </a:lnTo>
                  <a:lnTo>
                    <a:pt x="307" y="236"/>
                  </a:lnTo>
                  <a:lnTo>
                    <a:pt x="308" y="239"/>
                  </a:lnTo>
                  <a:lnTo>
                    <a:pt x="308" y="239"/>
                  </a:lnTo>
                  <a:lnTo>
                    <a:pt x="313" y="241"/>
                  </a:lnTo>
                  <a:lnTo>
                    <a:pt x="315" y="242"/>
                  </a:lnTo>
                  <a:lnTo>
                    <a:pt x="317" y="242"/>
                  </a:lnTo>
                  <a:lnTo>
                    <a:pt x="320" y="242"/>
                  </a:lnTo>
                  <a:lnTo>
                    <a:pt x="324" y="242"/>
                  </a:lnTo>
                  <a:lnTo>
                    <a:pt x="326" y="239"/>
                  </a:lnTo>
                  <a:lnTo>
                    <a:pt x="331" y="236"/>
                  </a:lnTo>
                  <a:lnTo>
                    <a:pt x="331" y="236"/>
                  </a:lnTo>
                  <a:lnTo>
                    <a:pt x="331" y="235"/>
                  </a:lnTo>
                  <a:lnTo>
                    <a:pt x="332" y="234"/>
                  </a:lnTo>
                  <a:lnTo>
                    <a:pt x="332" y="232"/>
                  </a:lnTo>
                  <a:lnTo>
                    <a:pt x="332" y="232"/>
                  </a:lnTo>
                  <a:lnTo>
                    <a:pt x="336" y="231"/>
                  </a:lnTo>
                  <a:lnTo>
                    <a:pt x="338" y="231"/>
                  </a:lnTo>
                  <a:lnTo>
                    <a:pt x="342" y="234"/>
                  </a:lnTo>
                  <a:lnTo>
                    <a:pt x="344" y="235"/>
                  </a:lnTo>
                  <a:lnTo>
                    <a:pt x="347" y="234"/>
                  </a:lnTo>
                  <a:lnTo>
                    <a:pt x="349" y="236"/>
                  </a:lnTo>
                  <a:lnTo>
                    <a:pt x="349" y="236"/>
                  </a:lnTo>
                  <a:lnTo>
                    <a:pt x="349" y="238"/>
                  </a:lnTo>
                  <a:lnTo>
                    <a:pt x="349" y="239"/>
                  </a:lnTo>
                  <a:lnTo>
                    <a:pt x="347" y="243"/>
                  </a:lnTo>
                  <a:lnTo>
                    <a:pt x="346" y="245"/>
                  </a:lnTo>
                  <a:lnTo>
                    <a:pt x="344" y="246"/>
                  </a:lnTo>
                  <a:lnTo>
                    <a:pt x="343" y="246"/>
                  </a:lnTo>
                  <a:lnTo>
                    <a:pt x="342" y="246"/>
                  </a:lnTo>
                  <a:lnTo>
                    <a:pt x="342" y="247"/>
                  </a:lnTo>
                  <a:lnTo>
                    <a:pt x="340" y="252"/>
                  </a:lnTo>
                  <a:lnTo>
                    <a:pt x="339" y="249"/>
                  </a:lnTo>
                  <a:lnTo>
                    <a:pt x="338" y="247"/>
                  </a:lnTo>
                  <a:lnTo>
                    <a:pt x="338" y="249"/>
                  </a:lnTo>
                  <a:lnTo>
                    <a:pt x="338" y="250"/>
                  </a:lnTo>
                  <a:lnTo>
                    <a:pt x="338" y="253"/>
                  </a:lnTo>
                  <a:lnTo>
                    <a:pt x="339" y="254"/>
                  </a:lnTo>
                  <a:lnTo>
                    <a:pt x="340" y="256"/>
                  </a:lnTo>
                  <a:lnTo>
                    <a:pt x="340" y="256"/>
                  </a:lnTo>
                  <a:lnTo>
                    <a:pt x="340" y="257"/>
                  </a:lnTo>
                  <a:lnTo>
                    <a:pt x="340" y="260"/>
                  </a:lnTo>
                  <a:lnTo>
                    <a:pt x="342" y="260"/>
                  </a:lnTo>
                  <a:lnTo>
                    <a:pt x="342" y="260"/>
                  </a:lnTo>
                  <a:lnTo>
                    <a:pt x="342" y="261"/>
                  </a:lnTo>
                  <a:lnTo>
                    <a:pt x="340" y="264"/>
                  </a:lnTo>
                  <a:lnTo>
                    <a:pt x="340" y="264"/>
                  </a:lnTo>
                  <a:lnTo>
                    <a:pt x="339" y="267"/>
                  </a:lnTo>
                  <a:lnTo>
                    <a:pt x="339" y="268"/>
                  </a:lnTo>
                  <a:lnTo>
                    <a:pt x="338" y="268"/>
                  </a:lnTo>
                  <a:lnTo>
                    <a:pt x="338" y="268"/>
                  </a:lnTo>
                  <a:lnTo>
                    <a:pt x="338" y="268"/>
                  </a:lnTo>
                  <a:lnTo>
                    <a:pt x="338" y="267"/>
                  </a:lnTo>
                  <a:lnTo>
                    <a:pt x="335" y="265"/>
                  </a:lnTo>
                  <a:lnTo>
                    <a:pt x="333" y="265"/>
                  </a:lnTo>
                  <a:lnTo>
                    <a:pt x="332" y="267"/>
                  </a:lnTo>
                  <a:lnTo>
                    <a:pt x="331" y="267"/>
                  </a:lnTo>
                  <a:lnTo>
                    <a:pt x="329" y="268"/>
                  </a:lnTo>
                  <a:lnTo>
                    <a:pt x="329" y="268"/>
                  </a:lnTo>
                  <a:lnTo>
                    <a:pt x="328" y="268"/>
                  </a:lnTo>
                  <a:lnTo>
                    <a:pt x="326" y="268"/>
                  </a:lnTo>
                  <a:lnTo>
                    <a:pt x="326" y="270"/>
                  </a:lnTo>
                  <a:lnTo>
                    <a:pt x="328" y="272"/>
                  </a:lnTo>
                  <a:lnTo>
                    <a:pt x="328" y="275"/>
                  </a:lnTo>
                  <a:lnTo>
                    <a:pt x="329" y="274"/>
                  </a:lnTo>
                  <a:lnTo>
                    <a:pt x="329" y="276"/>
                  </a:lnTo>
                  <a:lnTo>
                    <a:pt x="329" y="278"/>
                  </a:lnTo>
                  <a:lnTo>
                    <a:pt x="331" y="281"/>
                  </a:lnTo>
                  <a:lnTo>
                    <a:pt x="332" y="281"/>
                  </a:lnTo>
                  <a:lnTo>
                    <a:pt x="333" y="281"/>
                  </a:lnTo>
                  <a:lnTo>
                    <a:pt x="333" y="279"/>
                  </a:lnTo>
                  <a:lnTo>
                    <a:pt x="335" y="279"/>
                  </a:lnTo>
                  <a:lnTo>
                    <a:pt x="335" y="279"/>
                  </a:lnTo>
                  <a:lnTo>
                    <a:pt x="336" y="281"/>
                  </a:lnTo>
                  <a:lnTo>
                    <a:pt x="338" y="279"/>
                  </a:lnTo>
                  <a:lnTo>
                    <a:pt x="338" y="278"/>
                  </a:lnTo>
                  <a:lnTo>
                    <a:pt x="338" y="282"/>
                  </a:lnTo>
                  <a:lnTo>
                    <a:pt x="338" y="283"/>
                  </a:lnTo>
                  <a:lnTo>
                    <a:pt x="339" y="283"/>
                  </a:lnTo>
                  <a:lnTo>
                    <a:pt x="339" y="285"/>
                  </a:lnTo>
                  <a:lnTo>
                    <a:pt x="338" y="285"/>
                  </a:lnTo>
                  <a:lnTo>
                    <a:pt x="338" y="285"/>
                  </a:lnTo>
                  <a:lnTo>
                    <a:pt x="339" y="286"/>
                  </a:lnTo>
                  <a:lnTo>
                    <a:pt x="339" y="286"/>
                  </a:lnTo>
                  <a:lnTo>
                    <a:pt x="340" y="286"/>
                  </a:lnTo>
                  <a:lnTo>
                    <a:pt x="339" y="286"/>
                  </a:lnTo>
                  <a:lnTo>
                    <a:pt x="339" y="286"/>
                  </a:lnTo>
                  <a:lnTo>
                    <a:pt x="338" y="286"/>
                  </a:lnTo>
                  <a:lnTo>
                    <a:pt x="338" y="288"/>
                  </a:lnTo>
                  <a:lnTo>
                    <a:pt x="340" y="288"/>
                  </a:lnTo>
                  <a:lnTo>
                    <a:pt x="340" y="288"/>
                  </a:lnTo>
                  <a:lnTo>
                    <a:pt x="340" y="289"/>
                  </a:lnTo>
                  <a:lnTo>
                    <a:pt x="340" y="289"/>
                  </a:lnTo>
                  <a:lnTo>
                    <a:pt x="340" y="289"/>
                  </a:lnTo>
                  <a:lnTo>
                    <a:pt x="342" y="289"/>
                  </a:lnTo>
                  <a:lnTo>
                    <a:pt x="343" y="290"/>
                  </a:lnTo>
                  <a:lnTo>
                    <a:pt x="342" y="292"/>
                  </a:lnTo>
                  <a:lnTo>
                    <a:pt x="342" y="293"/>
                  </a:lnTo>
                  <a:lnTo>
                    <a:pt x="343" y="293"/>
                  </a:lnTo>
                  <a:lnTo>
                    <a:pt x="343" y="293"/>
                  </a:lnTo>
                  <a:lnTo>
                    <a:pt x="344" y="296"/>
                  </a:lnTo>
                  <a:lnTo>
                    <a:pt x="344" y="297"/>
                  </a:lnTo>
                  <a:lnTo>
                    <a:pt x="343" y="299"/>
                  </a:lnTo>
                  <a:lnTo>
                    <a:pt x="342" y="300"/>
                  </a:lnTo>
                  <a:lnTo>
                    <a:pt x="343" y="300"/>
                  </a:lnTo>
                  <a:lnTo>
                    <a:pt x="344" y="300"/>
                  </a:lnTo>
                  <a:lnTo>
                    <a:pt x="340" y="301"/>
                  </a:lnTo>
                  <a:lnTo>
                    <a:pt x="338" y="303"/>
                  </a:lnTo>
                  <a:lnTo>
                    <a:pt x="339" y="301"/>
                  </a:lnTo>
                  <a:lnTo>
                    <a:pt x="339" y="300"/>
                  </a:lnTo>
                  <a:lnTo>
                    <a:pt x="340" y="300"/>
                  </a:lnTo>
                  <a:lnTo>
                    <a:pt x="340" y="300"/>
                  </a:lnTo>
                  <a:lnTo>
                    <a:pt x="339" y="296"/>
                  </a:lnTo>
                  <a:lnTo>
                    <a:pt x="338" y="294"/>
                  </a:lnTo>
                  <a:lnTo>
                    <a:pt x="339" y="294"/>
                  </a:lnTo>
                  <a:lnTo>
                    <a:pt x="339" y="293"/>
                  </a:lnTo>
                  <a:lnTo>
                    <a:pt x="339" y="292"/>
                  </a:lnTo>
                  <a:lnTo>
                    <a:pt x="338" y="290"/>
                  </a:lnTo>
                  <a:lnTo>
                    <a:pt x="338" y="289"/>
                  </a:lnTo>
                  <a:lnTo>
                    <a:pt x="338" y="290"/>
                  </a:lnTo>
                  <a:lnTo>
                    <a:pt x="336" y="290"/>
                  </a:lnTo>
                  <a:lnTo>
                    <a:pt x="336" y="292"/>
                  </a:lnTo>
                  <a:lnTo>
                    <a:pt x="335" y="290"/>
                  </a:lnTo>
                  <a:lnTo>
                    <a:pt x="335" y="290"/>
                  </a:lnTo>
                  <a:lnTo>
                    <a:pt x="335" y="292"/>
                  </a:lnTo>
                  <a:lnTo>
                    <a:pt x="335" y="293"/>
                  </a:lnTo>
                  <a:lnTo>
                    <a:pt x="335" y="294"/>
                  </a:lnTo>
                  <a:lnTo>
                    <a:pt x="335" y="294"/>
                  </a:lnTo>
                  <a:lnTo>
                    <a:pt x="336" y="296"/>
                  </a:lnTo>
                  <a:lnTo>
                    <a:pt x="336" y="296"/>
                  </a:lnTo>
                  <a:lnTo>
                    <a:pt x="336" y="297"/>
                  </a:lnTo>
                  <a:lnTo>
                    <a:pt x="335" y="299"/>
                  </a:lnTo>
                  <a:lnTo>
                    <a:pt x="333" y="299"/>
                  </a:lnTo>
                  <a:lnTo>
                    <a:pt x="332" y="299"/>
                  </a:lnTo>
                  <a:lnTo>
                    <a:pt x="329" y="300"/>
                  </a:lnTo>
                  <a:lnTo>
                    <a:pt x="331" y="299"/>
                  </a:lnTo>
                  <a:lnTo>
                    <a:pt x="331" y="297"/>
                  </a:lnTo>
                  <a:lnTo>
                    <a:pt x="332" y="294"/>
                  </a:lnTo>
                  <a:lnTo>
                    <a:pt x="332" y="293"/>
                  </a:lnTo>
                  <a:lnTo>
                    <a:pt x="332" y="293"/>
                  </a:lnTo>
                  <a:lnTo>
                    <a:pt x="331" y="292"/>
                  </a:lnTo>
                  <a:lnTo>
                    <a:pt x="331" y="292"/>
                  </a:lnTo>
                  <a:lnTo>
                    <a:pt x="331" y="292"/>
                  </a:lnTo>
                  <a:lnTo>
                    <a:pt x="332" y="290"/>
                  </a:lnTo>
                  <a:lnTo>
                    <a:pt x="332" y="289"/>
                  </a:lnTo>
                  <a:lnTo>
                    <a:pt x="328" y="289"/>
                  </a:lnTo>
                  <a:lnTo>
                    <a:pt x="326" y="290"/>
                  </a:lnTo>
                  <a:lnTo>
                    <a:pt x="326" y="292"/>
                  </a:lnTo>
                  <a:lnTo>
                    <a:pt x="326" y="293"/>
                  </a:lnTo>
                  <a:lnTo>
                    <a:pt x="325" y="292"/>
                  </a:lnTo>
                  <a:lnTo>
                    <a:pt x="325" y="290"/>
                  </a:lnTo>
                  <a:lnTo>
                    <a:pt x="326" y="288"/>
                  </a:lnTo>
                  <a:lnTo>
                    <a:pt x="326" y="286"/>
                  </a:lnTo>
                  <a:lnTo>
                    <a:pt x="326" y="286"/>
                  </a:lnTo>
                  <a:lnTo>
                    <a:pt x="318" y="285"/>
                  </a:lnTo>
                  <a:lnTo>
                    <a:pt x="318" y="283"/>
                  </a:lnTo>
                  <a:lnTo>
                    <a:pt x="318" y="282"/>
                  </a:lnTo>
                  <a:lnTo>
                    <a:pt x="318" y="281"/>
                  </a:lnTo>
                  <a:lnTo>
                    <a:pt x="321" y="278"/>
                  </a:lnTo>
                  <a:lnTo>
                    <a:pt x="318" y="278"/>
                  </a:lnTo>
                  <a:lnTo>
                    <a:pt x="318" y="278"/>
                  </a:lnTo>
                  <a:lnTo>
                    <a:pt x="318" y="278"/>
                  </a:lnTo>
                  <a:lnTo>
                    <a:pt x="318" y="276"/>
                  </a:lnTo>
                  <a:lnTo>
                    <a:pt x="317" y="275"/>
                  </a:lnTo>
                  <a:lnTo>
                    <a:pt x="315" y="275"/>
                  </a:lnTo>
                  <a:lnTo>
                    <a:pt x="313" y="276"/>
                  </a:lnTo>
                  <a:lnTo>
                    <a:pt x="315" y="278"/>
                  </a:lnTo>
                  <a:lnTo>
                    <a:pt x="314" y="278"/>
                  </a:lnTo>
                  <a:lnTo>
                    <a:pt x="311" y="279"/>
                  </a:lnTo>
                  <a:lnTo>
                    <a:pt x="310" y="281"/>
                  </a:lnTo>
                  <a:lnTo>
                    <a:pt x="310" y="283"/>
                  </a:lnTo>
                  <a:lnTo>
                    <a:pt x="310" y="285"/>
                  </a:lnTo>
                  <a:lnTo>
                    <a:pt x="307" y="289"/>
                  </a:lnTo>
                  <a:lnTo>
                    <a:pt x="307" y="289"/>
                  </a:lnTo>
                  <a:lnTo>
                    <a:pt x="306" y="289"/>
                  </a:lnTo>
                  <a:lnTo>
                    <a:pt x="303" y="290"/>
                  </a:lnTo>
                  <a:lnTo>
                    <a:pt x="302" y="290"/>
                  </a:lnTo>
                  <a:lnTo>
                    <a:pt x="300" y="292"/>
                  </a:lnTo>
                  <a:lnTo>
                    <a:pt x="297" y="293"/>
                  </a:lnTo>
                  <a:lnTo>
                    <a:pt x="296" y="294"/>
                  </a:lnTo>
                  <a:lnTo>
                    <a:pt x="295" y="294"/>
                  </a:lnTo>
                  <a:lnTo>
                    <a:pt x="296" y="296"/>
                  </a:lnTo>
                  <a:lnTo>
                    <a:pt x="300" y="300"/>
                  </a:lnTo>
                  <a:lnTo>
                    <a:pt x="302" y="301"/>
                  </a:lnTo>
                  <a:lnTo>
                    <a:pt x="302" y="303"/>
                  </a:lnTo>
                  <a:lnTo>
                    <a:pt x="302" y="304"/>
                  </a:lnTo>
                  <a:lnTo>
                    <a:pt x="303" y="303"/>
                  </a:lnTo>
                  <a:lnTo>
                    <a:pt x="303" y="303"/>
                  </a:lnTo>
                  <a:lnTo>
                    <a:pt x="304" y="300"/>
                  </a:lnTo>
                  <a:lnTo>
                    <a:pt x="304" y="300"/>
                  </a:lnTo>
                  <a:lnTo>
                    <a:pt x="306" y="305"/>
                  </a:lnTo>
                  <a:lnTo>
                    <a:pt x="304" y="305"/>
                  </a:lnTo>
                  <a:lnTo>
                    <a:pt x="303" y="307"/>
                  </a:lnTo>
                  <a:lnTo>
                    <a:pt x="302" y="308"/>
                  </a:lnTo>
                  <a:lnTo>
                    <a:pt x="303" y="308"/>
                  </a:lnTo>
                  <a:lnTo>
                    <a:pt x="304" y="310"/>
                  </a:lnTo>
                  <a:lnTo>
                    <a:pt x="304" y="311"/>
                  </a:lnTo>
                  <a:lnTo>
                    <a:pt x="306" y="310"/>
                  </a:lnTo>
                  <a:lnTo>
                    <a:pt x="307" y="308"/>
                  </a:lnTo>
                  <a:lnTo>
                    <a:pt x="307" y="307"/>
                  </a:lnTo>
                  <a:lnTo>
                    <a:pt x="307" y="305"/>
                  </a:lnTo>
                  <a:lnTo>
                    <a:pt x="307" y="303"/>
                  </a:lnTo>
                  <a:lnTo>
                    <a:pt x="308" y="304"/>
                  </a:lnTo>
                  <a:lnTo>
                    <a:pt x="310" y="304"/>
                  </a:lnTo>
                  <a:lnTo>
                    <a:pt x="310" y="304"/>
                  </a:lnTo>
                  <a:lnTo>
                    <a:pt x="311" y="303"/>
                  </a:lnTo>
                  <a:lnTo>
                    <a:pt x="313" y="304"/>
                  </a:lnTo>
                  <a:lnTo>
                    <a:pt x="313" y="305"/>
                  </a:lnTo>
                  <a:lnTo>
                    <a:pt x="313" y="305"/>
                  </a:lnTo>
                  <a:lnTo>
                    <a:pt x="313" y="305"/>
                  </a:lnTo>
                  <a:lnTo>
                    <a:pt x="315" y="308"/>
                  </a:lnTo>
                  <a:lnTo>
                    <a:pt x="315" y="308"/>
                  </a:lnTo>
                  <a:lnTo>
                    <a:pt x="315" y="310"/>
                  </a:lnTo>
                  <a:lnTo>
                    <a:pt x="317" y="310"/>
                  </a:lnTo>
                  <a:lnTo>
                    <a:pt x="318" y="311"/>
                  </a:lnTo>
                  <a:lnTo>
                    <a:pt x="317" y="312"/>
                  </a:lnTo>
                  <a:lnTo>
                    <a:pt x="315" y="312"/>
                  </a:lnTo>
                  <a:lnTo>
                    <a:pt x="311" y="312"/>
                  </a:lnTo>
                  <a:lnTo>
                    <a:pt x="310" y="314"/>
                  </a:lnTo>
                  <a:lnTo>
                    <a:pt x="313" y="318"/>
                  </a:lnTo>
                  <a:lnTo>
                    <a:pt x="311" y="318"/>
                  </a:lnTo>
                  <a:lnTo>
                    <a:pt x="308" y="319"/>
                  </a:lnTo>
                  <a:lnTo>
                    <a:pt x="307" y="317"/>
                  </a:lnTo>
                  <a:lnTo>
                    <a:pt x="307" y="317"/>
                  </a:lnTo>
                  <a:lnTo>
                    <a:pt x="304" y="318"/>
                  </a:lnTo>
                  <a:lnTo>
                    <a:pt x="303" y="318"/>
                  </a:lnTo>
                  <a:lnTo>
                    <a:pt x="302" y="319"/>
                  </a:lnTo>
                  <a:lnTo>
                    <a:pt x="300" y="315"/>
                  </a:lnTo>
                  <a:lnTo>
                    <a:pt x="299" y="314"/>
                  </a:lnTo>
                  <a:lnTo>
                    <a:pt x="296" y="315"/>
                  </a:lnTo>
                  <a:lnTo>
                    <a:pt x="295" y="317"/>
                  </a:lnTo>
                  <a:lnTo>
                    <a:pt x="296" y="318"/>
                  </a:lnTo>
                  <a:lnTo>
                    <a:pt x="296" y="319"/>
                  </a:lnTo>
                  <a:lnTo>
                    <a:pt x="296" y="321"/>
                  </a:lnTo>
                  <a:lnTo>
                    <a:pt x="297" y="322"/>
                  </a:lnTo>
                  <a:lnTo>
                    <a:pt x="299" y="322"/>
                  </a:lnTo>
                  <a:lnTo>
                    <a:pt x="299" y="322"/>
                  </a:lnTo>
                  <a:lnTo>
                    <a:pt x="300" y="322"/>
                  </a:lnTo>
                  <a:lnTo>
                    <a:pt x="299" y="323"/>
                  </a:lnTo>
                  <a:lnTo>
                    <a:pt x="299" y="323"/>
                  </a:lnTo>
                  <a:lnTo>
                    <a:pt x="296" y="323"/>
                  </a:lnTo>
                  <a:lnTo>
                    <a:pt x="296" y="323"/>
                  </a:lnTo>
                  <a:lnTo>
                    <a:pt x="295" y="322"/>
                  </a:lnTo>
                  <a:lnTo>
                    <a:pt x="293" y="323"/>
                  </a:lnTo>
                  <a:lnTo>
                    <a:pt x="293" y="325"/>
                  </a:lnTo>
                  <a:lnTo>
                    <a:pt x="295" y="325"/>
                  </a:lnTo>
                  <a:lnTo>
                    <a:pt x="293" y="325"/>
                  </a:lnTo>
                  <a:lnTo>
                    <a:pt x="292" y="323"/>
                  </a:lnTo>
                  <a:lnTo>
                    <a:pt x="293" y="322"/>
                  </a:lnTo>
                  <a:lnTo>
                    <a:pt x="293" y="321"/>
                  </a:lnTo>
                  <a:lnTo>
                    <a:pt x="292" y="319"/>
                  </a:lnTo>
                  <a:lnTo>
                    <a:pt x="291" y="321"/>
                  </a:lnTo>
                  <a:lnTo>
                    <a:pt x="291" y="322"/>
                  </a:lnTo>
                  <a:lnTo>
                    <a:pt x="291" y="323"/>
                  </a:lnTo>
                  <a:lnTo>
                    <a:pt x="288" y="322"/>
                  </a:lnTo>
                  <a:lnTo>
                    <a:pt x="289" y="321"/>
                  </a:lnTo>
                  <a:lnTo>
                    <a:pt x="291" y="318"/>
                  </a:lnTo>
                  <a:lnTo>
                    <a:pt x="292" y="317"/>
                  </a:lnTo>
                  <a:lnTo>
                    <a:pt x="292" y="315"/>
                  </a:lnTo>
                  <a:lnTo>
                    <a:pt x="291" y="314"/>
                  </a:lnTo>
                  <a:lnTo>
                    <a:pt x="289" y="314"/>
                  </a:lnTo>
                  <a:lnTo>
                    <a:pt x="285" y="314"/>
                  </a:lnTo>
                  <a:lnTo>
                    <a:pt x="284" y="314"/>
                  </a:lnTo>
                  <a:lnTo>
                    <a:pt x="284" y="312"/>
                  </a:lnTo>
                  <a:lnTo>
                    <a:pt x="286" y="311"/>
                  </a:lnTo>
                  <a:lnTo>
                    <a:pt x="288" y="311"/>
                  </a:lnTo>
                  <a:lnTo>
                    <a:pt x="288" y="308"/>
                  </a:lnTo>
                  <a:lnTo>
                    <a:pt x="285" y="308"/>
                  </a:lnTo>
                  <a:lnTo>
                    <a:pt x="278" y="310"/>
                  </a:lnTo>
                  <a:lnTo>
                    <a:pt x="278" y="311"/>
                  </a:lnTo>
                  <a:lnTo>
                    <a:pt x="277" y="311"/>
                  </a:lnTo>
                  <a:lnTo>
                    <a:pt x="274" y="312"/>
                  </a:lnTo>
                  <a:lnTo>
                    <a:pt x="274" y="314"/>
                  </a:lnTo>
                  <a:lnTo>
                    <a:pt x="275" y="314"/>
                  </a:lnTo>
                  <a:lnTo>
                    <a:pt x="278" y="315"/>
                  </a:lnTo>
                  <a:lnTo>
                    <a:pt x="278" y="315"/>
                  </a:lnTo>
                  <a:lnTo>
                    <a:pt x="278" y="317"/>
                  </a:lnTo>
                  <a:lnTo>
                    <a:pt x="278" y="318"/>
                  </a:lnTo>
                  <a:lnTo>
                    <a:pt x="279" y="318"/>
                  </a:lnTo>
                  <a:lnTo>
                    <a:pt x="279" y="317"/>
                  </a:lnTo>
                  <a:lnTo>
                    <a:pt x="281" y="317"/>
                  </a:lnTo>
                  <a:lnTo>
                    <a:pt x="282" y="317"/>
                  </a:lnTo>
                  <a:lnTo>
                    <a:pt x="284" y="318"/>
                  </a:lnTo>
                  <a:lnTo>
                    <a:pt x="284" y="319"/>
                  </a:lnTo>
                  <a:lnTo>
                    <a:pt x="282" y="321"/>
                  </a:lnTo>
                  <a:lnTo>
                    <a:pt x="281" y="322"/>
                  </a:lnTo>
                  <a:lnTo>
                    <a:pt x="281" y="325"/>
                  </a:lnTo>
                  <a:lnTo>
                    <a:pt x="281" y="325"/>
                  </a:lnTo>
                  <a:lnTo>
                    <a:pt x="281" y="325"/>
                  </a:lnTo>
                  <a:lnTo>
                    <a:pt x="279" y="326"/>
                  </a:lnTo>
                  <a:lnTo>
                    <a:pt x="279" y="326"/>
                  </a:lnTo>
                  <a:lnTo>
                    <a:pt x="277" y="326"/>
                  </a:lnTo>
                  <a:lnTo>
                    <a:pt x="275" y="326"/>
                  </a:lnTo>
                  <a:lnTo>
                    <a:pt x="274" y="326"/>
                  </a:lnTo>
                  <a:lnTo>
                    <a:pt x="273" y="326"/>
                  </a:lnTo>
                  <a:lnTo>
                    <a:pt x="273" y="328"/>
                  </a:lnTo>
                  <a:lnTo>
                    <a:pt x="273" y="329"/>
                  </a:lnTo>
                  <a:lnTo>
                    <a:pt x="274" y="330"/>
                  </a:lnTo>
                  <a:lnTo>
                    <a:pt x="275" y="332"/>
                  </a:lnTo>
                  <a:lnTo>
                    <a:pt x="277" y="333"/>
                  </a:lnTo>
                  <a:lnTo>
                    <a:pt x="279" y="335"/>
                  </a:lnTo>
                  <a:lnTo>
                    <a:pt x="279" y="335"/>
                  </a:lnTo>
                  <a:lnTo>
                    <a:pt x="281" y="336"/>
                  </a:lnTo>
                  <a:lnTo>
                    <a:pt x="282" y="336"/>
                  </a:lnTo>
                  <a:lnTo>
                    <a:pt x="282" y="336"/>
                  </a:lnTo>
                  <a:lnTo>
                    <a:pt x="284" y="336"/>
                  </a:lnTo>
                  <a:lnTo>
                    <a:pt x="285" y="332"/>
                  </a:lnTo>
                  <a:lnTo>
                    <a:pt x="285" y="330"/>
                  </a:lnTo>
                  <a:lnTo>
                    <a:pt x="286" y="332"/>
                  </a:lnTo>
                  <a:lnTo>
                    <a:pt x="286" y="332"/>
                  </a:lnTo>
                  <a:lnTo>
                    <a:pt x="286" y="333"/>
                  </a:lnTo>
                  <a:lnTo>
                    <a:pt x="285" y="336"/>
                  </a:lnTo>
                  <a:lnTo>
                    <a:pt x="285" y="336"/>
                  </a:lnTo>
                  <a:lnTo>
                    <a:pt x="285" y="337"/>
                  </a:lnTo>
                  <a:lnTo>
                    <a:pt x="285" y="339"/>
                  </a:lnTo>
                  <a:lnTo>
                    <a:pt x="285" y="341"/>
                  </a:lnTo>
                  <a:lnTo>
                    <a:pt x="288" y="340"/>
                  </a:lnTo>
                  <a:lnTo>
                    <a:pt x="286" y="341"/>
                  </a:lnTo>
                  <a:lnTo>
                    <a:pt x="285" y="343"/>
                  </a:lnTo>
                  <a:lnTo>
                    <a:pt x="284" y="343"/>
                  </a:lnTo>
                  <a:lnTo>
                    <a:pt x="284" y="341"/>
                  </a:lnTo>
                  <a:lnTo>
                    <a:pt x="282" y="341"/>
                  </a:lnTo>
                  <a:lnTo>
                    <a:pt x="281" y="340"/>
                  </a:lnTo>
                  <a:lnTo>
                    <a:pt x="278" y="341"/>
                  </a:lnTo>
                  <a:lnTo>
                    <a:pt x="277" y="343"/>
                  </a:lnTo>
                  <a:lnTo>
                    <a:pt x="278" y="346"/>
                  </a:lnTo>
                  <a:lnTo>
                    <a:pt x="279" y="347"/>
                  </a:lnTo>
                  <a:lnTo>
                    <a:pt x="284" y="347"/>
                  </a:lnTo>
                  <a:lnTo>
                    <a:pt x="284" y="347"/>
                  </a:lnTo>
                  <a:lnTo>
                    <a:pt x="284" y="347"/>
                  </a:lnTo>
                  <a:lnTo>
                    <a:pt x="284" y="348"/>
                  </a:lnTo>
                  <a:lnTo>
                    <a:pt x="284" y="348"/>
                  </a:lnTo>
                  <a:lnTo>
                    <a:pt x="282" y="350"/>
                  </a:lnTo>
                  <a:lnTo>
                    <a:pt x="279" y="350"/>
                  </a:lnTo>
                  <a:lnTo>
                    <a:pt x="277" y="348"/>
                  </a:lnTo>
                  <a:lnTo>
                    <a:pt x="275" y="347"/>
                  </a:lnTo>
                  <a:lnTo>
                    <a:pt x="274" y="347"/>
                  </a:lnTo>
                  <a:lnTo>
                    <a:pt x="271" y="348"/>
                  </a:lnTo>
                  <a:lnTo>
                    <a:pt x="270" y="348"/>
                  </a:lnTo>
                  <a:lnTo>
                    <a:pt x="268" y="348"/>
                  </a:lnTo>
                  <a:lnTo>
                    <a:pt x="268" y="347"/>
                  </a:lnTo>
                  <a:lnTo>
                    <a:pt x="267" y="347"/>
                  </a:lnTo>
                  <a:lnTo>
                    <a:pt x="266" y="347"/>
                  </a:lnTo>
                  <a:lnTo>
                    <a:pt x="266" y="350"/>
                  </a:lnTo>
                  <a:lnTo>
                    <a:pt x="264" y="350"/>
                  </a:lnTo>
                  <a:lnTo>
                    <a:pt x="263" y="351"/>
                  </a:lnTo>
                  <a:lnTo>
                    <a:pt x="260" y="353"/>
                  </a:lnTo>
                  <a:lnTo>
                    <a:pt x="260" y="351"/>
                  </a:lnTo>
                  <a:lnTo>
                    <a:pt x="259" y="351"/>
                  </a:lnTo>
                  <a:lnTo>
                    <a:pt x="259" y="350"/>
                  </a:lnTo>
                  <a:lnTo>
                    <a:pt x="259" y="350"/>
                  </a:lnTo>
                  <a:lnTo>
                    <a:pt x="260" y="348"/>
                  </a:lnTo>
                  <a:lnTo>
                    <a:pt x="261" y="348"/>
                  </a:lnTo>
                  <a:lnTo>
                    <a:pt x="261" y="347"/>
                  </a:lnTo>
                  <a:lnTo>
                    <a:pt x="261" y="347"/>
                  </a:lnTo>
                  <a:lnTo>
                    <a:pt x="260" y="344"/>
                  </a:lnTo>
                  <a:lnTo>
                    <a:pt x="260" y="343"/>
                  </a:lnTo>
                  <a:lnTo>
                    <a:pt x="259" y="341"/>
                  </a:lnTo>
                  <a:lnTo>
                    <a:pt x="259" y="346"/>
                  </a:lnTo>
                  <a:lnTo>
                    <a:pt x="259" y="347"/>
                  </a:lnTo>
                  <a:lnTo>
                    <a:pt x="257" y="347"/>
                  </a:lnTo>
                  <a:lnTo>
                    <a:pt x="257" y="346"/>
                  </a:lnTo>
                  <a:lnTo>
                    <a:pt x="257" y="344"/>
                  </a:lnTo>
                  <a:lnTo>
                    <a:pt x="257" y="344"/>
                  </a:lnTo>
                  <a:lnTo>
                    <a:pt x="257" y="343"/>
                  </a:lnTo>
                  <a:lnTo>
                    <a:pt x="256" y="341"/>
                  </a:lnTo>
                  <a:lnTo>
                    <a:pt x="255" y="341"/>
                  </a:lnTo>
                  <a:lnTo>
                    <a:pt x="255" y="344"/>
                  </a:lnTo>
                  <a:lnTo>
                    <a:pt x="253" y="344"/>
                  </a:lnTo>
                  <a:lnTo>
                    <a:pt x="255" y="346"/>
                  </a:lnTo>
                  <a:lnTo>
                    <a:pt x="256" y="347"/>
                  </a:lnTo>
                  <a:lnTo>
                    <a:pt x="256" y="347"/>
                  </a:lnTo>
                  <a:lnTo>
                    <a:pt x="256" y="348"/>
                  </a:lnTo>
                  <a:lnTo>
                    <a:pt x="255" y="350"/>
                  </a:lnTo>
                  <a:lnTo>
                    <a:pt x="252" y="350"/>
                  </a:lnTo>
                  <a:lnTo>
                    <a:pt x="249" y="348"/>
                  </a:lnTo>
                  <a:lnTo>
                    <a:pt x="248" y="347"/>
                  </a:lnTo>
                  <a:lnTo>
                    <a:pt x="252" y="351"/>
                  </a:lnTo>
                  <a:lnTo>
                    <a:pt x="252" y="353"/>
                  </a:lnTo>
                  <a:lnTo>
                    <a:pt x="252" y="353"/>
                  </a:lnTo>
                  <a:lnTo>
                    <a:pt x="252" y="355"/>
                  </a:lnTo>
                  <a:lnTo>
                    <a:pt x="252" y="355"/>
                  </a:lnTo>
                  <a:lnTo>
                    <a:pt x="253" y="358"/>
                  </a:lnTo>
                  <a:lnTo>
                    <a:pt x="253" y="359"/>
                  </a:lnTo>
                  <a:lnTo>
                    <a:pt x="253" y="358"/>
                  </a:lnTo>
                  <a:lnTo>
                    <a:pt x="255" y="358"/>
                  </a:lnTo>
                  <a:lnTo>
                    <a:pt x="256" y="358"/>
                  </a:lnTo>
                  <a:lnTo>
                    <a:pt x="257" y="357"/>
                  </a:lnTo>
                  <a:lnTo>
                    <a:pt x="259" y="355"/>
                  </a:lnTo>
                  <a:lnTo>
                    <a:pt x="259" y="355"/>
                  </a:lnTo>
                  <a:lnTo>
                    <a:pt x="260" y="355"/>
                  </a:lnTo>
                  <a:lnTo>
                    <a:pt x="260" y="357"/>
                  </a:lnTo>
                  <a:lnTo>
                    <a:pt x="260" y="358"/>
                  </a:lnTo>
                  <a:lnTo>
                    <a:pt x="260" y="358"/>
                  </a:lnTo>
                  <a:lnTo>
                    <a:pt x="260" y="359"/>
                  </a:lnTo>
                  <a:lnTo>
                    <a:pt x="261" y="359"/>
                  </a:lnTo>
                  <a:lnTo>
                    <a:pt x="263" y="358"/>
                  </a:lnTo>
                  <a:lnTo>
                    <a:pt x="264" y="359"/>
                  </a:lnTo>
                  <a:lnTo>
                    <a:pt x="264" y="359"/>
                  </a:lnTo>
                  <a:lnTo>
                    <a:pt x="264" y="361"/>
                  </a:lnTo>
                  <a:lnTo>
                    <a:pt x="263" y="364"/>
                  </a:lnTo>
                  <a:lnTo>
                    <a:pt x="263" y="364"/>
                  </a:lnTo>
                  <a:lnTo>
                    <a:pt x="261" y="365"/>
                  </a:lnTo>
                  <a:lnTo>
                    <a:pt x="260" y="366"/>
                  </a:lnTo>
                  <a:lnTo>
                    <a:pt x="259" y="369"/>
                  </a:lnTo>
                  <a:lnTo>
                    <a:pt x="257" y="369"/>
                  </a:lnTo>
                  <a:lnTo>
                    <a:pt x="257" y="369"/>
                  </a:lnTo>
                  <a:lnTo>
                    <a:pt x="256" y="368"/>
                  </a:lnTo>
                  <a:lnTo>
                    <a:pt x="255" y="366"/>
                  </a:lnTo>
                  <a:lnTo>
                    <a:pt x="253" y="369"/>
                  </a:lnTo>
                  <a:lnTo>
                    <a:pt x="253" y="369"/>
                  </a:lnTo>
                  <a:lnTo>
                    <a:pt x="253" y="372"/>
                  </a:lnTo>
                  <a:lnTo>
                    <a:pt x="253" y="373"/>
                  </a:lnTo>
                  <a:lnTo>
                    <a:pt x="253" y="375"/>
                  </a:lnTo>
                  <a:lnTo>
                    <a:pt x="255" y="375"/>
                  </a:lnTo>
                  <a:lnTo>
                    <a:pt x="256" y="375"/>
                  </a:lnTo>
                  <a:lnTo>
                    <a:pt x="255" y="377"/>
                  </a:lnTo>
                  <a:lnTo>
                    <a:pt x="255" y="379"/>
                  </a:lnTo>
                  <a:lnTo>
                    <a:pt x="252" y="382"/>
                  </a:lnTo>
                  <a:lnTo>
                    <a:pt x="249" y="383"/>
                  </a:lnTo>
                  <a:lnTo>
                    <a:pt x="246" y="384"/>
                  </a:lnTo>
                  <a:lnTo>
                    <a:pt x="246" y="384"/>
                  </a:lnTo>
                  <a:lnTo>
                    <a:pt x="246" y="384"/>
                  </a:lnTo>
                  <a:lnTo>
                    <a:pt x="246" y="383"/>
                  </a:lnTo>
                  <a:lnTo>
                    <a:pt x="245" y="382"/>
                  </a:lnTo>
                  <a:lnTo>
                    <a:pt x="246" y="380"/>
                  </a:lnTo>
                  <a:lnTo>
                    <a:pt x="246" y="380"/>
                  </a:lnTo>
                  <a:lnTo>
                    <a:pt x="248" y="380"/>
                  </a:lnTo>
                  <a:lnTo>
                    <a:pt x="248" y="379"/>
                  </a:lnTo>
                  <a:lnTo>
                    <a:pt x="241" y="375"/>
                  </a:lnTo>
                  <a:lnTo>
                    <a:pt x="239" y="375"/>
                  </a:lnTo>
                  <a:lnTo>
                    <a:pt x="238" y="375"/>
                  </a:lnTo>
                  <a:lnTo>
                    <a:pt x="235" y="373"/>
                  </a:lnTo>
                  <a:lnTo>
                    <a:pt x="234" y="373"/>
                  </a:lnTo>
                  <a:lnTo>
                    <a:pt x="235" y="372"/>
                  </a:lnTo>
                  <a:lnTo>
                    <a:pt x="235" y="370"/>
                  </a:lnTo>
                  <a:lnTo>
                    <a:pt x="235" y="368"/>
                  </a:lnTo>
                  <a:lnTo>
                    <a:pt x="235" y="366"/>
                  </a:lnTo>
                  <a:lnTo>
                    <a:pt x="234" y="366"/>
                  </a:lnTo>
                  <a:lnTo>
                    <a:pt x="232" y="368"/>
                  </a:lnTo>
                  <a:lnTo>
                    <a:pt x="232" y="369"/>
                  </a:lnTo>
                  <a:lnTo>
                    <a:pt x="234" y="373"/>
                  </a:lnTo>
                  <a:lnTo>
                    <a:pt x="232" y="375"/>
                  </a:lnTo>
                  <a:lnTo>
                    <a:pt x="230" y="377"/>
                  </a:lnTo>
                  <a:lnTo>
                    <a:pt x="227" y="377"/>
                  </a:lnTo>
                  <a:lnTo>
                    <a:pt x="226" y="377"/>
                  </a:lnTo>
                  <a:lnTo>
                    <a:pt x="224" y="377"/>
                  </a:lnTo>
                  <a:lnTo>
                    <a:pt x="224" y="377"/>
                  </a:lnTo>
                  <a:lnTo>
                    <a:pt x="221" y="376"/>
                  </a:lnTo>
                  <a:lnTo>
                    <a:pt x="221" y="377"/>
                  </a:lnTo>
                  <a:lnTo>
                    <a:pt x="220" y="379"/>
                  </a:lnTo>
                  <a:lnTo>
                    <a:pt x="219" y="379"/>
                  </a:lnTo>
                  <a:lnTo>
                    <a:pt x="219" y="379"/>
                  </a:lnTo>
                  <a:lnTo>
                    <a:pt x="217" y="382"/>
                  </a:lnTo>
                  <a:lnTo>
                    <a:pt x="216" y="382"/>
                  </a:lnTo>
                  <a:lnTo>
                    <a:pt x="213" y="380"/>
                  </a:lnTo>
                  <a:lnTo>
                    <a:pt x="212" y="379"/>
                  </a:lnTo>
                  <a:lnTo>
                    <a:pt x="212" y="376"/>
                  </a:lnTo>
                  <a:lnTo>
                    <a:pt x="213" y="376"/>
                  </a:lnTo>
                  <a:lnTo>
                    <a:pt x="214" y="376"/>
                  </a:lnTo>
                  <a:lnTo>
                    <a:pt x="216" y="376"/>
                  </a:lnTo>
                  <a:lnTo>
                    <a:pt x="216" y="375"/>
                  </a:lnTo>
                  <a:lnTo>
                    <a:pt x="214" y="375"/>
                  </a:lnTo>
                  <a:lnTo>
                    <a:pt x="213" y="373"/>
                  </a:lnTo>
                  <a:lnTo>
                    <a:pt x="212" y="373"/>
                  </a:lnTo>
                  <a:lnTo>
                    <a:pt x="213" y="372"/>
                  </a:lnTo>
                  <a:lnTo>
                    <a:pt x="213" y="370"/>
                  </a:lnTo>
                  <a:lnTo>
                    <a:pt x="212" y="369"/>
                  </a:lnTo>
                  <a:lnTo>
                    <a:pt x="210" y="366"/>
                  </a:lnTo>
                  <a:lnTo>
                    <a:pt x="210" y="369"/>
                  </a:lnTo>
                  <a:lnTo>
                    <a:pt x="209" y="370"/>
                  </a:lnTo>
                  <a:lnTo>
                    <a:pt x="209" y="370"/>
                  </a:lnTo>
                  <a:lnTo>
                    <a:pt x="208" y="373"/>
                  </a:lnTo>
                  <a:lnTo>
                    <a:pt x="208" y="375"/>
                  </a:lnTo>
                  <a:lnTo>
                    <a:pt x="206" y="375"/>
                  </a:lnTo>
                  <a:lnTo>
                    <a:pt x="206" y="376"/>
                  </a:lnTo>
                  <a:lnTo>
                    <a:pt x="206" y="377"/>
                  </a:lnTo>
                  <a:lnTo>
                    <a:pt x="205" y="377"/>
                  </a:lnTo>
                  <a:lnTo>
                    <a:pt x="205" y="376"/>
                  </a:lnTo>
                  <a:lnTo>
                    <a:pt x="199" y="375"/>
                  </a:lnTo>
                  <a:lnTo>
                    <a:pt x="199" y="376"/>
                  </a:lnTo>
                  <a:lnTo>
                    <a:pt x="199" y="379"/>
                  </a:lnTo>
                  <a:lnTo>
                    <a:pt x="199" y="380"/>
                  </a:lnTo>
                  <a:lnTo>
                    <a:pt x="198" y="380"/>
                  </a:lnTo>
                  <a:lnTo>
                    <a:pt x="196" y="380"/>
                  </a:lnTo>
                  <a:lnTo>
                    <a:pt x="196" y="377"/>
                  </a:lnTo>
                  <a:lnTo>
                    <a:pt x="195" y="379"/>
                  </a:lnTo>
                  <a:lnTo>
                    <a:pt x="194" y="380"/>
                  </a:lnTo>
                  <a:lnTo>
                    <a:pt x="194" y="382"/>
                  </a:lnTo>
                  <a:lnTo>
                    <a:pt x="198" y="383"/>
                  </a:lnTo>
                  <a:lnTo>
                    <a:pt x="199" y="383"/>
                  </a:lnTo>
                  <a:lnTo>
                    <a:pt x="201" y="384"/>
                  </a:lnTo>
                  <a:lnTo>
                    <a:pt x="199" y="386"/>
                  </a:lnTo>
                  <a:lnTo>
                    <a:pt x="199" y="387"/>
                  </a:lnTo>
                  <a:lnTo>
                    <a:pt x="198" y="387"/>
                  </a:lnTo>
                  <a:lnTo>
                    <a:pt x="196" y="387"/>
                  </a:lnTo>
                  <a:lnTo>
                    <a:pt x="196" y="387"/>
                  </a:lnTo>
                  <a:lnTo>
                    <a:pt x="196" y="388"/>
                  </a:lnTo>
                  <a:lnTo>
                    <a:pt x="195" y="388"/>
                  </a:lnTo>
                  <a:lnTo>
                    <a:pt x="196" y="390"/>
                  </a:lnTo>
                  <a:lnTo>
                    <a:pt x="198" y="391"/>
                  </a:lnTo>
                  <a:lnTo>
                    <a:pt x="198" y="391"/>
                  </a:lnTo>
                  <a:lnTo>
                    <a:pt x="195" y="391"/>
                  </a:lnTo>
                  <a:lnTo>
                    <a:pt x="188" y="388"/>
                  </a:lnTo>
                  <a:lnTo>
                    <a:pt x="184" y="387"/>
                  </a:lnTo>
                  <a:lnTo>
                    <a:pt x="180" y="388"/>
                  </a:lnTo>
                  <a:lnTo>
                    <a:pt x="181" y="388"/>
                  </a:lnTo>
                  <a:lnTo>
                    <a:pt x="184" y="388"/>
                  </a:lnTo>
                  <a:lnTo>
                    <a:pt x="185" y="388"/>
                  </a:lnTo>
                  <a:lnTo>
                    <a:pt x="187" y="391"/>
                  </a:lnTo>
                  <a:lnTo>
                    <a:pt x="178" y="388"/>
                  </a:lnTo>
                  <a:lnTo>
                    <a:pt x="177" y="388"/>
                  </a:lnTo>
                  <a:lnTo>
                    <a:pt x="177" y="390"/>
                  </a:lnTo>
                  <a:lnTo>
                    <a:pt x="184" y="397"/>
                  </a:lnTo>
                  <a:lnTo>
                    <a:pt x="187" y="397"/>
                  </a:lnTo>
                  <a:lnTo>
                    <a:pt x="195" y="397"/>
                  </a:lnTo>
                  <a:lnTo>
                    <a:pt x="198" y="395"/>
                  </a:lnTo>
                  <a:lnTo>
                    <a:pt x="198" y="394"/>
                  </a:lnTo>
                  <a:lnTo>
                    <a:pt x="199" y="395"/>
                  </a:lnTo>
                  <a:lnTo>
                    <a:pt x="199" y="397"/>
                  </a:lnTo>
                  <a:lnTo>
                    <a:pt x="199" y="397"/>
                  </a:lnTo>
                  <a:lnTo>
                    <a:pt x="199" y="400"/>
                  </a:lnTo>
                  <a:lnTo>
                    <a:pt x="198" y="400"/>
                  </a:lnTo>
                  <a:lnTo>
                    <a:pt x="198" y="401"/>
                  </a:lnTo>
                  <a:lnTo>
                    <a:pt x="196" y="404"/>
                  </a:lnTo>
                  <a:lnTo>
                    <a:pt x="198" y="404"/>
                  </a:lnTo>
                  <a:lnTo>
                    <a:pt x="199" y="402"/>
                  </a:lnTo>
                  <a:lnTo>
                    <a:pt x="199" y="402"/>
                  </a:lnTo>
                  <a:lnTo>
                    <a:pt x="201" y="401"/>
                  </a:lnTo>
                  <a:lnTo>
                    <a:pt x="202" y="401"/>
                  </a:lnTo>
                  <a:lnTo>
                    <a:pt x="203" y="402"/>
                  </a:lnTo>
                  <a:lnTo>
                    <a:pt x="205" y="404"/>
                  </a:lnTo>
                  <a:lnTo>
                    <a:pt x="205" y="405"/>
                  </a:lnTo>
                  <a:lnTo>
                    <a:pt x="206" y="405"/>
                  </a:lnTo>
                  <a:lnTo>
                    <a:pt x="206" y="406"/>
                  </a:lnTo>
                  <a:lnTo>
                    <a:pt x="206" y="408"/>
                  </a:lnTo>
                  <a:lnTo>
                    <a:pt x="208" y="409"/>
                  </a:lnTo>
                  <a:lnTo>
                    <a:pt x="208" y="409"/>
                  </a:lnTo>
                  <a:lnTo>
                    <a:pt x="205" y="409"/>
                  </a:lnTo>
                  <a:lnTo>
                    <a:pt x="203" y="411"/>
                  </a:lnTo>
                  <a:lnTo>
                    <a:pt x="202" y="411"/>
                  </a:lnTo>
                  <a:lnTo>
                    <a:pt x="201" y="411"/>
                  </a:lnTo>
                  <a:lnTo>
                    <a:pt x="199" y="413"/>
                  </a:lnTo>
                  <a:lnTo>
                    <a:pt x="198" y="415"/>
                  </a:lnTo>
                  <a:lnTo>
                    <a:pt x="196" y="416"/>
                  </a:lnTo>
                  <a:lnTo>
                    <a:pt x="195" y="416"/>
                  </a:lnTo>
                  <a:lnTo>
                    <a:pt x="195" y="416"/>
                  </a:lnTo>
                  <a:lnTo>
                    <a:pt x="194" y="418"/>
                  </a:lnTo>
                  <a:lnTo>
                    <a:pt x="194" y="419"/>
                  </a:lnTo>
                  <a:lnTo>
                    <a:pt x="194" y="419"/>
                  </a:lnTo>
                  <a:lnTo>
                    <a:pt x="192" y="420"/>
                  </a:lnTo>
                  <a:lnTo>
                    <a:pt x="192" y="419"/>
                  </a:lnTo>
                  <a:lnTo>
                    <a:pt x="192" y="416"/>
                  </a:lnTo>
                  <a:lnTo>
                    <a:pt x="191" y="415"/>
                  </a:lnTo>
                  <a:lnTo>
                    <a:pt x="190" y="415"/>
                  </a:lnTo>
                  <a:lnTo>
                    <a:pt x="188" y="416"/>
                  </a:lnTo>
                  <a:lnTo>
                    <a:pt x="187" y="418"/>
                  </a:lnTo>
                  <a:lnTo>
                    <a:pt x="190" y="418"/>
                  </a:lnTo>
                  <a:lnTo>
                    <a:pt x="190" y="419"/>
                  </a:lnTo>
                  <a:lnTo>
                    <a:pt x="190" y="422"/>
                  </a:lnTo>
                  <a:lnTo>
                    <a:pt x="187" y="426"/>
                  </a:lnTo>
                  <a:lnTo>
                    <a:pt x="187" y="427"/>
                  </a:lnTo>
                  <a:lnTo>
                    <a:pt x="185" y="429"/>
                  </a:lnTo>
                  <a:lnTo>
                    <a:pt x="187" y="430"/>
                  </a:lnTo>
                  <a:lnTo>
                    <a:pt x="187" y="430"/>
                  </a:lnTo>
                  <a:lnTo>
                    <a:pt x="187" y="431"/>
                  </a:lnTo>
                  <a:lnTo>
                    <a:pt x="185" y="433"/>
                  </a:lnTo>
                  <a:lnTo>
                    <a:pt x="183" y="433"/>
                  </a:lnTo>
                  <a:lnTo>
                    <a:pt x="181" y="433"/>
                  </a:lnTo>
                  <a:lnTo>
                    <a:pt x="177" y="438"/>
                  </a:lnTo>
                  <a:lnTo>
                    <a:pt x="174" y="440"/>
                  </a:lnTo>
                  <a:lnTo>
                    <a:pt x="174" y="441"/>
                  </a:lnTo>
                  <a:lnTo>
                    <a:pt x="174" y="442"/>
                  </a:lnTo>
                  <a:lnTo>
                    <a:pt x="174" y="444"/>
                  </a:lnTo>
                  <a:lnTo>
                    <a:pt x="173" y="445"/>
                  </a:lnTo>
                  <a:lnTo>
                    <a:pt x="172" y="445"/>
                  </a:lnTo>
                  <a:lnTo>
                    <a:pt x="172" y="444"/>
                  </a:lnTo>
                  <a:lnTo>
                    <a:pt x="172" y="441"/>
                  </a:lnTo>
                  <a:lnTo>
                    <a:pt x="177" y="435"/>
                  </a:lnTo>
                  <a:lnTo>
                    <a:pt x="177" y="433"/>
                  </a:lnTo>
                  <a:lnTo>
                    <a:pt x="177" y="433"/>
                  </a:lnTo>
                  <a:lnTo>
                    <a:pt x="174" y="434"/>
                  </a:lnTo>
                  <a:lnTo>
                    <a:pt x="174" y="433"/>
                  </a:lnTo>
                  <a:lnTo>
                    <a:pt x="174" y="433"/>
                  </a:lnTo>
                  <a:lnTo>
                    <a:pt x="176" y="433"/>
                  </a:lnTo>
                  <a:lnTo>
                    <a:pt x="176" y="431"/>
                  </a:lnTo>
                  <a:lnTo>
                    <a:pt x="174" y="430"/>
                  </a:lnTo>
                  <a:lnTo>
                    <a:pt x="174" y="429"/>
                  </a:lnTo>
                  <a:lnTo>
                    <a:pt x="174" y="429"/>
                  </a:lnTo>
                  <a:lnTo>
                    <a:pt x="173" y="433"/>
                  </a:lnTo>
                  <a:lnTo>
                    <a:pt x="172" y="433"/>
                  </a:lnTo>
                  <a:lnTo>
                    <a:pt x="167" y="431"/>
                  </a:lnTo>
                  <a:lnTo>
                    <a:pt x="166" y="430"/>
                  </a:lnTo>
                  <a:lnTo>
                    <a:pt x="166" y="431"/>
                  </a:lnTo>
                  <a:lnTo>
                    <a:pt x="166" y="431"/>
                  </a:lnTo>
                  <a:lnTo>
                    <a:pt x="167" y="433"/>
                  </a:lnTo>
                  <a:lnTo>
                    <a:pt x="169" y="433"/>
                  </a:lnTo>
                  <a:lnTo>
                    <a:pt x="167" y="435"/>
                  </a:lnTo>
                  <a:lnTo>
                    <a:pt x="167" y="438"/>
                  </a:lnTo>
                  <a:lnTo>
                    <a:pt x="169" y="440"/>
                  </a:lnTo>
                  <a:lnTo>
                    <a:pt x="166" y="442"/>
                  </a:lnTo>
                  <a:lnTo>
                    <a:pt x="163" y="444"/>
                  </a:lnTo>
                  <a:lnTo>
                    <a:pt x="163" y="448"/>
                  </a:lnTo>
                  <a:lnTo>
                    <a:pt x="162" y="452"/>
                  </a:lnTo>
                  <a:lnTo>
                    <a:pt x="162" y="455"/>
                  </a:lnTo>
                  <a:lnTo>
                    <a:pt x="163" y="456"/>
                  </a:lnTo>
                  <a:lnTo>
                    <a:pt x="161" y="458"/>
                  </a:lnTo>
                  <a:lnTo>
                    <a:pt x="161" y="459"/>
                  </a:lnTo>
                  <a:lnTo>
                    <a:pt x="159" y="462"/>
                  </a:lnTo>
                  <a:lnTo>
                    <a:pt x="158" y="458"/>
                  </a:lnTo>
                  <a:lnTo>
                    <a:pt x="161" y="455"/>
                  </a:lnTo>
                  <a:lnTo>
                    <a:pt x="159" y="452"/>
                  </a:lnTo>
                  <a:lnTo>
                    <a:pt x="159" y="451"/>
                  </a:lnTo>
                  <a:lnTo>
                    <a:pt x="159" y="448"/>
                  </a:lnTo>
                  <a:lnTo>
                    <a:pt x="158" y="447"/>
                  </a:lnTo>
                  <a:lnTo>
                    <a:pt x="158" y="445"/>
                  </a:lnTo>
                  <a:lnTo>
                    <a:pt x="155" y="444"/>
                  </a:lnTo>
                  <a:lnTo>
                    <a:pt x="154" y="444"/>
                  </a:lnTo>
                  <a:lnTo>
                    <a:pt x="148" y="444"/>
                  </a:lnTo>
                  <a:lnTo>
                    <a:pt x="147" y="442"/>
                  </a:lnTo>
                  <a:lnTo>
                    <a:pt x="144" y="441"/>
                  </a:lnTo>
                  <a:lnTo>
                    <a:pt x="143" y="441"/>
                  </a:lnTo>
                  <a:lnTo>
                    <a:pt x="143" y="442"/>
                  </a:lnTo>
                  <a:lnTo>
                    <a:pt x="143" y="444"/>
                  </a:lnTo>
                  <a:lnTo>
                    <a:pt x="144" y="444"/>
                  </a:lnTo>
                  <a:lnTo>
                    <a:pt x="147" y="444"/>
                  </a:lnTo>
                  <a:lnTo>
                    <a:pt x="148" y="444"/>
                  </a:lnTo>
                  <a:lnTo>
                    <a:pt x="151" y="448"/>
                  </a:lnTo>
                  <a:lnTo>
                    <a:pt x="149" y="452"/>
                  </a:lnTo>
                  <a:lnTo>
                    <a:pt x="147" y="456"/>
                  </a:lnTo>
                  <a:lnTo>
                    <a:pt x="144" y="458"/>
                  </a:lnTo>
                  <a:lnTo>
                    <a:pt x="140" y="456"/>
                  </a:lnTo>
                  <a:lnTo>
                    <a:pt x="138" y="456"/>
                  </a:lnTo>
                  <a:lnTo>
                    <a:pt x="138" y="456"/>
                  </a:lnTo>
                  <a:lnTo>
                    <a:pt x="137" y="458"/>
                  </a:lnTo>
                  <a:lnTo>
                    <a:pt x="137" y="459"/>
                  </a:lnTo>
                  <a:lnTo>
                    <a:pt x="134" y="459"/>
                  </a:lnTo>
                  <a:lnTo>
                    <a:pt x="133" y="458"/>
                  </a:lnTo>
                  <a:lnTo>
                    <a:pt x="131" y="456"/>
                  </a:lnTo>
                  <a:lnTo>
                    <a:pt x="130" y="458"/>
                  </a:lnTo>
                  <a:lnTo>
                    <a:pt x="131" y="459"/>
                  </a:lnTo>
                  <a:lnTo>
                    <a:pt x="131" y="460"/>
                  </a:lnTo>
                  <a:lnTo>
                    <a:pt x="130" y="463"/>
                  </a:lnTo>
                  <a:lnTo>
                    <a:pt x="130" y="466"/>
                  </a:lnTo>
                  <a:lnTo>
                    <a:pt x="130" y="467"/>
                  </a:lnTo>
                  <a:lnTo>
                    <a:pt x="129" y="470"/>
                  </a:lnTo>
                  <a:lnTo>
                    <a:pt x="130" y="471"/>
                  </a:lnTo>
                  <a:lnTo>
                    <a:pt x="129" y="474"/>
                  </a:lnTo>
                  <a:lnTo>
                    <a:pt x="127" y="474"/>
                  </a:lnTo>
                  <a:lnTo>
                    <a:pt x="127" y="473"/>
                  </a:lnTo>
                  <a:lnTo>
                    <a:pt x="127" y="471"/>
                  </a:lnTo>
                  <a:lnTo>
                    <a:pt x="127" y="469"/>
                  </a:lnTo>
                  <a:lnTo>
                    <a:pt x="127" y="469"/>
                  </a:lnTo>
                  <a:lnTo>
                    <a:pt x="126" y="466"/>
                  </a:lnTo>
                  <a:lnTo>
                    <a:pt x="126" y="466"/>
                  </a:lnTo>
                  <a:lnTo>
                    <a:pt x="125" y="469"/>
                  </a:lnTo>
                  <a:lnTo>
                    <a:pt x="125" y="470"/>
                  </a:lnTo>
                  <a:lnTo>
                    <a:pt x="125" y="471"/>
                  </a:lnTo>
                  <a:lnTo>
                    <a:pt x="125" y="471"/>
                  </a:lnTo>
                  <a:lnTo>
                    <a:pt x="122" y="473"/>
                  </a:lnTo>
                  <a:lnTo>
                    <a:pt x="122" y="474"/>
                  </a:lnTo>
                  <a:lnTo>
                    <a:pt x="119" y="471"/>
                  </a:lnTo>
                  <a:lnTo>
                    <a:pt x="119" y="470"/>
                  </a:lnTo>
                  <a:lnTo>
                    <a:pt x="118" y="469"/>
                  </a:lnTo>
                  <a:lnTo>
                    <a:pt x="113" y="467"/>
                  </a:lnTo>
                  <a:lnTo>
                    <a:pt x="112" y="466"/>
                  </a:lnTo>
                  <a:lnTo>
                    <a:pt x="111" y="466"/>
                  </a:lnTo>
                  <a:lnTo>
                    <a:pt x="111" y="465"/>
                  </a:lnTo>
                  <a:lnTo>
                    <a:pt x="109" y="463"/>
                  </a:lnTo>
                  <a:lnTo>
                    <a:pt x="108" y="462"/>
                  </a:lnTo>
                  <a:lnTo>
                    <a:pt x="105" y="448"/>
                  </a:lnTo>
                  <a:lnTo>
                    <a:pt x="105" y="447"/>
                  </a:lnTo>
                  <a:lnTo>
                    <a:pt x="104" y="445"/>
                  </a:lnTo>
                  <a:lnTo>
                    <a:pt x="102" y="444"/>
                  </a:lnTo>
                  <a:lnTo>
                    <a:pt x="101" y="435"/>
                  </a:lnTo>
                  <a:lnTo>
                    <a:pt x="101" y="435"/>
                  </a:lnTo>
                  <a:lnTo>
                    <a:pt x="100" y="435"/>
                  </a:lnTo>
                  <a:lnTo>
                    <a:pt x="100" y="434"/>
                  </a:lnTo>
                  <a:lnTo>
                    <a:pt x="100" y="433"/>
                  </a:lnTo>
                  <a:lnTo>
                    <a:pt x="98" y="427"/>
                  </a:lnTo>
                  <a:lnTo>
                    <a:pt x="98" y="427"/>
                  </a:lnTo>
                  <a:lnTo>
                    <a:pt x="100" y="424"/>
                  </a:lnTo>
                  <a:lnTo>
                    <a:pt x="100" y="423"/>
                  </a:lnTo>
                  <a:lnTo>
                    <a:pt x="100" y="422"/>
                  </a:lnTo>
                  <a:lnTo>
                    <a:pt x="100" y="422"/>
                  </a:lnTo>
                  <a:lnTo>
                    <a:pt x="101" y="419"/>
                  </a:lnTo>
                  <a:lnTo>
                    <a:pt x="102" y="418"/>
                  </a:lnTo>
                  <a:lnTo>
                    <a:pt x="102" y="418"/>
                  </a:lnTo>
                  <a:lnTo>
                    <a:pt x="102" y="415"/>
                  </a:lnTo>
                  <a:lnTo>
                    <a:pt x="100" y="412"/>
                  </a:lnTo>
                  <a:lnTo>
                    <a:pt x="96" y="400"/>
                  </a:lnTo>
                  <a:lnTo>
                    <a:pt x="96" y="397"/>
                  </a:lnTo>
                  <a:lnTo>
                    <a:pt x="94" y="397"/>
                  </a:lnTo>
                  <a:lnTo>
                    <a:pt x="91" y="394"/>
                  </a:lnTo>
                  <a:lnTo>
                    <a:pt x="91" y="393"/>
                  </a:lnTo>
                  <a:lnTo>
                    <a:pt x="90" y="391"/>
                  </a:lnTo>
                  <a:lnTo>
                    <a:pt x="90" y="391"/>
                  </a:lnTo>
                  <a:lnTo>
                    <a:pt x="90" y="390"/>
                  </a:lnTo>
                  <a:lnTo>
                    <a:pt x="90" y="388"/>
                  </a:lnTo>
                  <a:lnTo>
                    <a:pt x="89" y="387"/>
                  </a:lnTo>
                  <a:lnTo>
                    <a:pt x="83" y="383"/>
                  </a:lnTo>
                  <a:lnTo>
                    <a:pt x="83" y="383"/>
                  </a:lnTo>
                  <a:lnTo>
                    <a:pt x="83" y="383"/>
                  </a:lnTo>
                  <a:lnTo>
                    <a:pt x="83" y="380"/>
                  </a:lnTo>
                  <a:lnTo>
                    <a:pt x="83" y="376"/>
                  </a:lnTo>
                  <a:lnTo>
                    <a:pt x="84" y="375"/>
                  </a:lnTo>
                  <a:lnTo>
                    <a:pt x="84" y="373"/>
                  </a:lnTo>
                  <a:lnTo>
                    <a:pt x="86" y="372"/>
                  </a:lnTo>
                  <a:lnTo>
                    <a:pt x="86" y="370"/>
                  </a:lnTo>
                  <a:lnTo>
                    <a:pt x="84" y="369"/>
                  </a:lnTo>
                  <a:lnTo>
                    <a:pt x="83" y="369"/>
                  </a:lnTo>
                  <a:lnTo>
                    <a:pt x="83" y="369"/>
                  </a:lnTo>
                  <a:lnTo>
                    <a:pt x="75" y="369"/>
                  </a:lnTo>
                  <a:lnTo>
                    <a:pt x="73" y="369"/>
                  </a:lnTo>
                  <a:lnTo>
                    <a:pt x="72" y="369"/>
                  </a:lnTo>
                  <a:lnTo>
                    <a:pt x="69" y="370"/>
                  </a:lnTo>
                  <a:lnTo>
                    <a:pt x="66" y="372"/>
                  </a:lnTo>
                  <a:lnTo>
                    <a:pt x="64" y="375"/>
                  </a:lnTo>
                  <a:lnTo>
                    <a:pt x="64" y="375"/>
                  </a:lnTo>
                  <a:lnTo>
                    <a:pt x="62" y="375"/>
                  </a:lnTo>
                  <a:lnTo>
                    <a:pt x="61" y="375"/>
                  </a:lnTo>
                  <a:lnTo>
                    <a:pt x="61" y="373"/>
                  </a:lnTo>
                  <a:lnTo>
                    <a:pt x="58" y="368"/>
                  </a:lnTo>
                  <a:lnTo>
                    <a:pt x="58" y="366"/>
                  </a:lnTo>
                  <a:lnTo>
                    <a:pt x="57" y="365"/>
                  </a:lnTo>
                  <a:lnTo>
                    <a:pt x="54" y="362"/>
                  </a:lnTo>
                  <a:lnTo>
                    <a:pt x="54" y="361"/>
                  </a:lnTo>
                  <a:lnTo>
                    <a:pt x="53" y="361"/>
                  </a:lnTo>
                  <a:lnTo>
                    <a:pt x="51" y="358"/>
                  </a:lnTo>
                  <a:lnTo>
                    <a:pt x="50" y="355"/>
                  </a:lnTo>
                  <a:lnTo>
                    <a:pt x="50" y="354"/>
                  </a:lnTo>
                  <a:lnTo>
                    <a:pt x="50" y="353"/>
                  </a:lnTo>
                  <a:lnTo>
                    <a:pt x="50" y="353"/>
                  </a:lnTo>
                  <a:lnTo>
                    <a:pt x="48" y="353"/>
                  </a:lnTo>
                  <a:lnTo>
                    <a:pt x="47" y="353"/>
                  </a:lnTo>
                  <a:lnTo>
                    <a:pt x="46" y="353"/>
                  </a:lnTo>
                  <a:lnTo>
                    <a:pt x="44" y="353"/>
                  </a:lnTo>
                  <a:lnTo>
                    <a:pt x="43" y="355"/>
                  </a:lnTo>
                  <a:lnTo>
                    <a:pt x="42" y="355"/>
                  </a:lnTo>
                  <a:lnTo>
                    <a:pt x="40" y="355"/>
                  </a:lnTo>
                  <a:lnTo>
                    <a:pt x="39" y="355"/>
                  </a:lnTo>
                  <a:lnTo>
                    <a:pt x="39" y="355"/>
                  </a:lnTo>
                  <a:lnTo>
                    <a:pt x="39" y="354"/>
                  </a:lnTo>
                  <a:lnTo>
                    <a:pt x="39" y="353"/>
                  </a:lnTo>
                  <a:lnTo>
                    <a:pt x="37" y="353"/>
                  </a:lnTo>
                  <a:lnTo>
                    <a:pt x="33" y="351"/>
                  </a:lnTo>
                  <a:lnTo>
                    <a:pt x="31" y="351"/>
                  </a:lnTo>
                  <a:lnTo>
                    <a:pt x="29" y="351"/>
                  </a:lnTo>
                  <a:lnTo>
                    <a:pt x="28" y="351"/>
                  </a:lnTo>
                  <a:lnTo>
                    <a:pt x="25" y="351"/>
                  </a:lnTo>
                  <a:lnTo>
                    <a:pt x="25" y="351"/>
                  </a:lnTo>
                  <a:lnTo>
                    <a:pt x="24" y="351"/>
                  </a:lnTo>
                  <a:lnTo>
                    <a:pt x="21" y="350"/>
                  </a:lnTo>
                  <a:lnTo>
                    <a:pt x="21" y="350"/>
                  </a:lnTo>
                  <a:lnTo>
                    <a:pt x="19" y="348"/>
                  </a:lnTo>
                  <a:lnTo>
                    <a:pt x="19" y="347"/>
                  </a:lnTo>
                  <a:lnTo>
                    <a:pt x="18" y="347"/>
                  </a:lnTo>
                  <a:lnTo>
                    <a:pt x="18" y="347"/>
                  </a:lnTo>
                  <a:lnTo>
                    <a:pt x="17" y="347"/>
                  </a:lnTo>
                  <a:lnTo>
                    <a:pt x="15" y="347"/>
                  </a:lnTo>
                  <a:lnTo>
                    <a:pt x="14" y="347"/>
                  </a:lnTo>
                  <a:lnTo>
                    <a:pt x="13" y="347"/>
                  </a:lnTo>
                  <a:lnTo>
                    <a:pt x="11" y="344"/>
                  </a:lnTo>
                  <a:lnTo>
                    <a:pt x="10" y="344"/>
                  </a:lnTo>
                  <a:lnTo>
                    <a:pt x="6" y="344"/>
                  </a:lnTo>
                  <a:lnTo>
                    <a:pt x="3" y="341"/>
                  </a:lnTo>
                  <a:lnTo>
                    <a:pt x="1" y="340"/>
                  </a:lnTo>
                  <a:lnTo>
                    <a:pt x="3" y="339"/>
                  </a:lnTo>
                  <a:lnTo>
                    <a:pt x="4" y="339"/>
                  </a:lnTo>
                  <a:lnTo>
                    <a:pt x="4" y="339"/>
                  </a:lnTo>
                  <a:lnTo>
                    <a:pt x="6" y="337"/>
                  </a:lnTo>
                  <a:lnTo>
                    <a:pt x="6" y="336"/>
                  </a:lnTo>
                  <a:lnTo>
                    <a:pt x="4" y="335"/>
                  </a:lnTo>
                  <a:lnTo>
                    <a:pt x="4" y="333"/>
                  </a:lnTo>
                  <a:lnTo>
                    <a:pt x="4" y="329"/>
                  </a:lnTo>
                  <a:lnTo>
                    <a:pt x="4" y="329"/>
                  </a:lnTo>
                  <a:lnTo>
                    <a:pt x="3" y="326"/>
                  </a:lnTo>
                  <a:lnTo>
                    <a:pt x="0" y="319"/>
                  </a:lnTo>
                  <a:lnTo>
                    <a:pt x="0" y="318"/>
                  </a:lnTo>
                  <a:lnTo>
                    <a:pt x="1" y="317"/>
                  </a:lnTo>
                  <a:lnTo>
                    <a:pt x="3" y="315"/>
                  </a:lnTo>
                  <a:lnTo>
                    <a:pt x="6" y="314"/>
                  </a:lnTo>
                  <a:lnTo>
                    <a:pt x="6" y="314"/>
                  </a:lnTo>
                  <a:lnTo>
                    <a:pt x="7" y="312"/>
                  </a:lnTo>
                  <a:lnTo>
                    <a:pt x="8" y="308"/>
                  </a:lnTo>
                  <a:lnTo>
                    <a:pt x="10" y="308"/>
                  </a:lnTo>
                  <a:lnTo>
                    <a:pt x="11" y="307"/>
                  </a:lnTo>
                  <a:lnTo>
                    <a:pt x="13" y="305"/>
                  </a:lnTo>
                  <a:lnTo>
                    <a:pt x="13" y="303"/>
                  </a:lnTo>
                  <a:lnTo>
                    <a:pt x="14" y="303"/>
                  </a:lnTo>
                  <a:lnTo>
                    <a:pt x="14" y="301"/>
                  </a:lnTo>
                  <a:lnTo>
                    <a:pt x="13" y="299"/>
                  </a:lnTo>
                  <a:lnTo>
                    <a:pt x="13" y="297"/>
                  </a:lnTo>
                  <a:lnTo>
                    <a:pt x="14" y="296"/>
                  </a:lnTo>
                  <a:lnTo>
                    <a:pt x="14" y="292"/>
                  </a:lnTo>
                  <a:lnTo>
                    <a:pt x="15" y="286"/>
                  </a:lnTo>
                  <a:lnTo>
                    <a:pt x="17" y="285"/>
                  </a:lnTo>
                  <a:lnTo>
                    <a:pt x="17" y="283"/>
                  </a:lnTo>
                  <a:lnTo>
                    <a:pt x="18" y="281"/>
                  </a:lnTo>
                  <a:lnTo>
                    <a:pt x="19" y="279"/>
                  </a:lnTo>
                  <a:lnTo>
                    <a:pt x="19" y="279"/>
                  </a:lnTo>
                  <a:lnTo>
                    <a:pt x="19" y="278"/>
                  </a:lnTo>
                  <a:lnTo>
                    <a:pt x="18" y="276"/>
                  </a:lnTo>
                  <a:lnTo>
                    <a:pt x="18" y="275"/>
                  </a:lnTo>
                  <a:lnTo>
                    <a:pt x="17" y="274"/>
                  </a:lnTo>
                  <a:lnTo>
                    <a:pt x="18" y="272"/>
                  </a:lnTo>
                  <a:lnTo>
                    <a:pt x="19" y="270"/>
                  </a:lnTo>
                  <a:lnTo>
                    <a:pt x="19" y="268"/>
                  </a:lnTo>
                  <a:lnTo>
                    <a:pt x="21" y="267"/>
                  </a:lnTo>
                  <a:lnTo>
                    <a:pt x="21" y="267"/>
                  </a:lnTo>
                  <a:lnTo>
                    <a:pt x="24" y="265"/>
                  </a:lnTo>
                  <a:lnTo>
                    <a:pt x="24" y="264"/>
                  </a:lnTo>
                  <a:lnTo>
                    <a:pt x="25" y="261"/>
                  </a:lnTo>
                  <a:lnTo>
                    <a:pt x="25" y="261"/>
                  </a:lnTo>
                  <a:lnTo>
                    <a:pt x="26" y="260"/>
                  </a:lnTo>
                  <a:lnTo>
                    <a:pt x="28" y="260"/>
                  </a:lnTo>
                  <a:lnTo>
                    <a:pt x="29" y="258"/>
                  </a:lnTo>
                  <a:lnTo>
                    <a:pt x="29" y="258"/>
                  </a:lnTo>
                  <a:lnTo>
                    <a:pt x="31" y="258"/>
                  </a:lnTo>
                  <a:lnTo>
                    <a:pt x="29" y="257"/>
                  </a:lnTo>
                  <a:lnTo>
                    <a:pt x="28" y="256"/>
                  </a:lnTo>
                  <a:lnTo>
                    <a:pt x="28" y="256"/>
                  </a:lnTo>
                  <a:lnTo>
                    <a:pt x="28" y="254"/>
                  </a:lnTo>
                  <a:lnTo>
                    <a:pt x="28" y="253"/>
                  </a:lnTo>
                  <a:lnTo>
                    <a:pt x="28" y="252"/>
                  </a:lnTo>
                  <a:lnTo>
                    <a:pt x="28" y="250"/>
                  </a:lnTo>
                  <a:lnTo>
                    <a:pt x="31" y="247"/>
                  </a:lnTo>
                  <a:lnTo>
                    <a:pt x="32" y="246"/>
                  </a:lnTo>
                  <a:lnTo>
                    <a:pt x="33" y="245"/>
                  </a:lnTo>
                  <a:lnTo>
                    <a:pt x="35" y="245"/>
                  </a:lnTo>
                  <a:lnTo>
                    <a:pt x="39" y="245"/>
                  </a:lnTo>
                  <a:lnTo>
                    <a:pt x="39" y="243"/>
                  </a:lnTo>
                  <a:lnTo>
                    <a:pt x="40" y="243"/>
                  </a:lnTo>
                  <a:lnTo>
                    <a:pt x="43" y="242"/>
                  </a:lnTo>
                  <a:lnTo>
                    <a:pt x="44" y="241"/>
                  </a:lnTo>
                  <a:lnTo>
                    <a:pt x="44" y="241"/>
                  </a:lnTo>
                  <a:lnTo>
                    <a:pt x="46" y="239"/>
                  </a:lnTo>
                  <a:lnTo>
                    <a:pt x="47" y="234"/>
                  </a:lnTo>
                  <a:lnTo>
                    <a:pt x="51" y="231"/>
                  </a:lnTo>
                  <a:lnTo>
                    <a:pt x="53" y="223"/>
                  </a:lnTo>
                  <a:lnTo>
                    <a:pt x="53" y="221"/>
                  </a:lnTo>
                  <a:lnTo>
                    <a:pt x="53" y="220"/>
                  </a:lnTo>
                  <a:lnTo>
                    <a:pt x="53" y="218"/>
                  </a:lnTo>
                  <a:lnTo>
                    <a:pt x="53" y="218"/>
                  </a:lnTo>
                  <a:lnTo>
                    <a:pt x="51" y="217"/>
                  </a:lnTo>
                  <a:lnTo>
                    <a:pt x="51" y="216"/>
                  </a:lnTo>
                  <a:lnTo>
                    <a:pt x="51" y="214"/>
                  </a:lnTo>
                  <a:lnTo>
                    <a:pt x="51" y="211"/>
                  </a:lnTo>
                  <a:lnTo>
                    <a:pt x="51" y="209"/>
                  </a:lnTo>
                  <a:lnTo>
                    <a:pt x="51" y="209"/>
                  </a:lnTo>
                  <a:lnTo>
                    <a:pt x="51" y="207"/>
                  </a:lnTo>
                  <a:lnTo>
                    <a:pt x="55" y="202"/>
                  </a:lnTo>
                  <a:lnTo>
                    <a:pt x="57" y="200"/>
                  </a:lnTo>
                  <a:lnTo>
                    <a:pt x="58" y="199"/>
                  </a:lnTo>
                  <a:lnTo>
                    <a:pt x="61" y="195"/>
                  </a:lnTo>
                  <a:lnTo>
                    <a:pt x="61" y="195"/>
                  </a:lnTo>
                  <a:lnTo>
                    <a:pt x="62" y="195"/>
                  </a:lnTo>
                  <a:lnTo>
                    <a:pt x="64" y="195"/>
                  </a:lnTo>
                  <a:lnTo>
                    <a:pt x="64" y="198"/>
                  </a:lnTo>
                  <a:lnTo>
                    <a:pt x="65" y="198"/>
                  </a:lnTo>
                  <a:lnTo>
                    <a:pt x="66" y="198"/>
                  </a:lnTo>
                  <a:lnTo>
                    <a:pt x="66" y="198"/>
                  </a:lnTo>
                  <a:lnTo>
                    <a:pt x="68" y="198"/>
                  </a:lnTo>
                  <a:lnTo>
                    <a:pt x="69" y="196"/>
                  </a:lnTo>
                  <a:lnTo>
                    <a:pt x="69" y="195"/>
                  </a:lnTo>
                  <a:lnTo>
                    <a:pt x="69" y="192"/>
                  </a:lnTo>
                  <a:lnTo>
                    <a:pt x="71" y="187"/>
                  </a:lnTo>
                  <a:lnTo>
                    <a:pt x="71" y="187"/>
                  </a:lnTo>
                  <a:lnTo>
                    <a:pt x="71" y="185"/>
                  </a:lnTo>
                  <a:lnTo>
                    <a:pt x="69" y="185"/>
                  </a:lnTo>
                  <a:lnTo>
                    <a:pt x="68" y="185"/>
                  </a:lnTo>
                  <a:lnTo>
                    <a:pt x="66" y="184"/>
                  </a:lnTo>
                  <a:lnTo>
                    <a:pt x="66" y="184"/>
                  </a:lnTo>
                  <a:lnTo>
                    <a:pt x="64" y="180"/>
                  </a:lnTo>
                  <a:lnTo>
                    <a:pt x="64" y="177"/>
                  </a:lnTo>
                  <a:lnTo>
                    <a:pt x="64" y="174"/>
                  </a:lnTo>
                  <a:lnTo>
                    <a:pt x="64" y="173"/>
                  </a:lnTo>
                  <a:lnTo>
                    <a:pt x="64" y="171"/>
                  </a:lnTo>
                  <a:lnTo>
                    <a:pt x="62" y="170"/>
                  </a:lnTo>
                  <a:lnTo>
                    <a:pt x="61" y="169"/>
                  </a:lnTo>
                  <a:lnTo>
                    <a:pt x="61" y="167"/>
                  </a:lnTo>
                  <a:lnTo>
                    <a:pt x="61" y="164"/>
                  </a:lnTo>
                  <a:lnTo>
                    <a:pt x="61" y="163"/>
                  </a:lnTo>
                  <a:lnTo>
                    <a:pt x="61" y="162"/>
                  </a:lnTo>
                  <a:lnTo>
                    <a:pt x="62" y="160"/>
                  </a:lnTo>
                  <a:lnTo>
                    <a:pt x="64" y="159"/>
                  </a:lnTo>
                  <a:lnTo>
                    <a:pt x="64" y="149"/>
                  </a:lnTo>
                  <a:lnTo>
                    <a:pt x="65" y="148"/>
                  </a:lnTo>
                  <a:lnTo>
                    <a:pt x="69" y="144"/>
                  </a:lnTo>
                  <a:lnTo>
                    <a:pt x="71" y="141"/>
                  </a:lnTo>
                  <a:lnTo>
                    <a:pt x="71" y="141"/>
                  </a:lnTo>
                  <a:lnTo>
                    <a:pt x="72" y="140"/>
                  </a:lnTo>
                  <a:lnTo>
                    <a:pt x="73" y="140"/>
                  </a:lnTo>
                  <a:lnTo>
                    <a:pt x="73" y="138"/>
                  </a:lnTo>
                  <a:lnTo>
                    <a:pt x="75" y="137"/>
                  </a:lnTo>
                  <a:lnTo>
                    <a:pt x="76" y="137"/>
                  </a:lnTo>
                  <a:lnTo>
                    <a:pt x="78" y="137"/>
                  </a:lnTo>
                  <a:lnTo>
                    <a:pt x="79" y="137"/>
                  </a:lnTo>
                  <a:lnTo>
                    <a:pt x="80" y="137"/>
                  </a:lnTo>
                  <a:lnTo>
                    <a:pt x="82" y="135"/>
                  </a:lnTo>
                  <a:lnTo>
                    <a:pt x="83" y="134"/>
                  </a:lnTo>
                  <a:lnTo>
                    <a:pt x="84" y="134"/>
                  </a:lnTo>
                  <a:lnTo>
                    <a:pt x="86" y="134"/>
                  </a:lnTo>
                  <a:lnTo>
                    <a:pt x="90" y="134"/>
                  </a:lnTo>
                  <a:lnTo>
                    <a:pt x="91" y="134"/>
                  </a:lnTo>
                  <a:lnTo>
                    <a:pt x="94" y="133"/>
                  </a:lnTo>
                  <a:lnTo>
                    <a:pt x="94" y="133"/>
                  </a:lnTo>
                  <a:lnTo>
                    <a:pt x="96" y="133"/>
                  </a:lnTo>
                  <a:lnTo>
                    <a:pt x="97" y="133"/>
                  </a:lnTo>
                  <a:lnTo>
                    <a:pt x="98" y="133"/>
                  </a:lnTo>
                  <a:lnTo>
                    <a:pt x="100" y="133"/>
                  </a:lnTo>
                  <a:lnTo>
                    <a:pt x="104" y="128"/>
                  </a:lnTo>
                  <a:lnTo>
                    <a:pt x="105" y="127"/>
                  </a:lnTo>
                  <a:lnTo>
                    <a:pt x="109" y="124"/>
                  </a:lnTo>
                  <a:lnTo>
                    <a:pt x="111" y="117"/>
                  </a:lnTo>
                  <a:lnTo>
                    <a:pt x="112" y="116"/>
                  </a:lnTo>
                  <a:lnTo>
                    <a:pt x="115" y="115"/>
                  </a:lnTo>
                  <a:lnTo>
                    <a:pt x="115" y="113"/>
                  </a:lnTo>
                  <a:lnTo>
                    <a:pt x="116" y="112"/>
                  </a:lnTo>
                  <a:lnTo>
                    <a:pt x="119" y="108"/>
                  </a:lnTo>
                  <a:lnTo>
                    <a:pt x="119" y="106"/>
                  </a:lnTo>
                  <a:lnTo>
                    <a:pt x="119" y="105"/>
                  </a:lnTo>
                  <a:lnTo>
                    <a:pt x="119" y="104"/>
                  </a:lnTo>
                  <a:lnTo>
                    <a:pt x="118" y="104"/>
                  </a:lnTo>
                  <a:lnTo>
                    <a:pt x="118" y="104"/>
                  </a:lnTo>
                  <a:lnTo>
                    <a:pt x="118" y="102"/>
                  </a:lnTo>
                  <a:lnTo>
                    <a:pt x="118" y="101"/>
                  </a:lnTo>
                  <a:lnTo>
                    <a:pt x="118" y="101"/>
                  </a:lnTo>
                  <a:lnTo>
                    <a:pt x="116" y="101"/>
                  </a:lnTo>
                  <a:lnTo>
                    <a:pt x="116" y="101"/>
                  </a:lnTo>
                  <a:lnTo>
                    <a:pt x="115" y="101"/>
                  </a:lnTo>
                  <a:lnTo>
                    <a:pt x="115" y="101"/>
                  </a:lnTo>
                  <a:lnTo>
                    <a:pt x="113" y="97"/>
                  </a:lnTo>
                  <a:lnTo>
                    <a:pt x="115" y="95"/>
                  </a:lnTo>
                  <a:lnTo>
                    <a:pt x="116" y="93"/>
                  </a:lnTo>
                  <a:lnTo>
                    <a:pt x="116" y="91"/>
                  </a:lnTo>
                  <a:lnTo>
                    <a:pt x="116" y="90"/>
                  </a:lnTo>
                  <a:lnTo>
                    <a:pt x="116" y="90"/>
                  </a:lnTo>
                  <a:lnTo>
                    <a:pt x="115" y="87"/>
                  </a:lnTo>
                  <a:lnTo>
                    <a:pt x="115" y="86"/>
                  </a:lnTo>
                  <a:lnTo>
                    <a:pt x="115" y="83"/>
                  </a:lnTo>
                  <a:lnTo>
                    <a:pt x="115" y="81"/>
                  </a:lnTo>
                  <a:lnTo>
                    <a:pt x="115" y="79"/>
                  </a:lnTo>
                  <a:lnTo>
                    <a:pt x="116" y="77"/>
                  </a:lnTo>
                  <a:lnTo>
                    <a:pt x="120" y="69"/>
                  </a:lnTo>
                  <a:lnTo>
                    <a:pt x="122" y="66"/>
                  </a:lnTo>
                  <a:lnTo>
                    <a:pt x="126" y="62"/>
                  </a:lnTo>
                  <a:lnTo>
                    <a:pt x="130" y="58"/>
                  </a:lnTo>
                  <a:lnTo>
                    <a:pt x="131" y="57"/>
                  </a:lnTo>
                  <a:lnTo>
                    <a:pt x="131" y="55"/>
                  </a:lnTo>
                  <a:lnTo>
                    <a:pt x="131" y="54"/>
                  </a:lnTo>
                  <a:lnTo>
                    <a:pt x="131" y="48"/>
                  </a:lnTo>
                  <a:lnTo>
                    <a:pt x="131" y="47"/>
                  </a:lnTo>
                  <a:lnTo>
                    <a:pt x="133" y="47"/>
                  </a:lnTo>
                  <a:lnTo>
                    <a:pt x="133" y="47"/>
                  </a:lnTo>
                  <a:lnTo>
                    <a:pt x="136" y="48"/>
                  </a:lnTo>
                  <a:lnTo>
                    <a:pt x="137" y="47"/>
                  </a:lnTo>
                  <a:lnTo>
                    <a:pt x="143" y="43"/>
                  </a:lnTo>
                  <a:lnTo>
                    <a:pt x="144" y="41"/>
                  </a:lnTo>
                  <a:lnTo>
                    <a:pt x="144" y="41"/>
                  </a:lnTo>
                  <a:lnTo>
                    <a:pt x="145" y="40"/>
                  </a:lnTo>
                  <a:lnTo>
                    <a:pt x="147" y="40"/>
                  </a:lnTo>
                  <a:lnTo>
                    <a:pt x="148" y="40"/>
                  </a:lnTo>
                  <a:lnTo>
                    <a:pt x="149" y="39"/>
                  </a:lnTo>
                  <a:lnTo>
                    <a:pt x="151" y="37"/>
                  </a:lnTo>
                  <a:lnTo>
                    <a:pt x="151" y="37"/>
                  </a:lnTo>
                  <a:lnTo>
                    <a:pt x="152" y="36"/>
                  </a:lnTo>
                  <a:lnTo>
                    <a:pt x="154" y="36"/>
                  </a:lnTo>
                  <a:lnTo>
                    <a:pt x="155" y="37"/>
                  </a:lnTo>
                  <a:lnTo>
                    <a:pt x="155" y="37"/>
                  </a:lnTo>
                  <a:lnTo>
                    <a:pt x="155" y="40"/>
                  </a:lnTo>
                  <a:lnTo>
                    <a:pt x="155" y="40"/>
                  </a:lnTo>
                  <a:lnTo>
                    <a:pt x="156" y="41"/>
                  </a:lnTo>
                  <a:lnTo>
                    <a:pt x="158" y="43"/>
                  </a:lnTo>
                  <a:lnTo>
                    <a:pt x="158" y="43"/>
                  </a:lnTo>
                  <a:lnTo>
                    <a:pt x="159" y="46"/>
                  </a:lnTo>
                  <a:lnTo>
                    <a:pt x="159" y="46"/>
                  </a:lnTo>
                  <a:lnTo>
                    <a:pt x="161" y="47"/>
                  </a:lnTo>
                  <a:lnTo>
                    <a:pt x="161" y="48"/>
                  </a:lnTo>
                  <a:lnTo>
                    <a:pt x="162" y="48"/>
                  </a:lnTo>
                  <a:lnTo>
                    <a:pt x="166" y="50"/>
                  </a:lnTo>
                  <a:lnTo>
                    <a:pt x="166" y="51"/>
                  </a:lnTo>
                  <a:lnTo>
                    <a:pt x="169" y="51"/>
                  </a:lnTo>
                  <a:lnTo>
                    <a:pt x="169" y="51"/>
                  </a:lnTo>
                  <a:lnTo>
                    <a:pt x="172" y="52"/>
                  </a:lnTo>
                  <a:lnTo>
                    <a:pt x="172" y="52"/>
                  </a:lnTo>
                  <a:lnTo>
                    <a:pt x="173" y="52"/>
                  </a:lnTo>
                  <a:lnTo>
                    <a:pt x="173" y="52"/>
                  </a:lnTo>
                  <a:lnTo>
                    <a:pt x="174" y="51"/>
                  </a:lnTo>
                  <a:lnTo>
                    <a:pt x="176" y="51"/>
                  </a:lnTo>
                  <a:lnTo>
                    <a:pt x="176" y="48"/>
                  </a:lnTo>
                  <a:lnTo>
                    <a:pt x="177" y="48"/>
                  </a:lnTo>
                  <a:lnTo>
                    <a:pt x="177" y="46"/>
                  </a:lnTo>
                  <a:lnTo>
                    <a:pt x="177" y="44"/>
                  </a:lnTo>
                  <a:lnTo>
                    <a:pt x="177" y="43"/>
                  </a:lnTo>
                  <a:lnTo>
                    <a:pt x="177" y="43"/>
                  </a:lnTo>
                  <a:lnTo>
                    <a:pt x="178" y="41"/>
                  </a:lnTo>
                  <a:lnTo>
                    <a:pt x="178" y="40"/>
                  </a:lnTo>
                  <a:lnTo>
                    <a:pt x="180" y="40"/>
                  </a:lnTo>
                  <a:lnTo>
                    <a:pt x="183" y="40"/>
                  </a:lnTo>
                  <a:lnTo>
                    <a:pt x="184" y="39"/>
                  </a:lnTo>
                  <a:lnTo>
                    <a:pt x="185" y="39"/>
                  </a:lnTo>
                  <a:lnTo>
                    <a:pt x="188" y="37"/>
                  </a:lnTo>
                  <a:lnTo>
                    <a:pt x="191" y="36"/>
                  </a:lnTo>
                  <a:lnTo>
                    <a:pt x="192" y="36"/>
                  </a:lnTo>
                  <a:lnTo>
                    <a:pt x="194" y="36"/>
                  </a:lnTo>
                  <a:lnTo>
                    <a:pt x="195" y="36"/>
                  </a:lnTo>
                  <a:lnTo>
                    <a:pt x="196" y="34"/>
                  </a:lnTo>
                  <a:lnTo>
                    <a:pt x="198" y="34"/>
                  </a:lnTo>
                  <a:lnTo>
                    <a:pt x="202" y="36"/>
                  </a:lnTo>
                  <a:lnTo>
                    <a:pt x="202" y="36"/>
                  </a:lnTo>
                  <a:lnTo>
                    <a:pt x="202" y="34"/>
                  </a:lnTo>
                  <a:lnTo>
                    <a:pt x="203" y="34"/>
                  </a:lnTo>
                  <a:lnTo>
                    <a:pt x="203" y="33"/>
                  </a:lnTo>
                  <a:lnTo>
                    <a:pt x="205" y="32"/>
                  </a:lnTo>
                  <a:lnTo>
                    <a:pt x="205" y="32"/>
                  </a:lnTo>
                  <a:lnTo>
                    <a:pt x="206" y="32"/>
                  </a:lnTo>
                  <a:lnTo>
                    <a:pt x="208" y="30"/>
                  </a:lnTo>
                  <a:lnTo>
                    <a:pt x="208" y="29"/>
                  </a:lnTo>
                  <a:lnTo>
                    <a:pt x="208" y="29"/>
                  </a:lnTo>
                  <a:lnTo>
                    <a:pt x="210" y="29"/>
                  </a:lnTo>
                  <a:lnTo>
                    <a:pt x="210" y="29"/>
                  </a:lnTo>
                  <a:lnTo>
                    <a:pt x="212" y="29"/>
                  </a:lnTo>
                  <a:lnTo>
                    <a:pt x="213" y="29"/>
                  </a:lnTo>
                  <a:lnTo>
                    <a:pt x="224" y="25"/>
                  </a:lnTo>
                  <a:lnTo>
                    <a:pt x="227" y="25"/>
                  </a:lnTo>
                  <a:lnTo>
                    <a:pt x="228" y="25"/>
                  </a:lnTo>
                  <a:lnTo>
                    <a:pt x="228" y="23"/>
                  </a:lnTo>
                  <a:lnTo>
                    <a:pt x="230" y="23"/>
                  </a:lnTo>
                  <a:lnTo>
                    <a:pt x="230" y="22"/>
                  </a:lnTo>
                  <a:lnTo>
                    <a:pt x="230" y="19"/>
                  </a:lnTo>
                  <a:lnTo>
                    <a:pt x="230" y="16"/>
                  </a:lnTo>
                  <a:lnTo>
                    <a:pt x="230" y="15"/>
                  </a:lnTo>
                  <a:lnTo>
                    <a:pt x="230" y="15"/>
                  </a:lnTo>
                  <a:lnTo>
                    <a:pt x="228" y="12"/>
                  </a:lnTo>
                  <a:lnTo>
                    <a:pt x="227" y="12"/>
                  </a:lnTo>
                  <a:lnTo>
                    <a:pt x="227" y="12"/>
                  </a:lnTo>
                  <a:lnTo>
                    <a:pt x="227" y="11"/>
                  </a:lnTo>
                  <a:lnTo>
                    <a:pt x="228" y="10"/>
                  </a:lnTo>
                  <a:lnTo>
                    <a:pt x="230" y="8"/>
                  </a:lnTo>
                  <a:lnTo>
                    <a:pt x="232" y="5"/>
                  </a:lnTo>
                  <a:lnTo>
                    <a:pt x="235" y="4"/>
                  </a:lnTo>
                  <a:lnTo>
                    <a:pt x="241" y="7"/>
                  </a:lnTo>
                  <a:lnTo>
                    <a:pt x="242" y="7"/>
                  </a:lnTo>
                  <a:lnTo>
                    <a:pt x="243" y="5"/>
                  </a:lnTo>
                  <a:lnTo>
                    <a:pt x="243" y="4"/>
                  </a:lnTo>
                  <a:lnTo>
                    <a:pt x="249" y="3"/>
                  </a:lnTo>
                  <a:lnTo>
                    <a:pt x="250" y="3"/>
                  </a:lnTo>
                  <a:lnTo>
                    <a:pt x="250" y="3"/>
                  </a:lnTo>
                  <a:lnTo>
                    <a:pt x="252" y="4"/>
                  </a:lnTo>
                  <a:lnTo>
                    <a:pt x="252" y="4"/>
                  </a:lnTo>
                  <a:lnTo>
                    <a:pt x="252" y="4"/>
                  </a:lnTo>
                  <a:lnTo>
                    <a:pt x="257" y="4"/>
                  </a:lnTo>
                  <a:lnTo>
                    <a:pt x="257" y="3"/>
                  </a:lnTo>
                  <a:lnTo>
                    <a:pt x="259" y="3"/>
                  </a:lnTo>
                  <a:lnTo>
                    <a:pt x="260" y="1"/>
                  </a:lnTo>
                  <a:lnTo>
                    <a:pt x="261" y="1"/>
                  </a:lnTo>
                  <a:lnTo>
                    <a:pt x="261" y="0"/>
                  </a:lnTo>
                  <a:lnTo>
                    <a:pt x="263" y="4"/>
                  </a:lnTo>
                  <a:lnTo>
                    <a:pt x="264" y="5"/>
                  </a:lnTo>
                  <a:lnTo>
                    <a:pt x="266" y="7"/>
                  </a:lnTo>
                  <a:lnTo>
                    <a:pt x="267" y="10"/>
                  </a:lnTo>
                  <a:lnTo>
                    <a:pt x="268" y="10"/>
                  </a:lnTo>
                  <a:lnTo>
                    <a:pt x="268" y="11"/>
                  </a:lnTo>
                  <a:lnTo>
                    <a:pt x="268" y="12"/>
                  </a:lnTo>
                  <a:lnTo>
                    <a:pt x="267" y="12"/>
                  </a:lnTo>
                  <a:lnTo>
                    <a:pt x="266" y="12"/>
                  </a:lnTo>
                  <a:lnTo>
                    <a:pt x="266" y="14"/>
                  </a:lnTo>
                  <a:lnTo>
                    <a:pt x="264" y="15"/>
                  </a:lnTo>
                  <a:lnTo>
                    <a:pt x="264" y="15"/>
                  </a:lnTo>
                  <a:lnTo>
                    <a:pt x="266" y="18"/>
                  </a:lnTo>
                  <a:lnTo>
                    <a:pt x="267" y="18"/>
                  </a:lnTo>
                  <a:lnTo>
                    <a:pt x="267" y="19"/>
                  </a:lnTo>
                  <a:lnTo>
                    <a:pt x="266" y="21"/>
                  </a:lnTo>
                  <a:lnTo>
                    <a:pt x="264" y="22"/>
                  </a:lnTo>
                  <a:lnTo>
                    <a:pt x="263" y="23"/>
                  </a:lnTo>
                  <a:lnTo>
                    <a:pt x="263" y="25"/>
                  </a:lnTo>
                  <a:lnTo>
                    <a:pt x="263" y="32"/>
                  </a:lnTo>
                  <a:lnTo>
                    <a:pt x="263" y="36"/>
                  </a:lnTo>
                  <a:lnTo>
                    <a:pt x="264" y="37"/>
                  </a:lnTo>
                  <a:lnTo>
                    <a:pt x="266" y="40"/>
                  </a:lnTo>
                  <a:lnTo>
                    <a:pt x="267" y="40"/>
                  </a:lnTo>
                  <a:lnTo>
                    <a:pt x="268" y="41"/>
                  </a:lnTo>
                  <a:lnTo>
                    <a:pt x="268" y="43"/>
                  </a:lnTo>
                  <a:lnTo>
                    <a:pt x="270" y="43"/>
                  </a:lnTo>
                  <a:lnTo>
                    <a:pt x="270" y="44"/>
                  </a:lnTo>
                  <a:lnTo>
                    <a:pt x="271" y="46"/>
                  </a:lnTo>
                  <a:lnTo>
                    <a:pt x="271" y="50"/>
                  </a:lnTo>
                  <a:lnTo>
                    <a:pt x="271" y="52"/>
                  </a:lnTo>
                  <a:lnTo>
                    <a:pt x="274" y="57"/>
                  </a:lnTo>
                  <a:lnTo>
                    <a:pt x="274" y="59"/>
                  </a:lnTo>
                  <a:lnTo>
                    <a:pt x="275" y="61"/>
                  </a:lnTo>
                  <a:lnTo>
                    <a:pt x="277" y="62"/>
                  </a:lnTo>
                  <a:lnTo>
                    <a:pt x="277" y="62"/>
                  </a:lnTo>
                  <a:lnTo>
                    <a:pt x="277" y="63"/>
                  </a:lnTo>
                  <a:lnTo>
                    <a:pt x="275" y="65"/>
                  </a:lnTo>
                  <a:lnTo>
                    <a:pt x="275" y="65"/>
                  </a:lnTo>
                  <a:lnTo>
                    <a:pt x="275" y="66"/>
                  </a:lnTo>
                  <a:lnTo>
                    <a:pt x="275" y="68"/>
                  </a:lnTo>
                  <a:lnTo>
                    <a:pt x="277" y="68"/>
                  </a:lnTo>
                  <a:lnTo>
                    <a:pt x="277" y="69"/>
                  </a:lnTo>
                  <a:lnTo>
                    <a:pt x="279" y="79"/>
                  </a:lnTo>
                  <a:lnTo>
                    <a:pt x="279" y="80"/>
                  </a:lnTo>
                  <a:lnTo>
                    <a:pt x="278" y="81"/>
                  </a:lnTo>
                  <a:lnTo>
                    <a:pt x="277" y="81"/>
                  </a:lnTo>
                  <a:lnTo>
                    <a:pt x="277" y="81"/>
                  </a:lnTo>
                  <a:lnTo>
                    <a:pt x="275" y="83"/>
                  </a:lnTo>
                  <a:lnTo>
                    <a:pt x="275" y="84"/>
                  </a:lnTo>
                  <a:lnTo>
                    <a:pt x="275" y="84"/>
                  </a:lnTo>
                  <a:lnTo>
                    <a:pt x="277" y="86"/>
                  </a:lnTo>
                  <a:lnTo>
                    <a:pt x="278" y="87"/>
                  </a:lnTo>
                  <a:lnTo>
                    <a:pt x="278" y="87"/>
                  </a:lnTo>
                  <a:lnTo>
                    <a:pt x="279" y="87"/>
                  </a:lnTo>
                  <a:lnTo>
                    <a:pt x="281" y="87"/>
                  </a:lnTo>
                  <a:lnTo>
                    <a:pt x="282" y="87"/>
                  </a:lnTo>
                  <a:lnTo>
                    <a:pt x="285" y="87"/>
                  </a:lnTo>
                  <a:lnTo>
                    <a:pt x="286" y="87"/>
                  </a:lnTo>
                  <a:lnTo>
                    <a:pt x="291" y="87"/>
                  </a:lnTo>
                  <a:lnTo>
                    <a:pt x="291" y="87"/>
                  </a:lnTo>
                  <a:lnTo>
                    <a:pt x="293" y="88"/>
                  </a:lnTo>
                  <a:lnTo>
                    <a:pt x="293" y="88"/>
                  </a:lnTo>
                  <a:lnTo>
                    <a:pt x="295" y="88"/>
                  </a:lnTo>
                  <a:lnTo>
                    <a:pt x="296" y="88"/>
                  </a:lnTo>
                  <a:lnTo>
                    <a:pt x="296" y="88"/>
                  </a:lnTo>
                  <a:lnTo>
                    <a:pt x="296" y="90"/>
                  </a:lnTo>
                  <a:lnTo>
                    <a:pt x="297" y="90"/>
                  </a:lnTo>
                  <a:lnTo>
                    <a:pt x="297" y="91"/>
                  </a:lnTo>
                  <a:lnTo>
                    <a:pt x="300" y="93"/>
                  </a:lnTo>
                  <a:lnTo>
                    <a:pt x="303" y="93"/>
                  </a:lnTo>
                  <a:lnTo>
                    <a:pt x="306" y="93"/>
                  </a:lnTo>
                  <a:lnTo>
                    <a:pt x="307" y="93"/>
                  </a:lnTo>
                  <a:lnTo>
                    <a:pt x="310" y="93"/>
                  </a:lnTo>
                  <a:lnTo>
                    <a:pt x="310" y="93"/>
                  </a:lnTo>
                  <a:lnTo>
                    <a:pt x="310" y="91"/>
                  </a:lnTo>
                  <a:lnTo>
                    <a:pt x="311" y="90"/>
                  </a:lnTo>
                  <a:lnTo>
                    <a:pt x="311" y="90"/>
                  </a:lnTo>
                  <a:lnTo>
                    <a:pt x="313" y="90"/>
                  </a:lnTo>
                  <a:lnTo>
                    <a:pt x="315" y="88"/>
                  </a:lnTo>
                  <a:lnTo>
                    <a:pt x="315" y="88"/>
                  </a:lnTo>
                  <a:lnTo>
                    <a:pt x="315" y="87"/>
                  </a:lnTo>
                  <a:lnTo>
                    <a:pt x="317" y="87"/>
                  </a:lnTo>
                  <a:lnTo>
                    <a:pt x="317" y="86"/>
                  </a:lnTo>
                  <a:lnTo>
                    <a:pt x="318" y="84"/>
                  </a:lnTo>
                  <a:lnTo>
                    <a:pt x="320" y="84"/>
                  </a:lnTo>
                  <a:lnTo>
                    <a:pt x="321" y="83"/>
                  </a:lnTo>
                  <a:lnTo>
                    <a:pt x="322" y="84"/>
                  </a:lnTo>
                  <a:lnTo>
                    <a:pt x="324" y="84"/>
                  </a:lnTo>
                  <a:lnTo>
                    <a:pt x="324" y="84"/>
                  </a:lnTo>
                  <a:lnTo>
                    <a:pt x="326" y="83"/>
                  </a:lnTo>
                  <a:lnTo>
                    <a:pt x="328" y="81"/>
                  </a:lnTo>
                  <a:lnTo>
                    <a:pt x="329" y="81"/>
                  </a:lnTo>
                  <a:lnTo>
                    <a:pt x="329" y="80"/>
                  </a:lnTo>
                  <a:lnTo>
                    <a:pt x="329" y="77"/>
                  </a:lnTo>
                  <a:lnTo>
                    <a:pt x="329" y="77"/>
                  </a:lnTo>
                  <a:lnTo>
                    <a:pt x="331" y="75"/>
                  </a:lnTo>
                  <a:lnTo>
                    <a:pt x="331" y="73"/>
                  </a:lnTo>
                  <a:lnTo>
                    <a:pt x="331" y="73"/>
                  </a:lnTo>
                  <a:lnTo>
                    <a:pt x="332" y="72"/>
                  </a:lnTo>
                  <a:lnTo>
                    <a:pt x="332" y="70"/>
                  </a:lnTo>
                  <a:lnTo>
                    <a:pt x="333" y="68"/>
                  </a:lnTo>
                  <a:lnTo>
                    <a:pt x="335" y="68"/>
                  </a:lnTo>
                  <a:lnTo>
                    <a:pt x="336" y="66"/>
                  </a:lnTo>
                  <a:lnTo>
                    <a:pt x="338" y="66"/>
                  </a:lnTo>
                  <a:lnTo>
                    <a:pt x="339" y="68"/>
                  </a:lnTo>
                  <a:lnTo>
                    <a:pt x="340" y="68"/>
                  </a:lnTo>
                  <a:lnTo>
                    <a:pt x="342" y="68"/>
                  </a:lnTo>
                  <a:lnTo>
                    <a:pt x="342" y="68"/>
                  </a:lnTo>
                  <a:lnTo>
                    <a:pt x="343" y="69"/>
                  </a:lnTo>
                  <a:lnTo>
                    <a:pt x="342" y="70"/>
                  </a:lnTo>
                  <a:lnTo>
                    <a:pt x="342" y="72"/>
                  </a:lnTo>
                  <a:lnTo>
                    <a:pt x="340" y="73"/>
                  </a:lnTo>
                  <a:lnTo>
                    <a:pt x="340" y="73"/>
                  </a:lnTo>
                  <a:lnTo>
                    <a:pt x="342" y="75"/>
                  </a:lnTo>
                  <a:lnTo>
                    <a:pt x="343" y="75"/>
                  </a:lnTo>
                  <a:lnTo>
                    <a:pt x="343" y="76"/>
                  </a:lnTo>
                  <a:lnTo>
                    <a:pt x="344" y="76"/>
                  </a:lnTo>
                  <a:lnTo>
                    <a:pt x="344" y="76"/>
                  </a:lnTo>
                  <a:lnTo>
                    <a:pt x="346" y="77"/>
                  </a:lnTo>
                  <a:lnTo>
                    <a:pt x="344" y="79"/>
                  </a:lnTo>
                  <a:lnTo>
                    <a:pt x="346" y="80"/>
                  </a:lnTo>
                  <a:lnTo>
                    <a:pt x="346" y="81"/>
                  </a:lnTo>
                  <a:lnTo>
                    <a:pt x="347" y="81"/>
                  </a:lnTo>
                  <a:lnTo>
                    <a:pt x="349" y="83"/>
                  </a:lnTo>
                  <a:lnTo>
                    <a:pt x="349" y="84"/>
                  </a:lnTo>
                  <a:lnTo>
                    <a:pt x="349" y="86"/>
                  </a:lnTo>
                  <a:lnTo>
                    <a:pt x="349" y="87"/>
                  </a:lnTo>
                  <a:lnTo>
                    <a:pt x="349" y="91"/>
                  </a:lnTo>
                  <a:lnTo>
                    <a:pt x="349" y="93"/>
                  </a:lnTo>
                  <a:lnTo>
                    <a:pt x="349" y="94"/>
                  </a:lnTo>
                  <a:lnTo>
                    <a:pt x="350" y="95"/>
                  </a:lnTo>
                  <a:lnTo>
                    <a:pt x="351" y="97"/>
                  </a:lnTo>
                  <a:lnTo>
                    <a:pt x="353" y="98"/>
                  </a:lnTo>
                  <a:lnTo>
                    <a:pt x="354" y="99"/>
                  </a:lnTo>
                  <a:lnTo>
                    <a:pt x="354" y="101"/>
                  </a:lnTo>
                  <a:lnTo>
                    <a:pt x="354" y="102"/>
                  </a:lnTo>
                  <a:lnTo>
                    <a:pt x="354" y="104"/>
                  </a:lnTo>
                  <a:lnTo>
                    <a:pt x="356" y="104"/>
                  </a:lnTo>
                  <a:lnTo>
                    <a:pt x="357" y="104"/>
                  </a:lnTo>
                  <a:lnTo>
                    <a:pt x="358" y="104"/>
                  </a:lnTo>
                  <a:lnTo>
                    <a:pt x="360" y="104"/>
                  </a:lnTo>
                  <a:lnTo>
                    <a:pt x="360" y="104"/>
                  </a:lnTo>
                  <a:lnTo>
                    <a:pt x="361" y="102"/>
                  </a:lnTo>
                  <a:lnTo>
                    <a:pt x="362" y="102"/>
                  </a:lnTo>
                  <a:lnTo>
                    <a:pt x="362" y="102"/>
                  </a:lnTo>
                  <a:lnTo>
                    <a:pt x="364" y="104"/>
                  </a:lnTo>
                  <a:lnTo>
                    <a:pt x="364" y="104"/>
                  </a:lnTo>
                  <a:lnTo>
                    <a:pt x="365" y="104"/>
                  </a:lnTo>
                  <a:lnTo>
                    <a:pt x="367" y="102"/>
                  </a:lnTo>
                  <a:lnTo>
                    <a:pt x="367" y="102"/>
                  </a:lnTo>
                  <a:lnTo>
                    <a:pt x="371" y="102"/>
                  </a:lnTo>
                  <a:lnTo>
                    <a:pt x="371" y="102"/>
                  </a:lnTo>
                  <a:lnTo>
                    <a:pt x="371" y="101"/>
                  </a:lnTo>
                  <a:lnTo>
                    <a:pt x="372" y="101"/>
                  </a:lnTo>
                  <a:lnTo>
                    <a:pt x="373" y="99"/>
                  </a:lnTo>
                  <a:lnTo>
                    <a:pt x="375" y="98"/>
                  </a:lnTo>
                  <a:lnTo>
                    <a:pt x="375" y="98"/>
                  </a:lnTo>
                  <a:lnTo>
                    <a:pt x="376" y="99"/>
                  </a:lnTo>
                  <a:lnTo>
                    <a:pt x="379" y="101"/>
                  </a:lnTo>
                  <a:lnTo>
                    <a:pt x="379" y="101"/>
                  </a:lnTo>
                  <a:lnTo>
                    <a:pt x="380" y="101"/>
                  </a:lnTo>
                  <a:lnTo>
                    <a:pt x="382" y="101"/>
                  </a:lnTo>
                  <a:lnTo>
                    <a:pt x="383" y="99"/>
                  </a:lnTo>
                  <a:lnTo>
                    <a:pt x="386" y="97"/>
                  </a:lnTo>
                  <a:lnTo>
                    <a:pt x="387" y="95"/>
                  </a:lnTo>
                  <a:lnTo>
                    <a:pt x="390" y="95"/>
                  </a:lnTo>
                  <a:lnTo>
                    <a:pt x="396" y="93"/>
                  </a:lnTo>
                  <a:lnTo>
                    <a:pt x="397" y="93"/>
                  </a:lnTo>
                  <a:lnTo>
                    <a:pt x="398" y="94"/>
                  </a:lnTo>
                  <a:lnTo>
                    <a:pt x="400" y="94"/>
                  </a:lnTo>
                  <a:lnTo>
                    <a:pt x="400" y="95"/>
                  </a:lnTo>
                  <a:lnTo>
                    <a:pt x="403" y="97"/>
                  </a:lnTo>
                  <a:lnTo>
                    <a:pt x="404" y="97"/>
                  </a:lnTo>
                  <a:lnTo>
                    <a:pt x="404" y="97"/>
                  </a:lnTo>
                  <a:lnTo>
                    <a:pt x="407" y="97"/>
                  </a:lnTo>
                  <a:lnTo>
                    <a:pt x="407" y="97"/>
                  </a:lnTo>
                  <a:lnTo>
                    <a:pt x="408" y="97"/>
                  </a:lnTo>
                  <a:lnTo>
                    <a:pt x="408" y="98"/>
                  </a:lnTo>
                  <a:lnTo>
                    <a:pt x="411" y="102"/>
                  </a:lnTo>
                  <a:lnTo>
                    <a:pt x="412" y="104"/>
                  </a:lnTo>
                  <a:lnTo>
                    <a:pt x="412" y="105"/>
                  </a:lnTo>
                  <a:lnTo>
                    <a:pt x="414" y="109"/>
                  </a:lnTo>
                  <a:lnTo>
                    <a:pt x="414" y="115"/>
                  </a:lnTo>
                  <a:lnTo>
                    <a:pt x="414" y="115"/>
                  </a:lnTo>
                  <a:close/>
                </a:path>
              </a:pathLst>
            </a:custGeom>
            <a:grpFill/>
            <a:ln w="12700">
              <a:solidFill>
                <a:schemeClr val="bg1">
                  <a:lumMod val="7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26" name="Freeform 12">
              <a:extLst>
                <a:ext uri="{FF2B5EF4-FFF2-40B4-BE49-F238E27FC236}">
                  <a16:creationId xmlns:a16="http://schemas.microsoft.com/office/drawing/2014/main" xmlns="" id="{4885776C-C361-4589-A258-FE12EE43D77D}"/>
                </a:ext>
              </a:extLst>
            </p:cNvPr>
            <p:cNvSpPr>
              <a:spLocks/>
            </p:cNvSpPr>
            <p:nvPr/>
          </p:nvSpPr>
          <p:spPr bwMode="auto">
            <a:xfrm>
              <a:off x="3821" y="2581"/>
              <a:ext cx="429" cy="557"/>
            </a:xfrm>
            <a:custGeom>
              <a:avLst/>
              <a:gdLst>
                <a:gd name="T0" fmla="*/ 411 w 429"/>
                <a:gd name="T1" fmla="*/ 430 h 557"/>
                <a:gd name="T2" fmla="*/ 396 w 429"/>
                <a:gd name="T3" fmla="*/ 435 h 557"/>
                <a:gd name="T4" fmla="*/ 404 w 429"/>
                <a:gd name="T5" fmla="*/ 453 h 557"/>
                <a:gd name="T6" fmla="*/ 382 w 429"/>
                <a:gd name="T7" fmla="*/ 463 h 557"/>
                <a:gd name="T8" fmla="*/ 361 w 429"/>
                <a:gd name="T9" fmla="*/ 479 h 557"/>
                <a:gd name="T10" fmla="*/ 347 w 429"/>
                <a:gd name="T11" fmla="*/ 518 h 557"/>
                <a:gd name="T12" fmla="*/ 313 w 429"/>
                <a:gd name="T13" fmla="*/ 550 h 557"/>
                <a:gd name="T14" fmla="*/ 284 w 429"/>
                <a:gd name="T15" fmla="*/ 542 h 557"/>
                <a:gd name="T16" fmla="*/ 241 w 429"/>
                <a:gd name="T17" fmla="*/ 536 h 557"/>
                <a:gd name="T18" fmla="*/ 220 w 429"/>
                <a:gd name="T19" fmla="*/ 513 h 557"/>
                <a:gd name="T20" fmla="*/ 199 w 429"/>
                <a:gd name="T21" fmla="*/ 510 h 557"/>
                <a:gd name="T22" fmla="*/ 180 w 429"/>
                <a:gd name="T23" fmla="*/ 543 h 557"/>
                <a:gd name="T24" fmla="*/ 159 w 429"/>
                <a:gd name="T25" fmla="*/ 535 h 557"/>
                <a:gd name="T26" fmla="*/ 180 w 429"/>
                <a:gd name="T27" fmla="*/ 502 h 557"/>
                <a:gd name="T28" fmla="*/ 143 w 429"/>
                <a:gd name="T29" fmla="*/ 508 h 557"/>
                <a:gd name="T30" fmla="*/ 108 w 429"/>
                <a:gd name="T31" fmla="*/ 492 h 557"/>
                <a:gd name="T32" fmla="*/ 90 w 429"/>
                <a:gd name="T33" fmla="*/ 457 h 557"/>
                <a:gd name="T34" fmla="*/ 82 w 429"/>
                <a:gd name="T35" fmla="*/ 427 h 557"/>
                <a:gd name="T36" fmla="*/ 89 w 429"/>
                <a:gd name="T37" fmla="*/ 406 h 557"/>
                <a:gd name="T38" fmla="*/ 94 w 429"/>
                <a:gd name="T39" fmla="*/ 385 h 557"/>
                <a:gd name="T40" fmla="*/ 69 w 429"/>
                <a:gd name="T41" fmla="*/ 367 h 557"/>
                <a:gd name="T42" fmla="*/ 50 w 429"/>
                <a:gd name="T43" fmla="*/ 358 h 557"/>
                <a:gd name="T44" fmla="*/ 58 w 429"/>
                <a:gd name="T45" fmla="*/ 313 h 557"/>
                <a:gd name="T46" fmla="*/ 92 w 429"/>
                <a:gd name="T47" fmla="*/ 297 h 557"/>
                <a:gd name="T48" fmla="*/ 89 w 429"/>
                <a:gd name="T49" fmla="*/ 229 h 557"/>
                <a:gd name="T50" fmla="*/ 57 w 429"/>
                <a:gd name="T51" fmla="*/ 239 h 557"/>
                <a:gd name="T52" fmla="*/ 28 w 429"/>
                <a:gd name="T53" fmla="*/ 210 h 557"/>
                <a:gd name="T54" fmla="*/ 13 w 429"/>
                <a:gd name="T55" fmla="*/ 186 h 557"/>
                <a:gd name="T56" fmla="*/ 28 w 429"/>
                <a:gd name="T57" fmla="*/ 167 h 557"/>
                <a:gd name="T58" fmla="*/ 40 w 429"/>
                <a:gd name="T59" fmla="*/ 136 h 557"/>
                <a:gd name="T60" fmla="*/ 64 w 429"/>
                <a:gd name="T61" fmla="*/ 117 h 557"/>
                <a:gd name="T62" fmla="*/ 67 w 429"/>
                <a:gd name="T63" fmla="*/ 85 h 557"/>
                <a:gd name="T64" fmla="*/ 86 w 429"/>
                <a:gd name="T65" fmla="*/ 69 h 557"/>
                <a:gd name="T66" fmla="*/ 105 w 429"/>
                <a:gd name="T67" fmla="*/ 87 h 557"/>
                <a:gd name="T68" fmla="*/ 148 w 429"/>
                <a:gd name="T69" fmla="*/ 83 h 557"/>
                <a:gd name="T70" fmla="*/ 151 w 429"/>
                <a:gd name="T71" fmla="*/ 54 h 557"/>
                <a:gd name="T72" fmla="*/ 130 w 429"/>
                <a:gd name="T73" fmla="*/ 33 h 557"/>
                <a:gd name="T74" fmla="*/ 139 w 429"/>
                <a:gd name="T75" fmla="*/ 0 h 557"/>
                <a:gd name="T76" fmla="*/ 175 w 429"/>
                <a:gd name="T77" fmla="*/ 26 h 557"/>
                <a:gd name="T78" fmla="*/ 193 w 429"/>
                <a:gd name="T79" fmla="*/ 48 h 557"/>
                <a:gd name="T80" fmla="*/ 237 w 429"/>
                <a:gd name="T81" fmla="*/ 65 h 557"/>
                <a:gd name="T82" fmla="*/ 253 w 429"/>
                <a:gd name="T83" fmla="*/ 81 h 557"/>
                <a:gd name="T84" fmla="*/ 269 w 429"/>
                <a:gd name="T85" fmla="*/ 99 h 557"/>
                <a:gd name="T86" fmla="*/ 296 w 429"/>
                <a:gd name="T87" fmla="*/ 107 h 557"/>
                <a:gd name="T88" fmla="*/ 276 w 429"/>
                <a:gd name="T89" fmla="*/ 153 h 557"/>
                <a:gd name="T90" fmla="*/ 300 w 429"/>
                <a:gd name="T91" fmla="*/ 157 h 557"/>
                <a:gd name="T92" fmla="*/ 307 w 429"/>
                <a:gd name="T93" fmla="*/ 195 h 557"/>
                <a:gd name="T94" fmla="*/ 346 w 429"/>
                <a:gd name="T95" fmla="*/ 207 h 557"/>
                <a:gd name="T96" fmla="*/ 357 w 429"/>
                <a:gd name="T97" fmla="*/ 182 h 557"/>
                <a:gd name="T98" fmla="*/ 379 w 429"/>
                <a:gd name="T99" fmla="*/ 193 h 557"/>
                <a:gd name="T100" fmla="*/ 388 w 429"/>
                <a:gd name="T101" fmla="*/ 224 h 557"/>
                <a:gd name="T102" fmla="*/ 370 w 429"/>
                <a:gd name="T103" fmla="*/ 229 h 557"/>
                <a:gd name="T104" fmla="*/ 350 w 429"/>
                <a:gd name="T105" fmla="*/ 219 h 557"/>
                <a:gd name="T106" fmla="*/ 332 w 429"/>
                <a:gd name="T107" fmla="*/ 222 h 557"/>
                <a:gd name="T108" fmla="*/ 343 w 429"/>
                <a:gd name="T109" fmla="*/ 247 h 557"/>
                <a:gd name="T110" fmla="*/ 327 w 429"/>
                <a:gd name="T111" fmla="*/ 266 h 557"/>
                <a:gd name="T112" fmla="*/ 316 w 429"/>
                <a:gd name="T113" fmla="*/ 294 h 557"/>
                <a:gd name="T114" fmla="*/ 332 w 429"/>
                <a:gd name="T115" fmla="*/ 313 h 557"/>
                <a:gd name="T116" fmla="*/ 353 w 429"/>
                <a:gd name="T117" fmla="*/ 322 h 557"/>
                <a:gd name="T118" fmla="*/ 349 w 429"/>
                <a:gd name="T119" fmla="*/ 354 h 557"/>
                <a:gd name="T120" fmla="*/ 400 w 429"/>
                <a:gd name="T121" fmla="*/ 363 h 557"/>
                <a:gd name="T122" fmla="*/ 429 w 429"/>
                <a:gd name="T123" fmla="*/ 377 h 5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29" h="557">
                  <a:moveTo>
                    <a:pt x="429" y="377"/>
                  </a:moveTo>
                  <a:lnTo>
                    <a:pt x="428" y="385"/>
                  </a:lnTo>
                  <a:lnTo>
                    <a:pt x="424" y="403"/>
                  </a:lnTo>
                  <a:lnTo>
                    <a:pt x="424" y="405"/>
                  </a:lnTo>
                  <a:lnTo>
                    <a:pt x="424" y="406"/>
                  </a:lnTo>
                  <a:lnTo>
                    <a:pt x="424" y="408"/>
                  </a:lnTo>
                  <a:lnTo>
                    <a:pt x="424" y="408"/>
                  </a:lnTo>
                  <a:lnTo>
                    <a:pt x="422" y="410"/>
                  </a:lnTo>
                  <a:lnTo>
                    <a:pt x="421" y="410"/>
                  </a:lnTo>
                  <a:lnTo>
                    <a:pt x="421" y="413"/>
                  </a:lnTo>
                  <a:lnTo>
                    <a:pt x="421" y="413"/>
                  </a:lnTo>
                  <a:lnTo>
                    <a:pt x="419" y="414"/>
                  </a:lnTo>
                  <a:lnTo>
                    <a:pt x="417" y="416"/>
                  </a:lnTo>
                  <a:lnTo>
                    <a:pt x="417" y="416"/>
                  </a:lnTo>
                  <a:lnTo>
                    <a:pt x="417" y="417"/>
                  </a:lnTo>
                  <a:lnTo>
                    <a:pt x="417" y="419"/>
                  </a:lnTo>
                  <a:lnTo>
                    <a:pt x="417" y="420"/>
                  </a:lnTo>
                  <a:lnTo>
                    <a:pt x="415" y="421"/>
                  </a:lnTo>
                  <a:lnTo>
                    <a:pt x="414" y="424"/>
                  </a:lnTo>
                  <a:lnTo>
                    <a:pt x="412" y="428"/>
                  </a:lnTo>
                  <a:lnTo>
                    <a:pt x="412" y="430"/>
                  </a:lnTo>
                  <a:lnTo>
                    <a:pt x="411" y="430"/>
                  </a:lnTo>
                  <a:lnTo>
                    <a:pt x="410" y="430"/>
                  </a:lnTo>
                  <a:lnTo>
                    <a:pt x="410" y="428"/>
                  </a:lnTo>
                  <a:lnTo>
                    <a:pt x="408" y="428"/>
                  </a:lnTo>
                  <a:lnTo>
                    <a:pt x="408" y="427"/>
                  </a:lnTo>
                  <a:lnTo>
                    <a:pt x="408" y="427"/>
                  </a:lnTo>
                  <a:lnTo>
                    <a:pt x="408" y="426"/>
                  </a:lnTo>
                  <a:lnTo>
                    <a:pt x="407" y="424"/>
                  </a:lnTo>
                  <a:lnTo>
                    <a:pt x="407" y="424"/>
                  </a:lnTo>
                  <a:lnTo>
                    <a:pt x="406" y="424"/>
                  </a:lnTo>
                  <a:lnTo>
                    <a:pt x="404" y="424"/>
                  </a:lnTo>
                  <a:lnTo>
                    <a:pt x="404" y="426"/>
                  </a:lnTo>
                  <a:lnTo>
                    <a:pt x="403" y="426"/>
                  </a:lnTo>
                  <a:lnTo>
                    <a:pt x="403" y="427"/>
                  </a:lnTo>
                  <a:lnTo>
                    <a:pt x="401" y="430"/>
                  </a:lnTo>
                  <a:lnTo>
                    <a:pt x="400" y="431"/>
                  </a:lnTo>
                  <a:lnTo>
                    <a:pt x="400" y="431"/>
                  </a:lnTo>
                  <a:lnTo>
                    <a:pt x="397" y="432"/>
                  </a:lnTo>
                  <a:lnTo>
                    <a:pt x="396" y="432"/>
                  </a:lnTo>
                  <a:lnTo>
                    <a:pt x="396" y="432"/>
                  </a:lnTo>
                  <a:lnTo>
                    <a:pt x="396" y="434"/>
                  </a:lnTo>
                  <a:lnTo>
                    <a:pt x="396" y="435"/>
                  </a:lnTo>
                  <a:lnTo>
                    <a:pt x="396" y="435"/>
                  </a:lnTo>
                  <a:lnTo>
                    <a:pt x="396" y="437"/>
                  </a:lnTo>
                  <a:lnTo>
                    <a:pt x="394" y="437"/>
                  </a:lnTo>
                  <a:lnTo>
                    <a:pt x="394" y="438"/>
                  </a:lnTo>
                  <a:lnTo>
                    <a:pt x="393" y="438"/>
                  </a:lnTo>
                  <a:lnTo>
                    <a:pt x="393" y="439"/>
                  </a:lnTo>
                  <a:lnTo>
                    <a:pt x="394" y="441"/>
                  </a:lnTo>
                  <a:lnTo>
                    <a:pt x="394" y="441"/>
                  </a:lnTo>
                  <a:lnTo>
                    <a:pt x="396" y="442"/>
                  </a:lnTo>
                  <a:lnTo>
                    <a:pt x="396" y="442"/>
                  </a:lnTo>
                  <a:lnTo>
                    <a:pt x="397" y="442"/>
                  </a:lnTo>
                  <a:lnTo>
                    <a:pt x="400" y="442"/>
                  </a:lnTo>
                  <a:lnTo>
                    <a:pt x="401" y="442"/>
                  </a:lnTo>
                  <a:lnTo>
                    <a:pt x="401" y="442"/>
                  </a:lnTo>
                  <a:lnTo>
                    <a:pt x="401" y="442"/>
                  </a:lnTo>
                  <a:lnTo>
                    <a:pt x="401" y="443"/>
                  </a:lnTo>
                  <a:lnTo>
                    <a:pt x="401" y="445"/>
                  </a:lnTo>
                  <a:lnTo>
                    <a:pt x="401" y="446"/>
                  </a:lnTo>
                  <a:lnTo>
                    <a:pt x="403" y="446"/>
                  </a:lnTo>
                  <a:lnTo>
                    <a:pt x="403" y="448"/>
                  </a:lnTo>
                  <a:lnTo>
                    <a:pt x="404" y="449"/>
                  </a:lnTo>
                  <a:lnTo>
                    <a:pt x="404" y="452"/>
                  </a:lnTo>
                  <a:lnTo>
                    <a:pt x="404" y="453"/>
                  </a:lnTo>
                  <a:lnTo>
                    <a:pt x="404" y="453"/>
                  </a:lnTo>
                  <a:lnTo>
                    <a:pt x="406" y="455"/>
                  </a:lnTo>
                  <a:lnTo>
                    <a:pt x="407" y="456"/>
                  </a:lnTo>
                  <a:lnTo>
                    <a:pt x="407" y="456"/>
                  </a:lnTo>
                  <a:lnTo>
                    <a:pt x="407" y="457"/>
                  </a:lnTo>
                  <a:lnTo>
                    <a:pt x="403" y="457"/>
                  </a:lnTo>
                  <a:lnTo>
                    <a:pt x="401" y="457"/>
                  </a:lnTo>
                  <a:lnTo>
                    <a:pt x="401" y="457"/>
                  </a:lnTo>
                  <a:lnTo>
                    <a:pt x="400" y="457"/>
                  </a:lnTo>
                  <a:lnTo>
                    <a:pt x="397" y="460"/>
                  </a:lnTo>
                  <a:lnTo>
                    <a:pt x="396" y="460"/>
                  </a:lnTo>
                  <a:lnTo>
                    <a:pt x="396" y="461"/>
                  </a:lnTo>
                  <a:lnTo>
                    <a:pt x="394" y="464"/>
                  </a:lnTo>
                  <a:lnTo>
                    <a:pt x="393" y="464"/>
                  </a:lnTo>
                  <a:lnTo>
                    <a:pt x="393" y="464"/>
                  </a:lnTo>
                  <a:lnTo>
                    <a:pt x="392" y="464"/>
                  </a:lnTo>
                  <a:lnTo>
                    <a:pt x="392" y="463"/>
                  </a:lnTo>
                  <a:lnTo>
                    <a:pt x="390" y="463"/>
                  </a:lnTo>
                  <a:lnTo>
                    <a:pt x="390" y="463"/>
                  </a:lnTo>
                  <a:lnTo>
                    <a:pt x="388" y="463"/>
                  </a:lnTo>
                  <a:lnTo>
                    <a:pt x="388" y="463"/>
                  </a:lnTo>
                  <a:lnTo>
                    <a:pt x="382" y="463"/>
                  </a:lnTo>
                  <a:lnTo>
                    <a:pt x="377" y="463"/>
                  </a:lnTo>
                  <a:lnTo>
                    <a:pt x="377" y="463"/>
                  </a:lnTo>
                  <a:lnTo>
                    <a:pt x="375" y="463"/>
                  </a:lnTo>
                  <a:lnTo>
                    <a:pt x="372" y="461"/>
                  </a:lnTo>
                  <a:lnTo>
                    <a:pt x="370" y="460"/>
                  </a:lnTo>
                  <a:lnTo>
                    <a:pt x="370" y="459"/>
                  </a:lnTo>
                  <a:lnTo>
                    <a:pt x="368" y="459"/>
                  </a:lnTo>
                  <a:lnTo>
                    <a:pt x="367" y="459"/>
                  </a:lnTo>
                  <a:lnTo>
                    <a:pt x="365" y="459"/>
                  </a:lnTo>
                  <a:lnTo>
                    <a:pt x="363" y="460"/>
                  </a:lnTo>
                  <a:lnTo>
                    <a:pt x="361" y="461"/>
                  </a:lnTo>
                  <a:lnTo>
                    <a:pt x="360" y="463"/>
                  </a:lnTo>
                  <a:lnTo>
                    <a:pt x="361" y="464"/>
                  </a:lnTo>
                  <a:lnTo>
                    <a:pt x="361" y="466"/>
                  </a:lnTo>
                  <a:lnTo>
                    <a:pt x="363" y="470"/>
                  </a:lnTo>
                  <a:lnTo>
                    <a:pt x="364" y="473"/>
                  </a:lnTo>
                  <a:lnTo>
                    <a:pt x="363" y="474"/>
                  </a:lnTo>
                  <a:lnTo>
                    <a:pt x="363" y="475"/>
                  </a:lnTo>
                  <a:lnTo>
                    <a:pt x="360" y="478"/>
                  </a:lnTo>
                  <a:lnTo>
                    <a:pt x="359" y="479"/>
                  </a:lnTo>
                  <a:lnTo>
                    <a:pt x="360" y="479"/>
                  </a:lnTo>
                  <a:lnTo>
                    <a:pt x="361" y="479"/>
                  </a:lnTo>
                  <a:lnTo>
                    <a:pt x="361" y="481"/>
                  </a:lnTo>
                  <a:lnTo>
                    <a:pt x="361" y="481"/>
                  </a:lnTo>
                  <a:lnTo>
                    <a:pt x="360" y="484"/>
                  </a:lnTo>
                  <a:lnTo>
                    <a:pt x="360" y="485"/>
                  </a:lnTo>
                  <a:lnTo>
                    <a:pt x="360" y="485"/>
                  </a:lnTo>
                  <a:lnTo>
                    <a:pt x="361" y="488"/>
                  </a:lnTo>
                  <a:lnTo>
                    <a:pt x="363" y="495"/>
                  </a:lnTo>
                  <a:lnTo>
                    <a:pt x="363" y="496"/>
                  </a:lnTo>
                  <a:lnTo>
                    <a:pt x="363" y="497"/>
                  </a:lnTo>
                  <a:lnTo>
                    <a:pt x="363" y="499"/>
                  </a:lnTo>
                  <a:lnTo>
                    <a:pt x="361" y="499"/>
                  </a:lnTo>
                  <a:lnTo>
                    <a:pt x="359" y="502"/>
                  </a:lnTo>
                  <a:lnTo>
                    <a:pt x="359" y="503"/>
                  </a:lnTo>
                  <a:lnTo>
                    <a:pt x="357" y="504"/>
                  </a:lnTo>
                  <a:lnTo>
                    <a:pt x="357" y="504"/>
                  </a:lnTo>
                  <a:lnTo>
                    <a:pt x="357" y="507"/>
                  </a:lnTo>
                  <a:lnTo>
                    <a:pt x="357" y="507"/>
                  </a:lnTo>
                  <a:lnTo>
                    <a:pt x="356" y="508"/>
                  </a:lnTo>
                  <a:lnTo>
                    <a:pt x="349" y="514"/>
                  </a:lnTo>
                  <a:lnTo>
                    <a:pt x="347" y="515"/>
                  </a:lnTo>
                  <a:lnTo>
                    <a:pt x="347" y="517"/>
                  </a:lnTo>
                  <a:lnTo>
                    <a:pt x="347" y="518"/>
                  </a:lnTo>
                  <a:lnTo>
                    <a:pt x="347" y="520"/>
                  </a:lnTo>
                  <a:lnTo>
                    <a:pt x="347" y="521"/>
                  </a:lnTo>
                  <a:lnTo>
                    <a:pt x="347" y="522"/>
                  </a:lnTo>
                  <a:lnTo>
                    <a:pt x="347" y="524"/>
                  </a:lnTo>
                  <a:lnTo>
                    <a:pt x="347" y="524"/>
                  </a:lnTo>
                  <a:lnTo>
                    <a:pt x="341" y="532"/>
                  </a:lnTo>
                  <a:lnTo>
                    <a:pt x="339" y="532"/>
                  </a:lnTo>
                  <a:lnTo>
                    <a:pt x="336" y="532"/>
                  </a:lnTo>
                  <a:lnTo>
                    <a:pt x="335" y="532"/>
                  </a:lnTo>
                  <a:lnTo>
                    <a:pt x="332" y="535"/>
                  </a:lnTo>
                  <a:lnTo>
                    <a:pt x="327" y="542"/>
                  </a:lnTo>
                  <a:lnTo>
                    <a:pt x="324" y="546"/>
                  </a:lnTo>
                  <a:lnTo>
                    <a:pt x="324" y="546"/>
                  </a:lnTo>
                  <a:lnTo>
                    <a:pt x="320" y="549"/>
                  </a:lnTo>
                  <a:lnTo>
                    <a:pt x="318" y="550"/>
                  </a:lnTo>
                  <a:lnTo>
                    <a:pt x="318" y="551"/>
                  </a:lnTo>
                  <a:lnTo>
                    <a:pt x="317" y="553"/>
                  </a:lnTo>
                  <a:lnTo>
                    <a:pt x="316" y="553"/>
                  </a:lnTo>
                  <a:lnTo>
                    <a:pt x="314" y="551"/>
                  </a:lnTo>
                  <a:lnTo>
                    <a:pt x="314" y="551"/>
                  </a:lnTo>
                  <a:lnTo>
                    <a:pt x="313" y="550"/>
                  </a:lnTo>
                  <a:lnTo>
                    <a:pt x="313" y="550"/>
                  </a:lnTo>
                  <a:lnTo>
                    <a:pt x="312" y="549"/>
                  </a:lnTo>
                  <a:lnTo>
                    <a:pt x="312" y="549"/>
                  </a:lnTo>
                  <a:lnTo>
                    <a:pt x="310" y="549"/>
                  </a:lnTo>
                  <a:lnTo>
                    <a:pt x="310" y="549"/>
                  </a:lnTo>
                  <a:lnTo>
                    <a:pt x="310" y="550"/>
                  </a:lnTo>
                  <a:lnTo>
                    <a:pt x="309" y="551"/>
                  </a:lnTo>
                  <a:lnTo>
                    <a:pt x="310" y="553"/>
                  </a:lnTo>
                  <a:lnTo>
                    <a:pt x="310" y="554"/>
                  </a:lnTo>
                  <a:lnTo>
                    <a:pt x="307" y="554"/>
                  </a:lnTo>
                  <a:lnTo>
                    <a:pt x="298" y="557"/>
                  </a:lnTo>
                  <a:lnTo>
                    <a:pt x="294" y="554"/>
                  </a:lnTo>
                  <a:lnTo>
                    <a:pt x="292" y="554"/>
                  </a:lnTo>
                  <a:lnTo>
                    <a:pt x="292" y="551"/>
                  </a:lnTo>
                  <a:lnTo>
                    <a:pt x="292" y="550"/>
                  </a:lnTo>
                  <a:lnTo>
                    <a:pt x="292" y="549"/>
                  </a:lnTo>
                  <a:lnTo>
                    <a:pt x="292" y="549"/>
                  </a:lnTo>
                  <a:lnTo>
                    <a:pt x="292" y="547"/>
                  </a:lnTo>
                  <a:lnTo>
                    <a:pt x="292" y="546"/>
                  </a:lnTo>
                  <a:lnTo>
                    <a:pt x="291" y="544"/>
                  </a:lnTo>
                  <a:lnTo>
                    <a:pt x="291" y="544"/>
                  </a:lnTo>
                  <a:lnTo>
                    <a:pt x="287" y="543"/>
                  </a:lnTo>
                  <a:lnTo>
                    <a:pt x="284" y="542"/>
                  </a:lnTo>
                  <a:lnTo>
                    <a:pt x="282" y="540"/>
                  </a:lnTo>
                  <a:lnTo>
                    <a:pt x="280" y="540"/>
                  </a:lnTo>
                  <a:lnTo>
                    <a:pt x="278" y="540"/>
                  </a:lnTo>
                  <a:lnTo>
                    <a:pt x="277" y="542"/>
                  </a:lnTo>
                  <a:lnTo>
                    <a:pt x="274" y="543"/>
                  </a:lnTo>
                  <a:lnTo>
                    <a:pt x="273" y="543"/>
                  </a:lnTo>
                  <a:lnTo>
                    <a:pt x="270" y="543"/>
                  </a:lnTo>
                  <a:lnTo>
                    <a:pt x="266" y="540"/>
                  </a:lnTo>
                  <a:lnTo>
                    <a:pt x="264" y="540"/>
                  </a:lnTo>
                  <a:lnTo>
                    <a:pt x="263" y="540"/>
                  </a:lnTo>
                  <a:lnTo>
                    <a:pt x="260" y="542"/>
                  </a:lnTo>
                  <a:lnTo>
                    <a:pt x="258" y="542"/>
                  </a:lnTo>
                  <a:lnTo>
                    <a:pt x="255" y="542"/>
                  </a:lnTo>
                  <a:lnTo>
                    <a:pt x="253" y="542"/>
                  </a:lnTo>
                  <a:lnTo>
                    <a:pt x="253" y="540"/>
                  </a:lnTo>
                  <a:lnTo>
                    <a:pt x="252" y="540"/>
                  </a:lnTo>
                  <a:lnTo>
                    <a:pt x="249" y="538"/>
                  </a:lnTo>
                  <a:lnTo>
                    <a:pt x="249" y="536"/>
                  </a:lnTo>
                  <a:lnTo>
                    <a:pt x="248" y="536"/>
                  </a:lnTo>
                  <a:lnTo>
                    <a:pt x="247" y="536"/>
                  </a:lnTo>
                  <a:lnTo>
                    <a:pt x="242" y="536"/>
                  </a:lnTo>
                  <a:lnTo>
                    <a:pt x="241" y="536"/>
                  </a:lnTo>
                  <a:lnTo>
                    <a:pt x="240" y="536"/>
                  </a:lnTo>
                  <a:lnTo>
                    <a:pt x="238" y="535"/>
                  </a:lnTo>
                  <a:lnTo>
                    <a:pt x="238" y="535"/>
                  </a:lnTo>
                  <a:lnTo>
                    <a:pt x="238" y="533"/>
                  </a:lnTo>
                  <a:lnTo>
                    <a:pt x="237" y="532"/>
                  </a:lnTo>
                  <a:lnTo>
                    <a:pt x="235" y="531"/>
                  </a:lnTo>
                  <a:lnTo>
                    <a:pt x="230" y="525"/>
                  </a:lnTo>
                  <a:lnTo>
                    <a:pt x="230" y="522"/>
                  </a:lnTo>
                  <a:lnTo>
                    <a:pt x="230" y="522"/>
                  </a:lnTo>
                  <a:lnTo>
                    <a:pt x="229" y="521"/>
                  </a:lnTo>
                  <a:lnTo>
                    <a:pt x="227" y="520"/>
                  </a:lnTo>
                  <a:lnTo>
                    <a:pt x="227" y="518"/>
                  </a:lnTo>
                  <a:lnTo>
                    <a:pt x="227" y="518"/>
                  </a:lnTo>
                  <a:lnTo>
                    <a:pt x="229" y="514"/>
                  </a:lnTo>
                  <a:lnTo>
                    <a:pt x="227" y="513"/>
                  </a:lnTo>
                  <a:lnTo>
                    <a:pt x="227" y="513"/>
                  </a:lnTo>
                  <a:lnTo>
                    <a:pt x="226" y="513"/>
                  </a:lnTo>
                  <a:lnTo>
                    <a:pt x="223" y="514"/>
                  </a:lnTo>
                  <a:lnTo>
                    <a:pt x="223" y="514"/>
                  </a:lnTo>
                  <a:lnTo>
                    <a:pt x="222" y="513"/>
                  </a:lnTo>
                  <a:lnTo>
                    <a:pt x="222" y="513"/>
                  </a:lnTo>
                  <a:lnTo>
                    <a:pt x="220" y="513"/>
                  </a:lnTo>
                  <a:lnTo>
                    <a:pt x="219" y="513"/>
                  </a:lnTo>
                  <a:lnTo>
                    <a:pt x="217" y="513"/>
                  </a:lnTo>
                  <a:lnTo>
                    <a:pt x="216" y="514"/>
                  </a:lnTo>
                  <a:lnTo>
                    <a:pt x="215" y="514"/>
                  </a:lnTo>
                  <a:lnTo>
                    <a:pt x="213" y="513"/>
                  </a:lnTo>
                  <a:lnTo>
                    <a:pt x="213" y="513"/>
                  </a:lnTo>
                  <a:lnTo>
                    <a:pt x="212" y="513"/>
                  </a:lnTo>
                  <a:lnTo>
                    <a:pt x="212" y="510"/>
                  </a:lnTo>
                  <a:lnTo>
                    <a:pt x="212" y="510"/>
                  </a:lnTo>
                  <a:lnTo>
                    <a:pt x="212" y="508"/>
                  </a:lnTo>
                  <a:lnTo>
                    <a:pt x="212" y="507"/>
                  </a:lnTo>
                  <a:lnTo>
                    <a:pt x="212" y="507"/>
                  </a:lnTo>
                  <a:lnTo>
                    <a:pt x="212" y="506"/>
                  </a:lnTo>
                  <a:lnTo>
                    <a:pt x="212" y="506"/>
                  </a:lnTo>
                  <a:lnTo>
                    <a:pt x="209" y="504"/>
                  </a:lnTo>
                  <a:lnTo>
                    <a:pt x="208" y="503"/>
                  </a:lnTo>
                  <a:lnTo>
                    <a:pt x="206" y="504"/>
                  </a:lnTo>
                  <a:lnTo>
                    <a:pt x="205" y="504"/>
                  </a:lnTo>
                  <a:lnTo>
                    <a:pt x="204" y="504"/>
                  </a:lnTo>
                  <a:lnTo>
                    <a:pt x="202" y="506"/>
                  </a:lnTo>
                  <a:lnTo>
                    <a:pt x="202" y="506"/>
                  </a:lnTo>
                  <a:lnTo>
                    <a:pt x="199" y="510"/>
                  </a:lnTo>
                  <a:lnTo>
                    <a:pt x="198" y="511"/>
                  </a:lnTo>
                  <a:lnTo>
                    <a:pt x="197" y="513"/>
                  </a:lnTo>
                  <a:lnTo>
                    <a:pt x="197" y="513"/>
                  </a:lnTo>
                  <a:lnTo>
                    <a:pt x="197" y="514"/>
                  </a:lnTo>
                  <a:lnTo>
                    <a:pt x="199" y="514"/>
                  </a:lnTo>
                  <a:lnTo>
                    <a:pt x="199" y="515"/>
                  </a:lnTo>
                  <a:lnTo>
                    <a:pt x="201" y="518"/>
                  </a:lnTo>
                  <a:lnTo>
                    <a:pt x="201" y="518"/>
                  </a:lnTo>
                  <a:lnTo>
                    <a:pt x="201" y="520"/>
                  </a:lnTo>
                  <a:lnTo>
                    <a:pt x="199" y="521"/>
                  </a:lnTo>
                  <a:lnTo>
                    <a:pt x="199" y="522"/>
                  </a:lnTo>
                  <a:lnTo>
                    <a:pt x="199" y="524"/>
                  </a:lnTo>
                  <a:lnTo>
                    <a:pt x="199" y="525"/>
                  </a:lnTo>
                  <a:lnTo>
                    <a:pt x="199" y="525"/>
                  </a:lnTo>
                  <a:lnTo>
                    <a:pt x="198" y="526"/>
                  </a:lnTo>
                  <a:lnTo>
                    <a:pt x="194" y="529"/>
                  </a:lnTo>
                  <a:lnTo>
                    <a:pt x="190" y="529"/>
                  </a:lnTo>
                  <a:lnTo>
                    <a:pt x="188" y="531"/>
                  </a:lnTo>
                  <a:lnTo>
                    <a:pt x="187" y="532"/>
                  </a:lnTo>
                  <a:lnTo>
                    <a:pt x="186" y="536"/>
                  </a:lnTo>
                  <a:lnTo>
                    <a:pt x="182" y="542"/>
                  </a:lnTo>
                  <a:lnTo>
                    <a:pt x="180" y="543"/>
                  </a:lnTo>
                  <a:lnTo>
                    <a:pt x="180" y="543"/>
                  </a:lnTo>
                  <a:lnTo>
                    <a:pt x="179" y="543"/>
                  </a:lnTo>
                  <a:lnTo>
                    <a:pt x="176" y="543"/>
                  </a:lnTo>
                  <a:lnTo>
                    <a:pt x="176" y="543"/>
                  </a:lnTo>
                  <a:lnTo>
                    <a:pt x="175" y="543"/>
                  </a:lnTo>
                  <a:lnTo>
                    <a:pt x="172" y="540"/>
                  </a:lnTo>
                  <a:lnTo>
                    <a:pt x="172" y="540"/>
                  </a:lnTo>
                  <a:lnTo>
                    <a:pt x="172" y="540"/>
                  </a:lnTo>
                  <a:lnTo>
                    <a:pt x="170" y="540"/>
                  </a:lnTo>
                  <a:lnTo>
                    <a:pt x="170" y="542"/>
                  </a:lnTo>
                  <a:lnTo>
                    <a:pt x="169" y="543"/>
                  </a:lnTo>
                  <a:lnTo>
                    <a:pt x="169" y="543"/>
                  </a:lnTo>
                  <a:lnTo>
                    <a:pt x="168" y="543"/>
                  </a:lnTo>
                  <a:lnTo>
                    <a:pt x="168" y="543"/>
                  </a:lnTo>
                  <a:lnTo>
                    <a:pt x="166" y="543"/>
                  </a:lnTo>
                  <a:lnTo>
                    <a:pt x="165" y="540"/>
                  </a:lnTo>
                  <a:lnTo>
                    <a:pt x="165" y="540"/>
                  </a:lnTo>
                  <a:lnTo>
                    <a:pt x="164" y="538"/>
                  </a:lnTo>
                  <a:lnTo>
                    <a:pt x="161" y="536"/>
                  </a:lnTo>
                  <a:lnTo>
                    <a:pt x="161" y="536"/>
                  </a:lnTo>
                  <a:lnTo>
                    <a:pt x="159" y="535"/>
                  </a:lnTo>
                  <a:lnTo>
                    <a:pt x="159" y="535"/>
                  </a:lnTo>
                  <a:lnTo>
                    <a:pt x="159" y="533"/>
                  </a:lnTo>
                  <a:lnTo>
                    <a:pt x="161" y="532"/>
                  </a:lnTo>
                  <a:lnTo>
                    <a:pt x="162" y="526"/>
                  </a:lnTo>
                  <a:lnTo>
                    <a:pt x="164" y="525"/>
                  </a:lnTo>
                  <a:lnTo>
                    <a:pt x="164" y="525"/>
                  </a:lnTo>
                  <a:lnTo>
                    <a:pt x="165" y="525"/>
                  </a:lnTo>
                  <a:lnTo>
                    <a:pt x="166" y="526"/>
                  </a:lnTo>
                  <a:lnTo>
                    <a:pt x="166" y="525"/>
                  </a:lnTo>
                  <a:lnTo>
                    <a:pt x="166" y="525"/>
                  </a:lnTo>
                  <a:lnTo>
                    <a:pt x="168" y="522"/>
                  </a:lnTo>
                  <a:lnTo>
                    <a:pt x="168" y="522"/>
                  </a:lnTo>
                  <a:lnTo>
                    <a:pt x="169" y="521"/>
                  </a:lnTo>
                  <a:lnTo>
                    <a:pt x="170" y="521"/>
                  </a:lnTo>
                  <a:lnTo>
                    <a:pt x="170" y="521"/>
                  </a:lnTo>
                  <a:lnTo>
                    <a:pt x="172" y="522"/>
                  </a:lnTo>
                  <a:lnTo>
                    <a:pt x="172" y="522"/>
                  </a:lnTo>
                  <a:lnTo>
                    <a:pt x="173" y="521"/>
                  </a:lnTo>
                  <a:lnTo>
                    <a:pt x="179" y="511"/>
                  </a:lnTo>
                  <a:lnTo>
                    <a:pt x="182" y="506"/>
                  </a:lnTo>
                  <a:lnTo>
                    <a:pt x="182" y="504"/>
                  </a:lnTo>
                  <a:lnTo>
                    <a:pt x="182" y="503"/>
                  </a:lnTo>
                  <a:lnTo>
                    <a:pt x="180" y="502"/>
                  </a:lnTo>
                  <a:lnTo>
                    <a:pt x="180" y="502"/>
                  </a:lnTo>
                  <a:lnTo>
                    <a:pt x="172" y="493"/>
                  </a:lnTo>
                  <a:lnTo>
                    <a:pt x="172" y="493"/>
                  </a:lnTo>
                  <a:lnTo>
                    <a:pt x="168" y="491"/>
                  </a:lnTo>
                  <a:lnTo>
                    <a:pt x="166" y="491"/>
                  </a:lnTo>
                  <a:lnTo>
                    <a:pt x="165" y="491"/>
                  </a:lnTo>
                  <a:lnTo>
                    <a:pt x="164" y="491"/>
                  </a:lnTo>
                  <a:lnTo>
                    <a:pt x="161" y="491"/>
                  </a:lnTo>
                  <a:lnTo>
                    <a:pt x="159" y="491"/>
                  </a:lnTo>
                  <a:lnTo>
                    <a:pt x="158" y="492"/>
                  </a:lnTo>
                  <a:lnTo>
                    <a:pt x="155" y="493"/>
                  </a:lnTo>
                  <a:lnTo>
                    <a:pt x="155" y="495"/>
                  </a:lnTo>
                  <a:lnTo>
                    <a:pt x="155" y="496"/>
                  </a:lnTo>
                  <a:lnTo>
                    <a:pt x="154" y="496"/>
                  </a:lnTo>
                  <a:lnTo>
                    <a:pt x="152" y="496"/>
                  </a:lnTo>
                  <a:lnTo>
                    <a:pt x="152" y="499"/>
                  </a:lnTo>
                  <a:lnTo>
                    <a:pt x="151" y="500"/>
                  </a:lnTo>
                  <a:lnTo>
                    <a:pt x="150" y="504"/>
                  </a:lnTo>
                  <a:lnTo>
                    <a:pt x="148" y="506"/>
                  </a:lnTo>
                  <a:lnTo>
                    <a:pt x="147" y="507"/>
                  </a:lnTo>
                  <a:lnTo>
                    <a:pt x="146" y="507"/>
                  </a:lnTo>
                  <a:lnTo>
                    <a:pt x="143" y="508"/>
                  </a:lnTo>
                  <a:lnTo>
                    <a:pt x="139" y="508"/>
                  </a:lnTo>
                  <a:lnTo>
                    <a:pt x="136" y="508"/>
                  </a:lnTo>
                  <a:lnTo>
                    <a:pt x="133" y="510"/>
                  </a:lnTo>
                  <a:lnTo>
                    <a:pt x="128" y="515"/>
                  </a:lnTo>
                  <a:lnTo>
                    <a:pt x="125" y="518"/>
                  </a:lnTo>
                  <a:lnTo>
                    <a:pt x="122" y="518"/>
                  </a:lnTo>
                  <a:lnTo>
                    <a:pt x="119" y="518"/>
                  </a:lnTo>
                  <a:lnTo>
                    <a:pt x="114" y="518"/>
                  </a:lnTo>
                  <a:lnTo>
                    <a:pt x="114" y="514"/>
                  </a:lnTo>
                  <a:lnTo>
                    <a:pt x="112" y="513"/>
                  </a:lnTo>
                  <a:lnTo>
                    <a:pt x="112" y="513"/>
                  </a:lnTo>
                  <a:lnTo>
                    <a:pt x="112" y="508"/>
                  </a:lnTo>
                  <a:lnTo>
                    <a:pt x="112" y="507"/>
                  </a:lnTo>
                  <a:lnTo>
                    <a:pt x="112" y="506"/>
                  </a:lnTo>
                  <a:lnTo>
                    <a:pt x="112" y="504"/>
                  </a:lnTo>
                  <a:lnTo>
                    <a:pt x="112" y="504"/>
                  </a:lnTo>
                  <a:lnTo>
                    <a:pt x="111" y="503"/>
                  </a:lnTo>
                  <a:lnTo>
                    <a:pt x="108" y="499"/>
                  </a:lnTo>
                  <a:lnTo>
                    <a:pt x="108" y="499"/>
                  </a:lnTo>
                  <a:lnTo>
                    <a:pt x="108" y="497"/>
                  </a:lnTo>
                  <a:lnTo>
                    <a:pt x="108" y="496"/>
                  </a:lnTo>
                  <a:lnTo>
                    <a:pt x="108" y="492"/>
                  </a:lnTo>
                  <a:lnTo>
                    <a:pt x="108" y="491"/>
                  </a:lnTo>
                  <a:lnTo>
                    <a:pt x="108" y="488"/>
                  </a:lnTo>
                  <a:lnTo>
                    <a:pt x="108" y="485"/>
                  </a:lnTo>
                  <a:lnTo>
                    <a:pt x="107" y="482"/>
                  </a:lnTo>
                  <a:lnTo>
                    <a:pt x="107" y="482"/>
                  </a:lnTo>
                  <a:lnTo>
                    <a:pt x="105" y="481"/>
                  </a:lnTo>
                  <a:lnTo>
                    <a:pt x="105" y="474"/>
                  </a:lnTo>
                  <a:lnTo>
                    <a:pt x="105" y="473"/>
                  </a:lnTo>
                  <a:lnTo>
                    <a:pt x="104" y="471"/>
                  </a:lnTo>
                  <a:lnTo>
                    <a:pt x="103" y="471"/>
                  </a:lnTo>
                  <a:lnTo>
                    <a:pt x="100" y="468"/>
                  </a:lnTo>
                  <a:lnTo>
                    <a:pt x="99" y="468"/>
                  </a:lnTo>
                  <a:lnTo>
                    <a:pt x="99" y="466"/>
                  </a:lnTo>
                  <a:lnTo>
                    <a:pt x="97" y="466"/>
                  </a:lnTo>
                  <a:lnTo>
                    <a:pt x="96" y="464"/>
                  </a:lnTo>
                  <a:lnTo>
                    <a:pt x="93" y="463"/>
                  </a:lnTo>
                  <a:lnTo>
                    <a:pt x="93" y="463"/>
                  </a:lnTo>
                  <a:lnTo>
                    <a:pt x="92" y="461"/>
                  </a:lnTo>
                  <a:lnTo>
                    <a:pt x="92" y="460"/>
                  </a:lnTo>
                  <a:lnTo>
                    <a:pt x="92" y="459"/>
                  </a:lnTo>
                  <a:lnTo>
                    <a:pt x="90" y="457"/>
                  </a:lnTo>
                  <a:lnTo>
                    <a:pt x="90" y="457"/>
                  </a:lnTo>
                  <a:lnTo>
                    <a:pt x="90" y="456"/>
                  </a:lnTo>
                  <a:lnTo>
                    <a:pt x="90" y="455"/>
                  </a:lnTo>
                  <a:lnTo>
                    <a:pt x="90" y="455"/>
                  </a:lnTo>
                  <a:lnTo>
                    <a:pt x="92" y="452"/>
                  </a:lnTo>
                  <a:lnTo>
                    <a:pt x="94" y="450"/>
                  </a:lnTo>
                  <a:lnTo>
                    <a:pt x="96" y="450"/>
                  </a:lnTo>
                  <a:lnTo>
                    <a:pt x="96" y="449"/>
                  </a:lnTo>
                  <a:lnTo>
                    <a:pt x="97" y="448"/>
                  </a:lnTo>
                  <a:lnTo>
                    <a:pt x="97" y="446"/>
                  </a:lnTo>
                  <a:lnTo>
                    <a:pt x="97" y="445"/>
                  </a:lnTo>
                  <a:lnTo>
                    <a:pt x="96" y="443"/>
                  </a:lnTo>
                  <a:lnTo>
                    <a:pt x="94" y="441"/>
                  </a:lnTo>
                  <a:lnTo>
                    <a:pt x="90" y="435"/>
                  </a:lnTo>
                  <a:lnTo>
                    <a:pt x="89" y="435"/>
                  </a:lnTo>
                  <a:lnTo>
                    <a:pt x="89" y="434"/>
                  </a:lnTo>
                  <a:lnTo>
                    <a:pt x="86" y="434"/>
                  </a:lnTo>
                  <a:lnTo>
                    <a:pt x="86" y="432"/>
                  </a:lnTo>
                  <a:lnTo>
                    <a:pt x="85" y="431"/>
                  </a:lnTo>
                  <a:lnTo>
                    <a:pt x="85" y="430"/>
                  </a:lnTo>
                  <a:lnTo>
                    <a:pt x="85" y="430"/>
                  </a:lnTo>
                  <a:lnTo>
                    <a:pt x="83" y="428"/>
                  </a:lnTo>
                  <a:lnTo>
                    <a:pt x="82" y="427"/>
                  </a:lnTo>
                  <a:lnTo>
                    <a:pt x="81" y="426"/>
                  </a:lnTo>
                  <a:lnTo>
                    <a:pt x="81" y="424"/>
                  </a:lnTo>
                  <a:lnTo>
                    <a:pt x="81" y="423"/>
                  </a:lnTo>
                  <a:lnTo>
                    <a:pt x="81" y="421"/>
                  </a:lnTo>
                  <a:lnTo>
                    <a:pt x="81" y="420"/>
                  </a:lnTo>
                  <a:lnTo>
                    <a:pt x="81" y="419"/>
                  </a:lnTo>
                  <a:lnTo>
                    <a:pt x="81" y="417"/>
                  </a:lnTo>
                  <a:lnTo>
                    <a:pt x="81" y="416"/>
                  </a:lnTo>
                  <a:lnTo>
                    <a:pt x="82" y="416"/>
                  </a:lnTo>
                  <a:lnTo>
                    <a:pt x="83" y="414"/>
                  </a:lnTo>
                  <a:lnTo>
                    <a:pt x="83" y="414"/>
                  </a:lnTo>
                  <a:lnTo>
                    <a:pt x="85" y="416"/>
                  </a:lnTo>
                  <a:lnTo>
                    <a:pt x="86" y="416"/>
                  </a:lnTo>
                  <a:lnTo>
                    <a:pt x="86" y="416"/>
                  </a:lnTo>
                  <a:lnTo>
                    <a:pt x="87" y="414"/>
                  </a:lnTo>
                  <a:lnTo>
                    <a:pt x="89" y="413"/>
                  </a:lnTo>
                  <a:lnTo>
                    <a:pt x="89" y="413"/>
                  </a:lnTo>
                  <a:lnTo>
                    <a:pt x="89" y="412"/>
                  </a:lnTo>
                  <a:lnTo>
                    <a:pt x="89" y="410"/>
                  </a:lnTo>
                  <a:lnTo>
                    <a:pt x="89" y="409"/>
                  </a:lnTo>
                  <a:lnTo>
                    <a:pt x="87" y="408"/>
                  </a:lnTo>
                  <a:lnTo>
                    <a:pt x="89" y="406"/>
                  </a:lnTo>
                  <a:lnTo>
                    <a:pt x="89" y="406"/>
                  </a:lnTo>
                  <a:lnTo>
                    <a:pt x="89" y="405"/>
                  </a:lnTo>
                  <a:lnTo>
                    <a:pt x="90" y="405"/>
                  </a:lnTo>
                  <a:lnTo>
                    <a:pt x="92" y="402"/>
                  </a:lnTo>
                  <a:lnTo>
                    <a:pt x="93" y="402"/>
                  </a:lnTo>
                  <a:lnTo>
                    <a:pt x="94" y="402"/>
                  </a:lnTo>
                  <a:lnTo>
                    <a:pt x="96" y="401"/>
                  </a:lnTo>
                  <a:lnTo>
                    <a:pt x="97" y="401"/>
                  </a:lnTo>
                  <a:lnTo>
                    <a:pt x="100" y="398"/>
                  </a:lnTo>
                  <a:lnTo>
                    <a:pt x="103" y="395"/>
                  </a:lnTo>
                  <a:lnTo>
                    <a:pt x="103" y="394"/>
                  </a:lnTo>
                  <a:lnTo>
                    <a:pt x="104" y="392"/>
                  </a:lnTo>
                  <a:lnTo>
                    <a:pt x="104" y="392"/>
                  </a:lnTo>
                  <a:lnTo>
                    <a:pt x="105" y="391"/>
                  </a:lnTo>
                  <a:lnTo>
                    <a:pt x="104" y="388"/>
                  </a:lnTo>
                  <a:lnTo>
                    <a:pt x="101" y="387"/>
                  </a:lnTo>
                  <a:lnTo>
                    <a:pt x="100" y="387"/>
                  </a:lnTo>
                  <a:lnTo>
                    <a:pt x="97" y="387"/>
                  </a:lnTo>
                  <a:lnTo>
                    <a:pt x="96" y="388"/>
                  </a:lnTo>
                  <a:lnTo>
                    <a:pt x="96" y="387"/>
                  </a:lnTo>
                  <a:lnTo>
                    <a:pt x="94" y="387"/>
                  </a:lnTo>
                  <a:lnTo>
                    <a:pt x="94" y="385"/>
                  </a:lnTo>
                  <a:lnTo>
                    <a:pt x="94" y="385"/>
                  </a:lnTo>
                  <a:lnTo>
                    <a:pt x="94" y="384"/>
                  </a:lnTo>
                  <a:lnTo>
                    <a:pt x="94" y="384"/>
                  </a:lnTo>
                  <a:lnTo>
                    <a:pt x="92" y="381"/>
                  </a:lnTo>
                  <a:lnTo>
                    <a:pt x="92" y="380"/>
                  </a:lnTo>
                  <a:lnTo>
                    <a:pt x="92" y="380"/>
                  </a:lnTo>
                  <a:lnTo>
                    <a:pt x="92" y="380"/>
                  </a:lnTo>
                  <a:lnTo>
                    <a:pt x="90" y="378"/>
                  </a:lnTo>
                  <a:lnTo>
                    <a:pt x="90" y="377"/>
                  </a:lnTo>
                  <a:lnTo>
                    <a:pt x="89" y="377"/>
                  </a:lnTo>
                  <a:lnTo>
                    <a:pt x="89" y="377"/>
                  </a:lnTo>
                  <a:lnTo>
                    <a:pt x="87" y="377"/>
                  </a:lnTo>
                  <a:lnTo>
                    <a:pt x="86" y="377"/>
                  </a:lnTo>
                  <a:lnTo>
                    <a:pt x="85" y="378"/>
                  </a:lnTo>
                  <a:lnTo>
                    <a:pt x="83" y="377"/>
                  </a:lnTo>
                  <a:lnTo>
                    <a:pt x="82" y="377"/>
                  </a:lnTo>
                  <a:lnTo>
                    <a:pt x="81" y="376"/>
                  </a:lnTo>
                  <a:lnTo>
                    <a:pt x="75" y="370"/>
                  </a:lnTo>
                  <a:lnTo>
                    <a:pt x="72" y="369"/>
                  </a:lnTo>
                  <a:lnTo>
                    <a:pt x="71" y="369"/>
                  </a:lnTo>
                  <a:lnTo>
                    <a:pt x="69" y="367"/>
                  </a:lnTo>
                  <a:lnTo>
                    <a:pt x="69" y="367"/>
                  </a:lnTo>
                  <a:lnTo>
                    <a:pt x="68" y="367"/>
                  </a:lnTo>
                  <a:lnTo>
                    <a:pt x="68" y="367"/>
                  </a:lnTo>
                  <a:lnTo>
                    <a:pt x="67" y="369"/>
                  </a:lnTo>
                  <a:lnTo>
                    <a:pt x="67" y="369"/>
                  </a:lnTo>
                  <a:lnTo>
                    <a:pt x="65" y="370"/>
                  </a:lnTo>
                  <a:lnTo>
                    <a:pt x="65" y="373"/>
                  </a:lnTo>
                  <a:lnTo>
                    <a:pt x="65" y="374"/>
                  </a:lnTo>
                  <a:lnTo>
                    <a:pt x="64" y="374"/>
                  </a:lnTo>
                  <a:lnTo>
                    <a:pt x="64" y="374"/>
                  </a:lnTo>
                  <a:lnTo>
                    <a:pt x="63" y="374"/>
                  </a:lnTo>
                  <a:lnTo>
                    <a:pt x="61" y="373"/>
                  </a:lnTo>
                  <a:lnTo>
                    <a:pt x="61" y="372"/>
                  </a:lnTo>
                  <a:lnTo>
                    <a:pt x="58" y="367"/>
                  </a:lnTo>
                  <a:lnTo>
                    <a:pt x="58" y="366"/>
                  </a:lnTo>
                  <a:lnTo>
                    <a:pt x="57" y="365"/>
                  </a:lnTo>
                  <a:lnTo>
                    <a:pt x="56" y="363"/>
                  </a:lnTo>
                  <a:lnTo>
                    <a:pt x="54" y="363"/>
                  </a:lnTo>
                  <a:lnTo>
                    <a:pt x="53" y="362"/>
                  </a:lnTo>
                  <a:lnTo>
                    <a:pt x="53" y="362"/>
                  </a:lnTo>
                  <a:lnTo>
                    <a:pt x="52" y="361"/>
                  </a:lnTo>
                  <a:lnTo>
                    <a:pt x="52" y="358"/>
                  </a:lnTo>
                  <a:lnTo>
                    <a:pt x="50" y="358"/>
                  </a:lnTo>
                  <a:lnTo>
                    <a:pt x="50" y="356"/>
                  </a:lnTo>
                  <a:lnTo>
                    <a:pt x="49" y="355"/>
                  </a:lnTo>
                  <a:lnTo>
                    <a:pt x="49" y="355"/>
                  </a:lnTo>
                  <a:lnTo>
                    <a:pt x="46" y="355"/>
                  </a:lnTo>
                  <a:lnTo>
                    <a:pt x="45" y="354"/>
                  </a:lnTo>
                  <a:lnTo>
                    <a:pt x="45" y="352"/>
                  </a:lnTo>
                  <a:lnTo>
                    <a:pt x="45" y="347"/>
                  </a:lnTo>
                  <a:lnTo>
                    <a:pt x="46" y="341"/>
                  </a:lnTo>
                  <a:lnTo>
                    <a:pt x="46" y="340"/>
                  </a:lnTo>
                  <a:lnTo>
                    <a:pt x="46" y="338"/>
                  </a:lnTo>
                  <a:lnTo>
                    <a:pt x="46" y="337"/>
                  </a:lnTo>
                  <a:lnTo>
                    <a:pt x="46" y="336"/>
                  </a:lnTo>
                  <a:lnTo>
                    <a:pt x="47" y="336"/>
                  </a:lnTo>
                  <a:lnTo>
                    <a:pt x="49" y="333"/>
                  </a:lnTo>
                  <a:lnTo>
                    <a:pt x="53" y="326"/>
                  </a:lnTo>
                  <a:lnTo>
                    <a:pt x="53" y="325"/>
                  </a:lnTo>
                  <a:lnTo>
                    <a:pt x="53" y="325"/>
                  </a:lnTo>
                  <a:lnTo>
                    <a:pt x="54" y="320"/>
                  </a:lnTo>
                  <a:lnTo>
                    <a:pt x="56" y="319"/>
                  </a:lnTo>
                  <a:lnTo>
                    <a:pt x="56" y="316"/>
                  </a:lnTo>
                  <a:lnTo>
                    <a:pt x="57" y="316"/>
                  </a:lnTo>
                  <a:lnTo>
                    <a:pt x="58" y="313"/>
                  </a:lnTo>
                  <a:lnTo>
                    <a:pt x="60" y="313"/>
                  </a:lnTo>
                  <a:lnTo>
                    <a:pt x="60" y="313"/>
                  </a:lnTo>
                  <a:lnTo>
                    <a:pt x="61" y="313"/>
                  </a:lnTo>
                  <a:lnTo>
                    <a:pt x="61" y="313"/>
                  </a:lnTo>
                  <a:lnTo>
                    <a:pt x="63" y="312"/>
                  </a:lnTo>
                  <a:lnTo>
                    <a:pt x="64" y="311"/>
                  </a:lnTo>
                  <a:lnTo>
                    <a:pt x="71" y="308"/>
                  </a:lnTo>
                  <a:lnTo>
                    <a:pt x="72" y="308"/>
                  </a:lnTo>
                  <a:lnTo>
                    <a:pt x="75" y="308"/>
                  </a:lnTo>
                  <a:lnTo>
                    <a:pt x="76" y="308"/>
                  </a:lnTo>
                  <a:lnTo>
                    <a:pt x="78" y="308"/>
                  </a:lnTo>
                  <a:lnTo>
                    <a:pt x="78" y="307"/>
                  </a:lnTo>
                  <a:lnTo>
                    <a:pt x="79" y="307"/>
                  </a:lnTo>
                  <a:lnTo>
                    <a:pt x="82" y="307"/>
                  </a:lnTo>
                  <a:lnTo>
                    <a:pt x="86" y="308"/>
                  </a:lnTo>
                  <a:lnTo>
                    <a:pt x="89" y="308"/>
                  </a:lnTo>
                  <a:lnTo>
                    <a:pt x="90" y="308"/>
                  </a:lnTo>
                  <a:lnTo>
                    <a:pt x="92" y="308"/>
                  </a:lnTo>
                  <a:lnTo>
                    <a:pt x="92" y="307"/>
                  </a:lnTo>
                  <a:lnTo>
                    <a:pt x="93" y="305"/>
                  </a:lnTo>
                  <a:lnTo>
                    <a:pt x="93" y="305"/>
                  </a:lnTo>
                  <a:lnTo>
                    <a:pt x="92" y="297"/>
                  </a:lnTo>
                  <a:lnTo>
                    <a:pt x="93" y="287"/>
                  </a:lnTo>
                  <a:lnTo>
                    <a:pt x="94" y="286"/>
                  </a:lnTo>
                  <a:lnTo>
                    <a:pt x="94" y="284"/>
                  </a:lnTo>
                  <a:lnTo>
                    <a:pt x="94" y="283"/>
                  </a:lnTo>
                  <a:lnTo>
                    <a:pt x="93" y="258"/>
                  </a:lnTo>
                  <a:lnTo>
                    <a:pt x="93" y="257"/>
                  </a:lnTo>
                  <a:lnTo>
                    <a:pt x="92" y="255"/>
                  </a:lnTo>
                  <a:lnTo>
                    <a:pt x="92" y="253"/>
                  </a:lnTo>
                  <a:lnTo>
                    <a:pt x="92" y="253"/>
                  </a:lnTo>
                  <a:lnTo>
                    <a:pt x="92" y="246"/>
                  </a:lnTo>
                  <a:lnTo>
                    <a:pt x="92" y="243"/>
                  </a:lnTo>
                  <a:lnTo>
                    <a:pt x="90" y="242"/>
                  </a:lnTo>
                  <a:lnTo>
                    <a:pt x="90" y="240"/>
                  </a:lnTo>
                  <a:lnTo>
                    <a:pt x="89" y="239"/>
                  </a:lnTo>
                  <a:lnTo>
                    <a:pt x="89" y="239"/>
                  </a:lnTo>
                  <a:lnTo>
                    <a:pt x="89" y="237"/>
                  </a:lnTo>
                  <a:lnTo>
                    <a:pt x="89" y="236"/>
                  </a:lnTo>
                  <a:lnTo>
                    <a:pt x="89" y="233"/>
                  </a:lnTo>
                  <a:lnTo>
                    <a:pt x="90" y="232"/>
                  </a:lnTo>
                  <a:lnTo>
                    <a:pt x="89" y="231"/>
                  </a:lnTo>
                  <a:lnTo>
                    <a:pt x="89" y="231"/>
                  </a:lnTo>
                  <a:lnTo>
                    <a:pt x="89" y="229"/>
                  </a:lnTo>
                  <a:lnTo>
                    <a:pt x="89" y="228"/>
                  </a:lnTo>
                  <a:lnTo>
                    <a:pt x="92" y="225"/>
                  </a:lnTo>
                  <a:lnTo>
                    <a:pt x="94" y="225"/>
                  </a:lnTo>
                  <a:lnTo>
                    <a:pt x="94" y="224"/>
                  </a:lnTo>
                  <a:lnTo>
                    <a:pt x="90" y="224"/>
                  </a:lnTo>
                  <a:lnTo>
                    <a:pt x="87" y="228"/>
                  </a:lnTo>
                  <a:lnTo>
                    <a:pt x="83" y="231"/>
                  </a:lnTo>
                  <a:lnTo>
                    <a:pt x="82" y="235"/>
                  </a:lnTo>
                  <a:lnTo>
                    <a:pt x="81" y="233"/>
                  </a:lnTo>
                  <a:lnTo>
                    <a:pt x="79" y="232"/>
                  </a:lnTo>
                  <a:lnTo>
                    <a:pt x="78" y="233"/>
                  </a:lnTo>
                  <a:lnTo>
                    <a:pt x="76" y="233"/>
                  </a:lnTo>
                  <a:lnTo>
                    <a:pt x="74" y="233"/>
                  </a:lnTo>
                  <a:lnTo>
                    <a:pt x="72" y="236"/>
                  </a:lnTo>
                  <a:lnTo>
                    <a:pt x="69" y="242"/>
                  </a:lnTo>
                  <a:lnTo>
                    <a:pt x="68" y="242"/>
                  </a:lnTo>
                  <a:lnTo>
                    <a:pt x="67" y="240"/>
                  </a:lnTo>
                  <a:lnTo>
                    <a:pt x="64" y="242"/>
                  </a:lnTo>
                  <a:lnTo>
                    <a:pt x="61" y="242"/>
                  </a:lnTo>
                  <a:lnTo>
                    <a:pt x="60" y="242"/>
                  </a:lnTo>
                  <a:lnTo>
                    <a:pt x="58" y="240"/>
                  </a:lnTo>
                  <a:lnTo>
                    <a:pt x="57" y="239"/>
                  </a:lnTo>
                  <a:lnTo>
                    <a:pt x="56" y="237"/>
                  </a:lnTo>
                  <a:lnTo>
                    <a:pt x="54" y="235"/>
                  </a:lnTo>
                  <a:lnTo>
                    <a:pt x="53" y="233"/>
                  </a:lnTo>
                  <a:lnTo>
                    <a:pt x="53" y="232"/>
                  </a:lnTo>
                  <a:lnTo>
                    <a:pt x="53" y="231"/>
                  </a:lnTo>
                  <a:lnTo>
                    <a:pt x="50" y="229"/>
                  </a:lnTo>
                  <a:lnTo>
                    <a:pt x="47" y="228"/>
                  </a:lnTo>
                  <a:lnTo>
                    <a:pt x="47" y="228"/>
                  </a:lnTo>
                  <a:lnTo>
                    <a:pt x="46" y="228"/>
                  </a:lnTo>
                  <a:lnTo>
                    <a:pt x="46" y="226"/>
                  </a:lnTo>
                  <a:lnTo>
                    <a:pt x="45" y="226"/>
                  </a:lnTo>
                  <a:lnTo>
                    <a:pt x="45" y="225"/>
                  </a:lnTo>
                  <a:lnTo>
                    <a:pt x="38" y="225"/>
                  </a:lnTo>
                  <a:lnTo>
                    <a:pt x="36" y="225"/>
                  </a:lnTo>
                  <a:lnTo>
                    <a:pt x="36" y="224"/>
                  </a:lnTo>
                  <a:lnTo>
                    <a:pt x="35" y="222"/>
                  </a:lnTo>
                  <a:lnTo>
                    <a:pt x="29" y="222"/>
                  </a:lnTo>
                  <a:lnTo>
                    <a:pt x="29" y="217"/>
                  </a:lnTo>
                  <a:lnTo>
                    <a:pt x="29" y="215"/>
                  </a:lnTo>
                  <a:lnTo>
                    <a:pt x="29" y="214"/>
                  </a:lnTo>
                  <a:lnTo>
                    <a:pt x="28" y="211"/>
                  </a:lnTo>
                  <a:lnTo>
                    <a:pt x="28" y="210"/>
                  </a:lnTo>
                  <a:lnTo>
                    <a:pt x="27" y="208"/>
                  </a:lnTo>
                  <a:lnTo>
                    <a:pt x="28" y="203"/>
                  </a:lnTo>
                  <a:lnTo>
                    <a:pt x="28" y="201"/>
                  </a:lnTo>
                  <a:lnTo>
                    <a:pt x="28" y="200"/>
                  </a:lnTo>
                  <a:lnTo>
                    <a:pt x="28" y="199"/>
                  </a:lnTo>
                  <a:lnTo>
                    <a:pt x="28" y="199"/>
                  </a:lnTo>
                  <a:lnTo>
                    <a:pt x="28" y="197"/>
                  </a:lnTo>
                  <a:lnTo>
                    <a:pt x="28" y="195"/>
                  </a:lnTo>
                  <a:lnTo>
                    <a:pt x="28" y="193"/>
                  </a:lnTo>
                  <a:lnTo>
                    <a:pt x="28" y="193"/>
                  </a:lnTo>
                  <a:lnTo>
                    <a:pt x="25" y="192"/>
                  </a:lnTo>
                  <a:lnTo>
                    <a:pt x="25" y="192"/>
                  </a:lnTo>
                  <a:lnTo>
                    <a:pt x="24" y="190"/>
                  </a:lnTo>
                  <a:lnTo>
                    <a:pt x="24" y="190"/>
                  </a:lnTo>
                  <a:lnTo>
                    <a:pt x="22" y="189"/>
                  </a:lnTo>
                  <a:lnTo>
                    <a:pt x="20" y="189"/>
                  </a:lnTo>
                  <a:lnTo>
                    <a:pt x="18" y="188"/>
                  </a:lnTo>
                  <a:lnTo>
                    <a:pt x="17" y="188"/>
                  </a:lnTo>
                  <a:lnTo>
                    <a:pt x="16" y="188"/>
                  </a:lnTo>
                  <a:lnTo>
                    <a:pt x="14" y="188"/>
                  </a:lnTo>
                  <a:lnTo>
                    <a:pt x="14" y="186"/>
                  </a:lnTo>
                  <a:lnTo>
                    <a:pt x="13" y="186"/>
                  </a:lnTo>
                  <a:lnTo>
                    <a:pt x="11" y="185"/>
                  </a:lnTo>
                  <a:lnTo>
                    <a:pt x="4" y="182"/>
                  </a:lnTo>
                  <a:lnTo>
                    <a:pt x="3" y="182"/>
                  </a:lnTo>
                  <a:lnTo>
                    <a:pt x="2" y="181"/>
                  </a:lnTo>
                  <a:lnTo>
                    <a:pt x="0" y="179"/>
                  </a:lnTo>
                  <a:lnTo>
                    <a:pt x="0" y="178"/>
                  </a:lnTo>
                  <a:lnTo>
                    <a:pt x="0" y="178"/>
                  </a:lnTo>
                  <a:lnTo>
                    <a:pt x="0" y="177"/>
                  </a:lnTo>
                  <a:lnTo>
                    <a:pt x="0" y="175"/>
                  </a:lnTo>
                  <a:lnTo>
                    <a:pt x="0" y="174"/>
                  </a:lnTo>
                  <a:lnTo>
                    <a:pt x="0" y="172"/>
                  </a:lnTo>
                  <a:lnTo>
                    <a:pt x="0" y="172"/>
                  </a:lnTo>
                  <a:lnTo>
                    <a:pt x="0" y="170"/>
                  </a:lnTo>
                  <a:lnTo>
                    <a:pt x="6" y="166"/>
                  </a:lnTo>
                  <a:lnTo>
                    <a:pt x="9" y="164"/>
                  </a:lnTo>
                  <a:lnTo>
                    <a:pt x="10" y="166"/>
                  </a:lnTo>
                  <a:lnTo>
                    <a:pt x="13" y="168"/>
                  </a:lnTo>
                  <a:lnTo>
                    <a:pt x="14" y="168"/>
                  </a:lnTo>
                  <a:lnTo>
                    <a:pt x="20" y="170"/>
                  </a:lnTo>
                  <a:lnTo>
                    <a:pt x="24" y="170"/>
                  </a:lnTo>
                  <a:lnTo>
                    <a:pt x="28" y="167"/>
                  </a:lnTo>
                  <a:lnTo>
                    <a:pt x="28" y="167"/>
                  </a:lnTo>
                  <a:lnTo>
                    <a:pt x="34" y="166"/>
                  </a:lnTo>
                  <a:lnTo>
                    <a:pt x="34" y="164"/>
                  </a:lnTo>
                  <a:lnTo>
                    <a:pt x="36" y="164"/>
                  </a:lnTo>
                  <a:lnTo>
                    <a:pt x="36" y="163"/>
                  </a:lnTo>
                  <a:lnTo>
                    <a:pt x="36" y="161"/>
                  </a:lnTo>
                  <a:lnTo>
                    <a:pt x="38" y="159"/>
                  </a:lnTo>
                  <a:lnTo>
                    <a:pt x="38" y="156"/>
                  </a:lnTo>
                  <a:lnTo>
                    <a:pt x="38" y="156"/>
                  </a:lnTo>
                  <a:lnTo>
                    <a:pt x="39" y="154"/>
                  </a:lnTo>
                  <a:lnTo>
                    <a:pt x="42" y="152"/>
                  </a:lnTo>
                  <a:lnTo>
                    <a:pt x="42" y="150"/>
                  </a:lnTo>
                  <a:lnTo>
                    <a:pt x="42" y="150"/>
                  </a:lnTo>
                  <a:lnTo>
                    <a:pt x="42" y="149"/>
                  </a:lnTo>
                  <a:lnTo>
                    <a:pt x="42" y="148"/>
                  </a:lnTo>
                  <a:lnTo>
                    <a:pt x="42" y="142"/>
                  </a:lnTo>
                  <a:lnTo>
                    <a:pt x="42" y="141"/>
                  </a:lnTo>
                  <a:lnTo>
                    <a:pt x="40" y="139"/>
                  </a:lnTo>
                  <a:lnTo>
                    <a:pt x="40" y="139"/>
                  </a:lnTo>
                  <a:lnTo>
                    <a:pt x="39" y="139"/>
                  </a:lnTo>
                  <a:lnTo>
                    <a:pt x="39" y="138"/>
                  </a:lnTo>
                  <a:lnTo>
                    <a:pt x="39" y="138"/>
                  </a:lnTo>
                  <a:lnTo>
                    <a:pt x="40" y="136"/>
                  </a:lnTo>
                  <a:lnTo>
                    <a:pt x="40" y="135"/>
                  </a:lnTo>
                  <a:lnTo>
                    <a:pt x="40" y="134"/>
                  </a:lnTo>
                  <a:lnTo>
                    <a:pt x="40" y="132"/>
                  </a:lnTo>
                  <a:lnTo>
                    <a:pt x="40" y="132"/>
                  </a:lnTo>
                  <a:lnTo>
                    <a:pt x="42" y="130"/>
                  </a:lnTo>
                  <a:lnTo>
                    <a:pt x="42" y="128"/>
                  </a:lnTo>
                  <a:lnTo>
                    <a:pt x="42" y="124"/>
                  </a:lnTo>
                  <a:lnTo>
                    <a:pt x="42" y="123"/>
                  </a:lnTo>
                  <a:lnTo>
                    <a:pt x="42" y="123"/>
                  </a:lnTo>
                  <a:lnTo>
                    <a:pt x="43" y="121"/>
                  </a:lnTo>
                  <a:lnTo>
                    <a:pt x="43" y="123"/>
                  </a:lnTo>
                  <a:lnTo>
                    <a:pt x="45" y="123"/>
                  </a:lnTo>
                  <a:lnTo>
                    <a:pt x="45" y="123"/>
                  </a:lnTo>
                  <a:lnTo>
                    <a:pt x="45" y="124"/>
                  </a:lnTo>
                  <a:lnTo>
                    <a:pt x="47" y="124"/>
                  </a:lnTo>
                  <a:lnTo>
                    <a:pt x="47" y="124"/>
                  </a:lnTo>
                  <a:lnTo>
                    <a:pt x="47" y="123"/>
                  </a:lnTo>
                  <a:lnTo>
                    <a:pt x="50" y="120"/>
                  </a:lnTo>
                  <a:lnTo>
                    <a:pt x="50" y="119"/>
                  </a:lnTo>
                  <a:lnTo>
                    <a:pt x="53" y="119"/>
                  </a:lnTo>
                  <a:lnTo>
                    <a:pt x="56" y="117"/>
                  </a:lnTo>
                  <a:lnTo>
                    <a:pt x="64" y="117"/>
                  </a:lnTo>
                  <a:lnTo>
                    <a:pt x="67" y="116"/>
                  </a:lnTo>
                  <a:lnTo>
                    <a:pt x="68" y="114"/>
                  </a:lnTo>
                  <a:lnTo>
                    <a:pt x="68" y="114"/>
                  </a:lnTo>
                  <a:lnTo>
                    <a:pt x="67" y="110"/>
                  </a:lnTo>
                  <a:lnTo>
                    <a:pt x="67" y="107"/>
                  </a:lnTo>
                  <a:lnTo>
                    <a:pt x="65" y="102"/>
                  </a:lnTo>
                  <a:lnTo>
                    <a:pt x="64" y="101"/>
                  </a:lnTo>
                  <a:lnTo>
                    <a:pt x="64" y="101"/>
                  </a:lnTo>
                  <a:lnTo>
                    <a:pt x="64" y="99"/>
                  </a:lnTo>
                  <a:lnTo>
                    <a:pt x="63" y="98"/>
                  </a:lnTo>
                  <a:lnTo>
                    <a:pt x="63" y="96"/>
                  </a:lnTo>
                  <a:lnTo>
                    <a:pt x="64" y="95"/>
                  </a:lnTo>
                  <a:lnTo>
                    <a:pt x="64" y="95"/>
                  </a:lnTo>
                  <a:lnTo>
                    <a:pt x="64" y="95"/>
                  </a:lnTo>
                  <a:lnTo>
                    <a:pt x="65" y="95"/>
                  </a:lnTo>
                  <a:lnTo>
                    <a:pt x="65" y="96"/>
                  </a:lnTo>
                  <a:lnTo>
                    <a:pt x="67" y="96"/>
                  </a:lnTo>
                  <a:lnTo>
                    <a:pt x="67" y="95"/>
                  </a:lnTo>
                  <a:lnTo>
                    <a:pt x="67" y="95"/>
                  </a:lnTo>
                  <a:lnTo>
                    <a:pt x="68" y="87"/>
                  </a:lnTo>
                  <a:lnTo>
                    <a:pt x="67" y="87"/>
                  </a:lnTo>
                  <a:lnTo>
                    <a:pt x="67" y="85"/>
                  </a:lnTo>
                  <a:lnTo>
                    <a:pt x="65" y="85"/>
                  </a:lnTo>
                  <a:lnTo>
                    <a:pt x="64" y="85"/>
                  </a:lnTo>
                  <a:lnTo>
                    <a:pt x="63" y="85"/>
                  </a:lnTo>
                  <a:lnTo>
                    <a:pt x="61" y="84"/>
                  </a:lnTo>
                  <a:lnTo>
                    <a:pt x="61" y="84"/>
                  </a:lnTo>
                  <a:lnTo>
                    <a:pt x="61" y="81"/>
                  </a:lnTo>
                  <a:lnTo>
                    <a:pt x="61" y="78"/>
                  </a:lnTo>
                  <a:lnTo>
                    <a:pt x="63" y="76"/>
                  </a:lnTo>
                  <a:lnTo>
                    <a:pt x="64" y="71"/>
                  </a:lnTo>
                  <a:lnTo>
                    <a:pt x="65" y="70"/>
                  </a:lnTo>
                  <a:lnTo>
                    <a:pt x="67" y="69"/>
                  </a:lnTo>
                  <a:lnTo>
                    <a:pt x="69" y="65"/>
                  </a:lnTo>
                  <a:lnTo>
                    <a:pt x="71" y="65"/>
                  </a:lnTo>
                  <a:lnTo>
                    <a:pt x="72" y="63"/>
                  </a:lnTo>
                  <a:lnTo>
                    <a:pt x="75" y="63"/>
                  </a:lnTo>
                  <a:lnTo>
                    <a:pt x="75" y="63"/>
                  </a:lnTo>
                  <a:lnTo>
                    <a:pt x="78" y="62"/>
                  </a:lnTo>
                  <a:lnTo>
                    <a:pt x="78" y="62"/>
                  </a:lnTo>
                  <a:lnTo>
                    <a:pt x="78" y="62"/>
                  </a:lnTo>
                  <a:lnTo>
                    <a:pt x="81" y="63"/>
                  </a:lnTo>
                  <a:lnTo>
                    <a:pt x="85" y="67"/>
                  </a:lnTo>
                  <a:lnTo>
                    <a:pt x="86" y="69"/>
                  </a:lnTo>
                  <a:lnTo>
                    <a:pt x="86" y="69"/>
                  </a:lnTo>
                  <a:lnTo>
                    <a:pt x="87" y="69"/>
                  </a:lnTo>
                  <a:lnTo>
                    <a:pt x="89" y="69"/>
                  </a:lnTo>
                  <a:lnTo>
                    <a:pt x="89" y="67"/>
                  </a:lnTo>
                  <a:lnTo>
                    <a:pt x="90" y="67"/>
                  </a:lnTo>
                  <a:lnTo>
                    <a:pt x="92" y="67"/>
                  </a:lnTo>
                  <a:lnTo>
                    <a:pt x="93" y="69"/>
                  </a:lnTo>
                  <a:lnTo>
                    <a:pt x="94" y="69"/>
                  </a:lnTo>
                  <a:lnTo>
                    <a:pt x="94" y="70"/>
                  </a:lnTo>
                  <a:lnTo>
                    <a:pt x="96" y="69"/>
                  </a:lnTo>
                  <a:lnTo>
                    <a:pt x="97" y="69"/>
                  </a:lnTo>
                  <a:lnTo>
                    <a:pt x="97" y="70"/>
                  </a:lnTo>
                  <a:lnTo>
                    <a:pt x="99" y="70"/>
                  </a:lnTo>
                  <a:lnTo>
                    <a:pt x="99" y="73"/>
                  </a:lnTo>
                  <a:lnTo>
                    <a:pt x="99" y="73"/>
                  </a:lnTo>
                  <a:lnTo>
                    <a:pt x="99" y="76"/>
                  </a:lnTo>
                  <a:lnTo>
                    <a:pt x="99" y="77"/>
                  </a:lnTo>
                  <a:lnTo>
                    <a:pt x="97" y="78"/>
                  </a:lnTo>
                  <a:lnTo>
                    <a:pt x="99" y="78"/>
                  </a:lnTo>
                  <a:lnTo>
                    <a:pt x="99" y="80"/>
                  </a:lnTo>
                  <a:lnTo>
                    <a:pt x="104" y="85"/>
                  </a:lnTo>
                  <a:lnTo>
                    <a:pt x="105" y="87"/>
                  </a:lnTo>
                  <a:lnTo>
                    <a:pt x="105" y="88"/>
                  </a:lnTo>
                  <a:lnTo>
                    <a:pt x="107" y="91"/>
                  </a:lnTo>
                  <a:lnTo>
                    <a:pt x="107" y="92"/>
                  </a:lnTo>
                  <a:lnTo>
                    <a:pt x="108" y="94"/>
                  </a:lnTo>
                  <a:lnTo>
                    <a:pt x="112" y="98"/>
                  </a:lnTo>
                  <a:lnTo>
                    <a:pt x="114" y="99"/>
                  </a:lnTo>
                  <a:lnTo>
                    <a:pt x="114" y="101"/>
                  </a:lnTo>
                  <a:lnTo>
                    <a:pt x="117" y="101"/>
                  </a:lnTo>
                  <a:lnTo>
                    <a:pt x="118" y="101"/>
                  </a:lnTo>
                  <a:lnTo>
                    <a:pt x="136" y="94"/>
                  </a:lnTo>
                  <a:lnTo>
                    <a:pt x="139" y="92"/>
                  </a:lnTo>
                  <a:lnTo>
                    <a:pt x="140" y="92"/>
                  </a:lnTo>
                  <a:lnTo>
                    <a:pt x="140" y="91"/>
                  </a:lnTo>
                  <a:lnTo>
                    <a:pt x="141" y="89"/>
                  </a:lnTo>
                  <a:lnTo>
                    <a:pt x="141" y="88"/>
                  </a:lnTo>
                  <a:lnTo>
                    <a:pt x="141" y="87"/>
                  </a:lnTo>
                  <a:lnTo>
                    <a:pt x="141" y="87"/>
                  </a:lnTo>
                  <a:lnTo>
                    <a:pt x="143" y="85"/>
                  </a:lnTo>
                  <a:lnTo>
                    <a:pt x="144" y="84"/>
                  </a:lnTo>
                  <a:lnTo>
                    <a:pt x="147" y="84"/>
                  </a:lnTo>
                  <a:lnTo>
                    <a:pt x="147" y="83"/>
                  </a:lnTo>
                  <a:lnTo>
                    <a:pt x="148" y="83"/>
                  </a:lnTo>
                  <a:lnTo>
                    <a:pt x="150" y="83"/>
                  </a:lnTo>
                  <a:lnTo>
                    <a:pt x="151" y="83"/>
                  </a:lnTo>
                  <a:lnTo>
                    <a:pt x="151" y="81"/>
                  </a:lnTo>
                  <a:lnTo>
                    <a:pt x="152" y="81"/>
                  </a:lnTo>
                  <a:lnTo>
                    <a:pt x="152" y="80"/>
                  </a:lnTo>
                  <a:lnTo>
                    <a:pt x="154" y="80"/>
                  </a:lnTo>
                  <a:lnTo>
                    <a:pt x="155" y="78"/>
                  </a:lnTo>
                  <a:lnTo>
                    <a:pt x="155" y="80"/>
                  </a:lnTo>
                  <a:lnTo>
                    <a:pt x="157" y="81"/>
                  </a:lnTo>
                  <a:lnTo>
                    <a:pt x="158" y="81"/>
                  </a:lnTo>
                  <a:lnTo>
                    <a:pt x="158" y="80"/>
                  </a:lnTo>
                  <a:lnTo>
                    <a:pt x="158" y="80"/>
                  </a:lnTo>
                  <a:lnTo>
                    <a:pt x="158" y="78"/>
                  </a:lnTo>
                  <a:lnTo>
                    <a:pt x="159" y="74"/>
                  </a:lnTo>
                  <a:lnTo>
                    <a:pt x="158" y="73"/>
                  </a:lnTo>
                  <a:lnTo>
                    <a:pt x="155" y="69"/>
                  </a:lnTo>
                  <a:lnTo>
                    <a:pt x="152" y="62"/>
                  </a:lnTo>
                  <a:lnTo>
                    <a:pt x="151" y="58"/>
                  </a:lnTo>
                  <a:lnTo>
                    <a:pt x="150" y="56"/>
                  </a:lnTo>
                  <a:lnTo>
                    <a:pt x="150" y="55"/>
                  </a:lnTo>
                  <a:lnTo>
                    <a:pt x="150" y="54"/>
                  </a:lnTo>
                  <a:lnTo>
                    <a:pt x="151" y="54"/>
                  </a:lnTo>
                  <a:lnTo>
                    <a:pt x="151" y="52"/>
                  </a:lnTo>
                  <a:lnTo>
                    <a:pt x="152" y="51"/>
                  </a:lnTo>
                  <a:lnTo>
                    <a:pt x="152" y="51"/>
                  </a:lnTo>
                  <a:lnTo>
                    <a:pt x="152" y="48"/>
                  </a:lnTo>
                  <a:lnTo>
                    <a:pt x="152" y="48"/>
                  </a:lnTo>
                  <a:lnTo>
                    <a:pt x="152" y="45"/>
                  </a:lnTo>
                  <a:lnTo>
                    <a:pt x="152" y="44"/>
                  </a:lnTo>
                  <a:lnTo>
                    <a:pt x="152" y="42"/>
                  </a:lnTo>
                  <a:lnTo>
                    <a:pt x="152" y="40"/>
                  </a:lnTo>
                  <a:lnTo>
                    <a:pt x="152" y="40"/>
                  </a:lnTo>
                  <a:lnTo>
                    <a:pt x="152" y="38"/>
                  </a:lnTo>
                  <a:lnTo>
                    <a:pt x="151" y="38"/>
                  </a:lnTo>
                  <a:lnTo>
                    <a:pt x="144" y="40"/>
                  </a:lnTo>
                  <a:lnTo>
                    <a:pt x="143" y="40"/>
                  </a:lnTo>
                  <a:lnTo>
                    <a:pt x="141" y="40"/>
                  </a:lnTo>
                  <a:lnTo>
                    <a:pt x="140" y="40"/>
                  </a:lnTo>
                  <a:lnTo>
                    <a:pt x="139" y="40"/>
                  </a:lnTo>
                  <a:lnTo>
                    <a:pt x="137" y="40"/>
                  </a:lnTo>
                  <a:lnTo>
                    <a:pt x="136" y="40"/>
                  </a:lnTo>
                  <a:lnTo>
                    <a:pt x="136" y="40"/>
                  </a:lnTo>
                  <a:lnTo>
                    <a:pt x="134" y="38"/>
                  </a:lnTo>
                  <a:lnTo>
                    <a:pt x="130" y="33"/>
                  </a:lnTo>
                  <a:lnTo>
                    <a:pt x="125" y="30"/>
                  </a:lnTo>
                  <a:lnTo>
                    <a:pt x="121" y="27"/>
                  </a:lnTo>
                  <a:lnTo>
                    <a:pt x="119" y="26"/>
                  </a:lnTo>
                  <a:lnTo>
                    <a:pt x="118" y="23"/>
                  </a:lnTo>
                  <a:lnTo>
                    <a:pt x="115" y="20"/>
                  </a:lnTo>
                  <a:lnTo>
                    <a:pt x="115" y="20"/>
                  </a:lnTo>
                  <a:lnTo>
                    <a:pt x="115" y="19"/>
                  </a:lnTo>
                  <a:lnTo>
                    <a:pt x="115" y="15"/>
                  </a:lnTo>
                  <a:lnTo>
                    <a:pt x="117" y="13"/>
                  </a:lnTo>
                  <a:lnTo>
                    <a:pt x="117" y="12"/>
                  </a:lnTo>
                  <a:lnTo>
                    <a:pt x="115" y="8"/>
                  </a:lnTo>
                  <a:lnTo>
                    <a:pt x="118" y="7"/>
                  </a:lnTo>
                  <a:lnTo>
                    <a:pt x="119" y="7"/>
                  </a:lnTo>
                  <a:lnTo>
                    <a:pt x="119" y="7"/>
                  </a:lnTo>
                  <a:lnTo>
                    <a:pt x="121" y="7"/>
                  </a:lnTo>
                  <a:lnTo>
                    <a:pt x="122" y="8"/>
                  </a:lnTo>
                  <a:lnTo>
                    <a:pt x="123" y="8"/>
                  </a:lnTo>
                  <a:lnTo>
                    <a:pt x="125" y="7"/>
                  </a:lnTo>
                  <a:lnTo>
                    <a:pt x="132" y="2"/>
                  </a:lnTo>
                  <a:lnTo>
                    <a:pt x="136" y="0"/>
                  </a:lnTo>
                  <a:lnTo>
                    <a:pt x="137" y="0"/>
                  </a:lnTo>
                  <a:lnTo>
                    <a:pt x="139" y="0"/>
                  </a:lnTo>
                  <a:lnTo>
                    <a:pt x="139" y="0"/>
                  </a:lnTo>
                  <a:lnTo>
                    <a:pt x="140" y="0"/>
                  </a:lnTo>
                  <a:lnTo>
                    <a:pt x="141" y="1"/>
                  </a:lnTo>
                  <a:lnTo>
                    <a:pt x="144" y="4"/>
                  </a:lnTo>
                  <a:lnTo>
                    <a:pt x="146" y="5"/>
                  </a:lnTo>
                  <a:lnTo>
                    <a:pt x="147" y="7"/>
                  </a:lnTo>
                  <a:lnTo>
                    <a:pt x="147" y="7"/>
                  </a:lnTo>
                  <a:lnTo>
                    <a:pt x="147" y="8"/>
                  </a:lnTo>
                  <a:lnTo>
                    <a:pt x="152" y="12"/>
                  </a:lnTo>
                  <a:lnTo>
                    <a:pt x="154" y="13"/>
                  </a:lnTo>
                  <a:lnTo>
                    <a:pt x="154" y="13"/>
                  </a:lnTo>
                  <a:lnTo>
                    <a:pt x="155" y="15"/>
                  </a:lnTo>
                  <a:lnTo>
                    <a:pt x="155" y="15"/>
                  </a:lnTo>
                  <a:lnTo>
                    <a:pt x="155" y="16"/>
                  </a:lnTo>
                  <a:lnTo>
                    <a:pt x="158" y="16"/>
                  </a:lnTo>
                  <a:lnTo>
                    <a:pt x="166" y="19"/>
                  </a:lnTo>
                  <a:lnTo>
                    <a:pt x="170" y="20"/>
                  </a:lnTo>
                  <a:lnTo>
                    <a:pt x="172" y="20"/>
                  </a:lnTo>
                  <a:lnTo>
                    <a:pt x="172" y="22"/>
                  </a:lnTo>
                  <a:lnTo>
                    <a:pt x="172" y="23"/>
                  </a:lnTo>
                  <a:lnTo>
                    <a:pt x="173" y="26"/>
                  </a:lnTo>
                  <a:lnTo>
                    <a:pt x="175" y="26"/>
                  </a:lnTo>
                  <a:lnTo>
                    <a:pt x="175" y="27"/>
                  </a:lnTo>
                  <a:lnTo>
                    <a:pt x="176" y="27"/>
                  </a:lnTo>
                  <a:lnTo>
                    <a:pt x="177" y="27"/>
                  </a:lnTo>
                  <a:lnTo>
                    <a:pt x="183" y="26"/>
                  </a:lnTo>
                  <a:lnTo>
                    <a:pt x="184" y="26"/>
                  </a:lnTo>
                  <a:lnTo>
                    <a:pt x="186" y="26"/>
                  </a:lnTo>
                  <a:lnTo>
                    <a:pt x="187" y="27"/>
                  </a:lnTo>
                  <a:lnTo>
                    <a:pt x="188" y="29"/>
                  </a:lnTo>
                  <a:lnTo>
                    <a:pt x="190" y="31"/>
                  </a:lnTo>
                  <a:lnTo>
                    <a:pt x="190" y="31"/>
                  </a:lnTo>
                  <a:lnTo>
                    <a:pt x="190" y="33"/>
                  </a:lnTo>
                  <a:lnTo>
                    <a:pt x="188" y="36"/>
                  </a:lnTo>
                  <a:lnTo>
                    <a:pt x="188" y="37"/>
                  </a:lnTo>
                  <a:lnTo>
                    <a:pt x="188" y="38"/>
                  </a:lnTo>
                  <a:lnTo>
                    <a:pt x="188" y="40"/>
                  </a:lnTo>
                  <a:lnTo>
                    <a:pt x="188" y="40"/>
                  </a:lnTo>
                  <a:lnTo>
                    <a:pt x="190" y="41"/>
                  </a:lnTo>
                  <a:lnTo>
                    <a:pt x="193" y="42"/>
                  </a:lnTo>
                  <a:lnTo>
                    <a:pt x="193" y="42"/>
                  </a:lnTo>
                  <a:lnTo>
                    <a:pt x="194" y="44"/>
                  </a:lnTo>
                  <a:lnTo>
                    <a:pt x="194" y="44"/>
                  </a:lnTo>
                  <a:lnTo>
                    <a:pt x="193" y="48"/>
                  </a:lnTo>
                  <a:lnTo>
                    <a:pt x="193" y="51"/>
                  </a:lnTo>
                  <a:lnTo>
                    <a:pt x="193" y="51"/>
                  </a:lnTo>
                  <a:lnTo>
                    <a:pt x="194" y="52"/>
                  </a:lnTo>
                  <a:lnTo>
                    <a:pt x="194" y="54"/>
                  </a:lnTo>
                  <a:lnTo>
                    <a:pt x="204" y="58"/>
                  </a:lnTo>
                  <a:lnTo>
                    <a:pt x="205" y="59"/>
                  </a:lnTo>
                  <a:lnTo>
                    <a:pt x="208" y="60"/>
                  </a:lnTo>
                  <a:lnTo>
                    <a:pt x="212" y="62"/>
                  </a:lnTo>
                  <a:lnTo>
                    <a:pt x="213" y="62"/>
                  </a:lnTo>
                  <a:lnTo>
                    <a:pt x="220" y="62"/>
                  </a:lnTo>
                  <a:lnTo>
                    <a:pt x="222" y="62"/>
                  </a:lnTo>
                  <a:lnTo>
                    <a:pt x="223" y="62"/>
                  </a:lnTo>
                  <a:lnTo>
                    <a:pt x="224" y="63"/>
                  </a:lnTo>
                  <a:lnTo>
                    <a:pt x="226" y="65"/>
                  </a:lnTo>
                  <a:lnTo>
                    <a:pt x="227" y="66"/>
                  </a:lnTo>
                  <a:lnTo>
                    <a:pt x="227" y="67"/>
                  </a:lnTo>
                  <a:lnTo>
                    <a:pt x="229" y="67"/>
                  </a:lnTo>
                  <a:lnTo>
                    <a:pt x="230" y="67"/>
                  </a:lnTo>
                  <a:lnTo>
                    <a:pt x="231" y="67"/>
                  </a:lnTo>
                  <a:lnTo>
                    <a:pt x="234" y="65"/>
                  </a:lnTo>
                  <a:lnTo>
                    <a:pt x="235" y="65"/>
                  </a:lnTo>
                  <a:lnTo>
                    <a:pt x="237" y="65"/>
                  </a:lnTo>
                  <a:lnTo>
                    <a:pt x="238" y="65"/>
                  </a:lnTo>
                  <a:lnTo>
                    <a:pt x="240" y="65"/>
                  </a:lnTo>
                  <a:lnTo>
                    <a:pt x="241" y="67"/>
                  </a:lnTo>
                  <a:lnTo>
                    <a:pt x="241" y="67"/>
                  </a:lnTo>
                  <a:lnTo>
                    <a:pt x="241" y="69"/>
                  </a:lnTo>
                  <a:lnTo>
                    <a:pt x="242" y="70"/>
                  </a:lnTo>
                  <a:lnTo>
                    <a:pt x="244" y="70"/>
                  </a:lnTo>
                  <a:lnTo>
                    <a:pt x="244" y="71"/>
                  </a:lnTo>
                  <a:lnTo>
                    <a:pt x="245" y="71"/>
                  </a:lnTo>
                  <a:lnTo>
                    <a:pt x="247" y="70"/>
                  </a:lnTo>
                  <a:lnTo>
                    <a:pt x="247" y="70"/>
                  </a:lnTo>
                  <a:lnTo>
                    <a:pt x="247" y="69"/>
                  </a:lnTo>
                  <a:lnTo>
                    <a:pt x="248" y="69"/>
                  </a:lnTo>
                  <a:lnTo>
                    <a:pt x="249" y="70"/>
                  </a:lnTo>
                  <a:lnTo>
                    <a:pt x="249" y="70"/>
                  </a:lnTo>
                  <a:lnTo>
                    <a:pt x="251" y="71"/>
                  </a:lnTo>
                  <a:lnTo>
                    <a:pt x="252" y="76"/>
                  </a:lnTo>
                  <a:lnTo>
                    <a:pt x="252" y="77"/>
                  </a:lnTo>
                  <a:lnTo>
                    <a:pt x="252" y="78"/>
                  </a:lnTo>
                  <a:lnTo>
                    <a:pt x="252" y="78"/>
                  </a:lnTo>
                  <a:lnTo>
                    <a:pt x="253" y="81"/>
                  </a:lnTo>
                  <a:lnTo>
                    <a:pt x="253" y="81"/>
                  </a:lnTo>
                  <a:lnTo>
                    <a:pt x="255" y="83"/>
                  </a:lnTo>
                  <a:lnTo>
                    <a:pt x="255" y="83"/>
                  </a:lnTo>
                  <a:lnTo>
                    <a:pt x="256" y="83"/>
                  </a:lnTo>
                  <a:lnTo>
                    <a:pt x="256" y="83"/>
                  </a:lnTo>
                  <a:lnTo>
                    <a:pt x="258" y="83"/>
                  </a:lnTo>
                  <a:lnTo>
                    <a:pt x="258" y="83"/>
                  </a:lnTo>
                  <a:lnTo>
                    <a:pt x="259" y="83"/>
                  </a:lnTo>
                  <a:lnTo>
                    <a:pt x="259" y="84"/>
                  </a:lnTo>
                  <a:lnTo>
                    <a:pt x="259" y="84"/>
                  </a:lnTo>
                  <a:lnTo>
                    <a:pt x="259" y="87"/>
                  </a:lnTo>
                  <a:lnTo>
                    <a:pt x="259" y="89"/>
                  </a:lnTo>
                  <a:lnTo>
                    <a:pt x="259" y="94"/>
                  </a:lnTo>
                  <a:lnTo>
                    <a:pt x="259" y="95"/>
                  </a:lnTo>
                  <a:lnTo>
                    <a:pt x="259" y="96"/>
                  </a:lnTo>
                  <a:lnTo>
                    <a:pt x="258" y="98"/>
                  </a:lnTo>
                  <a:lnTo>
                    <a:pt x="258" y="99"/>
                  </a:lnTo>
                  <a:lnTo>
                    <a:pt x="258" y="99"/>
                  </a:lnTo>
                  <a:lnTo>
                    <a:pt x="258" y="99"/>
                  </a:lnTo>
                  <a:lnTo>
                    <a:pt x="259" y="99"/>
                  </a:lnTo>
                  <a:lnTo>
                    <a:pt x="266" y="98"/>
                  </a:lnTo>
                  <a:lnTo>
                    <a:pt x="267" y="99"/>
                  </a:lnTo>
                  <a:lnTo>
                    <a:pt x="269" y="99"/>
                  </a:lnTo>
                  <a:lnTo>
                    <a:pt x="271" y="99"/>
                  </a:lnTo>
                  <a:lnTo>
                    <a:pt x="271" y="99"/>
                  </a:lnTo>
                  <a:lnTo>
                    <a:pt x="273" y="98"/>
                  </a:lnTo>
                  <a:lnTo>
                    <a:pt x="274" y="99"/>
                  </a:lnTo>
                  <a:lnTo>
                    <a:pt x="277" y="98"/>
                  </a:lnTo>
                  <a:lnTo>
                    <a:pt x="277" y="98"/>
                  </a:lnTo>
                  <a:lnTo>
                    <a:pt x="278" y="96"/>
                  </a:lnTo>
                  <a:lnTo>
                    <a:pt x="288" y="96"/>
                  </a:lnTo>
                  <a:lnTo>
                    <a:pt x="289" y="95"/>
                  </a:lnTo>
                  <a:lnTo>
                    <a:pt x="291" y="95"/>
                  </a:lnTo>
                  <a:lnTo>
                    <a:pt x="292" y="95"/>
                  </a:lnTo>
                  <a:lnTo>
                    <a:pt x="294" y="95"/>
                  </a:lnTo>
                  <a:lnTo>
                    <a:pt x="294" y="95"/>
                  </a:lnTo>
                  <a:lnTo>
                    <a:pt x="295" y="96"/>
                  </a:lnTo>
                  <a:lnTo>
                    <a:pt x="296" y="98"/>
                  </a:lnTo>
                  <a:lnTo>
                    <a:pt x="296" y="99"/>
                  </a:lnTo>
                  <a:lnTo>
                    <a:pt x="298" y="101"/>
                  </a:lnTo>
                  <a:lnTo>
                    <a:pt x="298" y="102"/>
                  </a:lnTo>
                  <a:lnTo>
                    <a:pt x="298" y="103"/>
                  </a:lnTo>
                  <a:lnTo>
                    <a:pt x="298" y="103"/>
                  </a:lnTo>
                  <a:lnTo>
                    <a:pt x="296" y="106"/>
                  </a:lnTo>
                  <a:lnTo>
                    <a:pt x="296" y="107"/>
                  </a:lnTo>
                  <a:lnTo>
                    <a:pt x="295" y="109"/>
                  </a:lnTo>
                  <a:lnTo>
                    <a:pt x="294" y="110"/>
                  </a:lnTo>
                  <a:lnTo>
                    <a:pt x="292" y="112"/>
                  </a:lnTo>
                  <a:lnTo>
                    <a:pt x="292" y="120"/>
                  </a:lnTo>
                  <a:lnTo>
                    <a:pt x="292" y="124"/>
                  </a:lnTo>
                  <a:lnTo>
                    <a:pt x="292" y="125"/>
                  </a:lnTo>
                  <a:lnTo>
                    <a:pt x="292" y="125"/>
                  </a:lnTo>
                  <a:lnTo>
                    <a:pt x="292" y="125"/>
                  </a:lnTo>
                  <a:lnTo>
                    <a:pt x="291" y="127"/>
                  </a:lnTo>
                  <a:lnTo>
                    <a:pt x="289" y="127"/>
                  </a:lnTo>
                  <a:lnTo>
                    <a:pt x="289" y="125"/>
                  </a:lnTo>
                  <a:lnTo>
                    <a:pt x="288" y="125"/>
                  </a:lnTo>
                  <a:lnTo>
                    <a:pt x="288" y="125"/>
                  </a:lnTo>
                  <a:lnTo>
                    <a:pt x="287" y="127"/>
                  </a:lnTo>
                  <a:lnTo>
                    <a:pt x="285" y="128"/>
                  </a:lnTo>
                  <a:lnTo>
                    <a:pt x="281" y="141"/>
                  </a:lnTo>
                  <a:lnTo>
                    <a:pt x="280" y="146"/>
                  </a:lnTo>
                  <a:lnTo>
                    <a:pt x="280" y="146"/>
                  </a:lnTo>
                  <a:lnTo>
                    <a:pt x="277" y="149"/>
                  </a:lnTo>
                  <a:lnTo>
                    <a:pt x="277" y="150"/>
                  </a:lnTo>
                  <a:lnTo>
                    <a:pt x="276" y="152"/>
                  </a:lnTo>
                  <a:lnTo>
                    <a:pt x="276" y="153"/>
                  </a:lnTo>
                  <a:lnTo>
                    <a:pt x="276" y="153"/>
                  </a:lnTo>
                  <a:lnTo>
                    <a:pt x="277" y="153"/>
                  </a:lnTo>
                  <a:lnTo>
                    <a:pt x="278" y="154"/>
                  </a:lnTo>
                  <a:lnTo>
                    <a:pt x="280" y="156"/>
                  </a:lnTo>
                  <a:lnTo>
                    <a:pt x="280" y="157"/>
                  </a:lnTo>
                  <a:lnTo>
                    <a:pt x="281" y="159"/>
                  </a:lnTo>
                  <a:lnTo>
                    <a:pt x="281" y="160"/>
                  </a:lnTo>
                  <a:lnTo>
                    <a:pt x="282" y="161"/>
                  </a:lnTo>
                  <a:lnTo>
                    <a:pt x="289" y="161"/>
                  </a:lnTo>
                  <a:lnTo>
                    <a:pt x="289" y="161"/>
                  </a:lnTo>
                  <a:lnTo>
                    <a:pt x="291" y="161"/>
                  </a:lnTo>
                  <a:lnTo>
                    <a:pt x="294" y="159"/>
                  </a:lnTo>
                  <a:lnTo>
                    <a:pt x="295" y="159"/>
                  </a:lnTo>
                  <a:lnTo>
                    <a:pt x="296" y="159"/>
                  </a:lnTo>
                  <a:lnTo>
                    <a:pt x="296" y="157"/>
                  </a:lnTo>
                  <a:lnTo>
                    <a:pt x="296" y="156"/>
                  </a:lnTo>
                  <a:lnTo>
                    <a:pt x="296" y="156"/>
                  </a:lnTo>
                  <a:lnTo>
                    <a:pt x="296" y="156"/>
                  </a:lnTo>
                  <a:lnTo>
                    <a:pt x="298" y="156"/>
                  </a:lnTo>
                  <a:lnTo>
                    <a:pt x="299" y="156"/>
                  </a:lnTo>
                  <a:lnTo>
                    <a:pt x="299" y="156"/>
                  </a:lnTo>
                  <a:lnTo>
                    <a:pt x="300" y="157"/>
                  </a:lnTo>
                  <a:lnTo>
                    <a:pt x="302" y="159"/>
                  </a:lnTo>
                  <a:lnTo>
                    <a:pt x="302" y="159"/>
                  </a:lnTo>
                  <a:lnTo>
                    <a:pt x="302" y="160"/>
                  </a:lnTo>
                  <a:lnTo>
                    <a:pt x="302" y="163"/>
                  </a:lnTo>
                  <a:lnTo>
                    <a:pt x="302" y="166"/>
                  </a:lnTo>
                  <a:lnTo>
                    <a:pt x="302" y="167"/>
                  </a:lnTo>
                  <a:lnTo>
                    <a:pt x="302" y="170"/>
                  </a:lnTo>
                  <a:lnTo>
                    <a:pt x="305" y="177"/>
                  </a:lnTo>
                  <a:lnTo>
                    <a:pt x="305" y="178"/>
                  </a:lnTo>
                  <a:lnTo>
                    <a:pt x="305" y="178"/>
                  </a:lnTo>
                  <a:lnTo>
                    <a:pt x="309" y="181"/>
                  </a:lnTo>
                  <a:lnTo>
                    <a:pt x="309" y="181"/>
                  </a:lnTo>
                  <a:lnTo>
                    <a:pt x="309" y="182"/>
                  </a:lnTo>
                  <a:lnTo>
                    <a:pt x="305" y="185"/>
                  </a:lnTo>
                  <a:lnTo>
                    <a:pt x="305" y="185"/>
                  </a:lnTo>
                  <a:lnTo>
                    <a:pt x="303" y="186"/>
                  </a:lnTo>
                  <a:lnTo>
                    <a:pt x="303" y="188"/>
                  </a:lnTo>
                  <a:lnTo>
                    <a:pt x="303" y="189"/>
                  </a:lnTo>
                  <a:lnTo>
                    <a:pt x="303" y="190"/>
                  </a:lnTo>
                  <a:lnTo>
                    <a:pt x="305" y="192"/>
                  </a:lnTo>
                  <a:lnTo>
                    <a:pt x="305" y="193"/>
                  </a:lnTo>
                  <a:lnTo>
                    <a:pt x="307" y="195"/>
                  </a:lnTo>
                  <a:lnTo>
                    <a:pt x="307" y="196"/>
                  </a:lnTo>
                  <a:lnTo>
                    <a:pt x="307" y="196"/>
                  </a:lnTo>
                  <a:lnTo>
                    <a:pt x="307" y="197"/>
                  </a:lnTo>
                  <a:lnTo>
                    <a:pt x="307" y="199"/>
                  </a:lnTo>
                  <a:lnTo>
                    <a:pt x="307" y="200"/>
                  </a:lnTo>
                  <a:lnTo>
                    <a:pt x="307" y="201"/>
                  </a:lnTo>
                  <a:lnTo>
                    <a:pt x="309" y="201"/>
                  </a:lnTo>
                  <a:lnTo>
                    <a:pt x="314" y="206"/>
                  </a:lnTo>
                  <a:lnTo>
                    <a:pt x="314" y="206"/>
                  </a:lnTo>
                  <a:lnTo>
                    <a:pt x="316" y="207"/>
                  </a:lnTo>
                  <a:lnTo>
                    <a:pt x="316" y="207"/>
                  </a:lnTo>
                  <a:lnTo>
                    <a:pt x="318" y="207"/>
                  </a:lnTo>
                  <a:lnTo>
                    <a:pt x="318" y="207"/>
                  </a:lnTo>
                  <a:lnTo>
                    <a:pt x="320" y="206"/>
                  </a:lnTo>
                  <a:lnTo>
                    <a:pt x="321" y="206"/>
                  </a:lnTo>
                  <a:lnTo>
                    <a:pt x="334" y="207"/>
                  </a:lnTo>
                  <a:lnTo>
                    <a:pt x="335" y="207"/>
                  </a:lnTo>
                  <a:lnTo>
                    <a:pt x="335" y="206"/>
                  </a:lnTo>
                  <a:lnTo>
                    <a:pt x="336" y="206"/>
                  </a:lnTo>
                  <a:lnTo>
                    <a:pt x="338" y="206"/>
                  </a:lnTo>
                  <a:lnTo>
                    <a:pt x="346" y="207"/>
                  </a:lnTo>
                  <a:lnTo>
                    <a:pt x="346" y="207"/>
                  </a:lnTo>
                  <a:lnTo>
                    <a:pt x="347" y="206"/>
                  </a:lnTo>
                  <a:lnTo>
                    <a:pt x="349" y="206"/>
                  </a:lnTo>
                  <a:lnTo>
                    <a:pt x="349" y="204"/>
                  </a:lnTo>
                  <a:lnTo>
                    <a:pt x="349" y="203"/>
                  </a:lnTo>
                  <a:lnTo>
                    <a:pt x="349" y="203"/>
                  </a:lnTo>
                  <a:lnTo>
                    <a:pt x="349" y="201"/>
                  </a:lnTo>
                  <a:lnTo>
                    <a:pt x="349" y="200"/>
                  </a:lnTo>
                  <a:lnTo>
                    <a:pt x="349" y="199"/>
                  </a:lnTo>
                  <a:lnTo>
                    <a:pt x="349" y="195"/>
                  </a:lnTo>
                  <a:lnTo>
                    <a:pt x="349" y="195"/>
                  </a:lnTo>
                  <a:lnTo>
                    <a:pt x="350" y="195"/>
                  </a:lnTo>
                  <a:lnTo>
                    <a:pt x="352" y="193"/>
                  </a:lnTo>
                  <a:lnTo>
                    <a:pt x="353" y="193"/>
                  </a:lnTo>
                  <a:lnTo>
                    <a:pt x="354" y="192"/>
                  </a:lnTo>
                  <a:lnTo>
                    <a:pt x="354" y="192"/>
                  </a:lnTo>
                  <a:lnTo>
                    <a:pt x="354" y="188"/>
                  </a:lnTo>
                  <a:lnTo>
                    <a:pt x="354" y="188"/>
                  </a:lnTo>
                  <a:lnTo>
                    <a:pt x="354" y="186"/>
                  </a:lnTo>
                  <a:lnTo>
                    <a:pt x="356" y="186"/>
                  </a:lnTo>
                  <a:lnTo>
                    <a:pt x="356" y="185"/>
                  </a:lnTo>
                  <a:lnTo>
                    <a:pt x="357" y="184"/>
                  </a:lnTo>
                  <a:lnTo>
                    <a:pt x="357" y="182"/>
                  </a:lnTo>
                  <a:lnTo>
                    <a:pt x="359" y="181"/>
                  </a:lnTo>
                  <a:lnTo>
                    <a:pt x="359" y="181"/>
                  </a:lnTo>
                  <a:lnTo>
                    <a:pt x="360" y="181"/>
                  </a:lnTo>
                  <a:lnTo>
                    <a:pt x="360" y="181"/>
                  </a:lnTo>
                  <a:lnTo>
                    <a:pt x="363" y="182"/>
                  </a:lnTo>
                  <a:lnTo>
                    <a:pt x="363" y="182"/>
                  </a:lnTo>
                  <a:lnTo>
                    <a:pt x="364" y="182"/>
                  </a:lnTo>
                  <a:lnTo>
                    <a:pt x="368" y="182"/>
                  </a:lnTo>
                  <a:lnTo>
                    <a:pt x="368" y="181"/>
                  </a:lnTo>
                  <a:lnTo>
                    <a:pt x="370" y="182"/>
                  </a:lnTo>
                  <a:lnTo>
                    <a:pt x="371" y="182"/>
                  </a:lnTo>
                  <a:lnTo>
                    <a:pt x="372" y="184"/>
                  </a:lnTo>
                  <a:lnTo>
                    <a:pt x="372" y="184"/>
                  </a:lnTo>
                  <a:lnTo>
                    <a:pt x="372" y="185"/>
                  </a:lnTo>
                  <a:lnTo>
                    <a:pt x="372" y="186"/>
                  </a:lnTo>
                  <a:lnTo>
                    <a:pt x="372" y="188"/>
                  </a:lnTo>
                  <a:lnTo>
                    <a:pt x="372" y="188"/>
                  </a:lnTo>
                  <a:lnTo>
                    <a:pt x="374" y="188"/>
                  </a:lnTo>
                  <a:lnTo>
                    <a:pt x="375" y="189"/>
                  </a:lnTo>
                  <a:lnTo>
                    <a:pt x="375" y="189"/>
                  </a:lnTo>
                  <a:lnTo>
                    <a:pt x="377" y="190"/>
                  </a:lnTo>
                  <a:lnTo>
                    <a:pt x="379" y="193"/>
                  </a:lnTo>
                  <a:lnTo>
                    <a:pt x="379" y="193"/>
                  </a:lnTo>
                  <a:lnTo>
                    <a:pt x="381" y="195"/>
                  </a:lnTo>
                  <a:lnTo>
                    <a:pt x="381" y="196"/>
                  </a:lnTo>
                  <a:lnTo>
                    <a:pt x="382" y="196"/>
                  </a:lnTo>
                  <a:lnTo>
                    <a:pt x="385" y="196"/>
                  </a:lnTo>
                  <a:lnTo>
                    <a:pt x="386" y="197"/>
                  </a:lnTo>
                  <a:lnTo>
                    <a:pt x="386" y="197"/>
                  </a:lnTo>
                  <a:lnTo>
                    <a:pt x="386" y="199"/>
                  </a:lnTo>
                  <a:lnTo>
                    <a:pt x="385" y="200"/>
                  </a:lnTo>
                  <a:lnTo>
                    <a:pt x="385" y="201"/>
                  </a:lnTo>
                  <a:lnTo>
                    <a:pt x="386" y="203"/>
                  </a:lnTo>
                  <a:lnTo>
                    <a:pt x="386" y="204"/>
                  </a:lnTo>
                  <a:lnTo>
                    <a:pt x="388" y="206"/>
                  </a:lnTo>
                  <a:lnTo>
                    <a:pt x="388" y="206"/>
                  </a:lnTo>
                  <a:lnTo>
                    <a:pt x="389" y="207"/>
                  </a:lnTo>
                  <a:lnTo>
                    <a:pt x="389" y="208"/>
                  </a:lnTo>
                  <a:lnTo>
                    <a:pt x="389" y="208"/>
                  </a:lnTo>
                  <a:lnTo>
                    <a:pt x="389" y="214"/>
                  </a:lnTo>
                  <a:lnTo>
                    <a:pt x="390" y="217"/>
                  </a:lnTo>
                  <a:lnTo>
                    <a:pt x="390" y="218"/>
                  </a:lnTo>
                  <a:lnTo>
                    <a:pt x="390" y="222"/>
                  </a:lnTo>
                  <a:lnTo>
                    <a:pt x="388" y="224"/>
                  </a:lnTo>
                  <a:lnTo>
                    <a:pt x="386" y="225"/>
                  </a:lnTo>
                  <a:lnTo>
                    <a:pt x="386" y="225"/>
                  </a:lnTo>
                  <a:lnTo>
                    <a:pt x="385" y="228"/>
                  </a:lnTo>
                  <a:lnTo>
                    <a:pt x="385" y="228"/>
                  </a:lnTo>
                  <a:lnTo>
                    <a:pt x="385" y="229"/>
                  </a:lnTo>
                  <a:lnTo>
                    <a:pt x="385" y="231"/>
                  </a:lnTo>
                  <a:lnTo>
                    <a:pt x="385" y="232"/>
                  </a:lnTo>
                  <a:lnTo>
                    <a:pt x="383" y="233"/>
                  </a:lnTo>
                  <a:lnTo>
                    <a:pt x="379" y="236"/>
                  </a:lnTo>
                  <a:lnTo>
                    <a:pt x="379" y="237"/>
                  </a:lnTo>
                  <a:lnTo>
                    <a:pt x="378" y="237"/>
                  </a:lnTo>
                  <a:lnTo>
                    <a:pt x="378" y="235"/>
                  </a:lnTo>
                  <a:lnTo>
                    <a:pt x="377" y="235"/>
                  </a:lnTo>
                  <a:lnTo>
                    <a:pt x="377" y="233"/>
                  </a:lnTo>
                  <a:lnTo>
                    <a:pt x="375" y="232"/>
                  </a:lnTo>
                  <a:lnTo>
                    <a:pt x="375" y="232"/>
                  </a:lnTo>
                  <a:lnTo>
                    <a:pt x="374" y="231"/>
                  </a:lnTo>
                  <a:lnTo>
                    <a:pt x="372" y="231"/>
                  </a:lnTo>
                  <a:lnTo>
                    <a:pt x="371" y="231"/>
                  </a:lnTo>
                  <a:lnTo>
                    <a:pt x="371" y="231"/>
                  </a:lnTo>
                  <a:lnTo>
                    <a:pt x="370" y="231"/>
                  </a:lnTo>
                  <a:lnTo>
                    <a:pt x="370" y="229"/>
                  </a:lnTo>
                  <a:lnTo>
                    <a:pt x="368" y="229"/>
                  </a:lnTo>
                  <a:lnTo>
                    <a:pt x="367" y="226"/>
                  </a:lnTo>
                  <a:lnTo>
                    <a:pt x="367" y="225"/>
                  </a:lnTo>
                  <a:lnTo>
                    <a:pt x="365" y="225"/>
                  </a:lnTo>
                  <a:lnTo>
                    <a:pt x="364" y="225"/>
                  </a:lnTo>
                  <a:lnTo>
                    <a:pt x="364" y="225"/>
                  </a:lnTo>
                  <a:lnTo>
                    <a:pt x="363" y="225"/>
                  </a:lnTo>
                  <a:lnTo>
                    <a:pt x="363" y="224"/>
                  </a:lnTo>
                  <a:lnTo>
                    <a:pt x="363" y="222"/>
                  </a:lnTo>
                  <a:lnTo>
                    <a:pt x="363" y="222"/>
                  </a:lnTo>
                  <a:lnTo>
                    <a:pt x="363" y="222"/>
                  </a:lnTo>
                  <a:lnTo>
                    <a:pt x="359" y="222"/>
                  </a:lnTo>
                  <a:lnTo>
                    <a:pt x="357" y="222"/>
                  </a:lnTo>
                  <a:lnTo>
                    <a:pt x="357" y="222"/>
                  </a:lnTo>
                  <a:lnTo>
                    <a:pt x="356" y="221"/>
                  </a:lnTo>
                  <a:lnTo>
                    <a:pt x="354" y="221"/>
                  </a:lnTo>
                  <a:lnTo>
                    <a:pt x="354" y="221"/>
                  </a:lnTo>
                  <a:lnTo>
                    <a:pt x="353" y="221"/>
                  </a:lnTo>
                  <a:lnTo>
                    <a:pt x="352" y="221"/>
                  </a:lnTo>
                  <a:lnTo>
                    <a:pt x="352" y="221"/>
                  </a:lnTo>
                  <a:lnTo>
                    <a:pt x="350" y="219"/>
                  </a:lnTo>
                  <a:lnTo>
                    <a:pt x="350" y="219"/>
                  </a:lnTo>
                  <a:lnTo>
                    <a:pt x="349" y="219"/>
                  </a:lnTo>
                  <a:lnTo>
                    <a:pt x="349" y="219"/>
                  </a:lnTo>
                  <a:lnTo>
                    <a:pt x="347" y="221"/>
                  </a:lnTo>
                  <a:lnTo>
                    <a:pt x="347" y="221"/>
                  </a:lnTo>
                  <a:lnTo>
                    <a:pt x="346" y="221"/>
                  </a:lnTo>
                  <a:lnTo>
                    <a:pt x="346" y="221"/>
                  </a:lnTo>
                  <a:lnTo>
                    <a:pt x="345" y="221"/>
                  </a:lnTo>
                  <a:lnTo>
                    <a:pt x="345" y="221"/>
                  </a:lnTo>
                  <a:lnTo>
                    <a:pt x="343" y="222"/>
                  </a:lnTo>
                  <a:lnTo>
                    <a:pt x="342" y="222"/>
                  </a:lnTo>
                  <a:lnTo>
                    <a:pt x="342" y="222"/>
                  </a:lnTo>
                  <a:lnTo>
                    <a:pt x="341" y="222"/>
                  </a:lnTo>
                  <a:lnTo>
                    <a:pt x="341" y="222"/>
                  </a:lnTo>
                  <a:lnTo>
                    <a:pt x="339" y="222"/>
                  </a:lnTo>
                  <a:lnTo>
                    <a:pt x="338" y="222"/>
                  </a:lnTo>
                  <a:lnTo>
                    <a:pt x="338" y="222"/>
                  </a:lnTo>
                  <a:lnTo>
                    <a:pt x="336" y="222"/>
                  </a:lnTo>
                  <a:lnTo>
                    <a:pt x="335" y="222"/>
                  </a:lnTo>
                  <a:lnTo>
                    <a:pt x="334" y="222"/>
                  </a:lnTo>
                  <a:lnTo>
                    <a:pt x="334" y="222"/>
                  </a:lnTo>
                  <a:lnTo>
                    <a:pt x="332" y="222"/>
                  </a:lnTo>
                  <a:lnTo>
                    <a:pt x="332" y="222"/>
                  </a:lnTo>
                  <a:lnTo>
                    <a:pt x="332" y="222"/>
                  </a:lnTo>
                  <a:lnTo>
                    <a:pt x="332" y="224"/>
                  </a:lnTo>
                  <a:lnTo>
                    <a:pt x="332" y="225"/>
                  </a:lnTo>
                  <a:lnTo>
                    <a:pt x="332" y="226"/>
                  </a:lnTo>
                  <a:lnTo>
                    <a:pt x="332" y="226"/>
                  </a:lnTo>
                  <a:lnTo>
                    <a:pt x="334" y="228"/>
                  </a:lnTo>
                  <a:lnTo>
                    <a:pt x="335" y="228"/>
                  </a:lnTo>
                  <a:lnTo>
                    <a:pt x="335" y="229"/>
                  </a:lnTo>
                  <a:lnTo>
                    <a:pt x="335" y="231"/>
                  </a:lnTo>
                  <a:lnTo>
                    <a:pt x="335" y="232"/>
                  </a:lnTo>
                  <a:lnTo>
                    <a:pt x="335" y="233"/>
                  </a:lnTo>
                  <a:lnTo>
                    <a:pt x="336" y="233"/>
                  </a:lnTo>
                  <a:lnTo>
                    <a:pt x="336" y="233"/>
                  </a:lnTo>
                  <a:lnTo>
                    <a:pt x="341" y="235"/>
                  </a:lnTo>
                  <a:lnTo>
                    <a:pt x="341" y="235"/>
                  </a:lnTo>
                  <a:lnTo>
                    <a:pt x="342" y="236"/>
                  </a:lnTo>
                  <a:lnTo>
                    <a:pt x="342" y="236"/>
                  </a:lnTo>
                  <a:lnTo>
                    <a:pt x="342" y="239"/>
                  </a:lnTo>
                  <a:lnTo>
                    <a:pt x="342" y="242"/>
                  </a:lnTo>
                  <a:lnTo>
                    <a:pt x="342" y="243"/>
                  </a:lnTo>
                  <a:lnTo>
                    <a:pt x="343" y="246"/>
                  </a:lnTo>
                  <a:lnTo>
                    <a:pt x="343" y="247"/>
                  </a:lnTo>
                  <a:lnTo>
                    <a:pt x="343" y="249"/>
                  </a:lnTo>
                  <a:lnTo>
                    <a:pt x="343" y="250"/>
                  </a:lnTo>
                  <a:lnTo>
                    <a:pt x="343" y="250"/>
                  </a:lnTo>
                  <a:lnTo>
                    <a:pt x="342" y="251"/>
                  </a:lnTo>
                  <a:lnTo>
                    <a:pt x="341" y="251"/>
                  </a:lnTo>
                  <a:lnTo>
                    <a:pt x="341" y="253"/>
                  </a:lnTo>
                  <a:lnTo>
                    <a:pt x="341" y="254"/>
                  </a:lnTo>
                  <a:lnTo>
                    <a:pt x="341" y="255"/>
                  </a:lnTo>
                  <a:lnTo>
                    <a:pt x="341" y="255"/>
                  </a:lnTo>
                  <a:lnTo>
                    <a:pt x="342" y="255"/>
                  </a:lnTo>
                  <a:lnTo>
                    <a:pt x="342" y="255"/>
                  </a:lnTo>
                  <a:lnTo>
                    <a:pt x="342" y="257"/>
                  </a:lnTo>
                  <a:lnTo>
                    <a:pt x="342" y="258"/>
                  </a:lnTo>
                  <a:lnTo>
                    <a:pt x="341" y="260"/>
                  </a:lnTo>
                  <a:lnTo>
                    <a:pt x="336" y="262"/>
                  </a:lnTo>
                  <a:lnTo>
                    <a:pt x="335" y="262"/>
                  </a:lnTo>
                  <a:lnTo>
                    <a:pt x="331" y="264"/>
                  </a:lnTo>
                  <a:lnTo>
                    <a:pt x="328" y="264"/>
                  </a:lnTo>
                  <a:lnTo>
                    <a:pt x="327" y="264"/>
                  </a:lnTo>
                  <a:lnTo>
                    <a:pt x="327" y="265"/>
                  </a:lnTo>
                  <a:lnTo>
                    <a:pt x="327" y="265"/>
                  </a:lnTo>
                  <a:lnTo>
                    <a:pt x="327" y="266"/>
                  </a:lnTo>
                  <a:lnTo>
                    <a:pt x="327" y="269"/>
                  </a:lnTo>
                  <a:lnTo>
                    <a:pt x="327" y="271"/>
                  </a:lnTo>
                  <a:lnTo>
                    <a:pt x="327" y="271"/>
                  </a:lnTo>
                  <a:lnTo>
                    <a:pt x="325" y="272"/>
                  </a:lnTo>
                  <a:lnTo>
                    <a:pt x="318" y="276"/>
                  </a:lnTo>
                  <a:lnTo>
                    <a:pt x="317" y="278"/>
                  </a:lnTo>
                  <a:lnTo>
                    <a:pt x="316" y="279"/>
                  </a:lnTo>
                  <a:lnTo>
                    <a:pt x="316" y="282"/>
                  </a:lnTo>
                  <a:lnTo>
                    <a:pt x="316" y="282"/>
                  </a:lnTo>
                  <a:lnTo>
                    <a:pt x="316" y="283"/>
                  </a:lnTo>
                  <a:lnTo>
                    <a:pt x="318" y="284"/>
                  </a:lnTo>
                  <a:lnTo>
                    <a:pt x="318" y="284"/>
                  </a:lnTo>
                  <a:lnTo>
                    <a:pt x="318" y="286"/>
                  </a:lnTo>
                  <a:lnTo>
                    <a:pt x="317" y="286"/>
                  </a:lnTo>
                  <a:lnTo>
                    <a:pt x="316" y="286"/>
                  </a:lnTo>
                  <a:lnTo>
                    <a:pt x="316" y="287"/>
                  </a:lnTo>
                  <a:lnTo>
                    <a:pt x="314" y="289"/>
                  </a:lnTo>
                  <a:lnTo>
                    <a:pt x="313" y="290"/>
                  </a:lnTo>
                  <a:lnTo>
                    <a:pt x="313" y="290"/>
                  </a:lnTo>
                  <a:lnTo>
                    <a:pt x="313" y="291"/>
                  </a:lnTo>
                  <a:lnTo>
                    <a:pt x="316" y="293"/>
                  </a:lnTo>
                  <a:lnTo>
                    <a:pt x="316" y="294"/>
                  </a:lnTo>
                  <a:lnTo>
                    <a:pt x="317" y="294"/>
                  </a:lnTo>
                  <a:lnTo>
                    <a:pt x="318" y="294"/>
                  </a:lnTo>
                  <a:lnTo>
                    <a:pt x="320" y="297"/>
                  </a:lnTo>
                  <a:lnTo>
                    <a:pt x="321" y="297"/>
                  </a:lnTo>
                  <a:lnTo>
                    <a:pt x="321" y="297"/>
                  </a:lnTo>
                  <a:lnTo>
                    <a:pt x="323" y="297"/>
                  </a:lnTo>
                  <a:lnTo>
                    <a:pt x="323" y="297"/>
                  </a:lnTo>
                  <a:lnTo>
                    <a:pt x="324" y="297"/>
                  </a:lnTo>
                  <a:lnTo>
                    <a:pt x="324" y="297"/>
                  </a:lnTo>
                  <a:lnTo>
                    <a:pt x="324" y="300"/>
                  </a:lnTo>
                  <a:lnTo>
                    <a:pt x="325" y="300"/>
                  </a:lnTo>
                  <a:lnTo>
                    <a:pt x="325" y="301"/>
                  </a:lnTo>
                  <a:lnTo>
                    <a:pt x="324" y="305"/>
                  </a:lnTo>
                  <a:lnTo>
                    <a:pt x="324" y="308"/>
                  </a:lnTo>
                  <a:lnTo>
                    <a:pt x="325" y="308"/>
                  </a:lnTo>
                  <a:lnTo>
                    <a:pt x="328" y="309"/>
                  </a:lnTo>
                  <a:lnTo>
                    <a:pt x="328" y="311"/>
                  </a:lnTo>
                  <a:lnTo>
                    <a:pt x="329" y="311"/>
                  </a:lnTo>
                  <a:lnTo>
                    <a:pt x="331" y="311"/>
                  </a:lnTo>
                  <a:lnTo>
                    <a:pt x="331" y="312"/>
                  </a:lnTo>
                  <a:lnTo>
                    <a:pt x="332" y="313"/>
                  </a:lnTo>
                  <a:lnTo>
                    <a:pt x="332" y="313"/>
                  </a:lnTo>
                  <a:lnTo>
                    <a:pt x="339" y="313"/>
                  </a:lnTo>
                  <a:lnTo>
                    <a:pt x="343" y="316"/>
                  </a:lnTo>
                  <a:lnTo>
                    <a:pt x="343" y="316"/>
                  </a:lnTo>
                  <a:lnTo>
                    <a:pt x="343" y="316"/>
                  </a:lnTo>
                  <a:lnTo>
                    <a:pt x="343" y="318"/>
                  </a:lnTo>
                  <a:lnTo>
                    <a:pt x="342" y="319"/>
                  </a:lnTo>
                  <a:lnTo>
                    <a:pt x="341" y="319"/>
                  </a:lnTo>
                  <a:lnTo>
                    <a:pt x="341" y="320"/>
                  </a:lnTo>
                  <a:lnTo>
                    <a:pt x="341" y="322"/>
                  </a:lnTo>
                  <a:lnTo>
                    <a:pt x="342" y="322"/>
                  </a:lnTo>
                  <a:lnTo>
                    <a:pt x="342" y="322"/>
                  </a:lnTo>
                  <a:lnTo>
                    <a:pt x="343" y="323"/>
                  </a:lnTo>
                  <a:lnTo>
                    <a:pt x="346" y="323"/>
                  </a:lnTo>
                  <a:lnTo>
                    <a:pt x="346" y="323"/>
                  </a:lnTo>
                  <a:lnTo>
                    <a:pt x="349" y="323"/>
                  </a:lnTo>
                  <a:lnTo>
                    <a:pt x="349" y="322"/>
                  </a:lnTo>
                  <a:lnTo>
                    <a:pt x="350" y="320"/>
                  </a:lnTo>
                  <a:lnTo>
                    <a:pt x="350" y="320"/>
                  </a:lnTo>
                  <a:lnTo>
                    <a:pt x="352" y="319"/>
                  </a:lnTo>
                  <a:lnTo>
                    <a:pt x="352" y="320"/>
                  </a:lnTo>
                  <a:lnTo>
                    <a:pt x="353" y="320"/>
                  </a:lnTo>
                  <a:lnTo>
                    <a:pt x="353" y="322"/>
                  </a:lnTo>
                  <a:lnTo>
                    <a:pt x="353" y="323"/>
                  </a:lnTo>
                  <a:lnTo>
                    <a:pt x="354" y="325"/>
                  </a:lnTo>
                  <a:lnTo>
                    <a:pt x="354" y="325"/>
                  </a:lnTo>
                  <a:lnTo>
                    <a:pt x="354" y="325"/>
                  </a:lnTo>
                  <a:lnTo>
                    <a:pt x="356" y="325"/>
                  </a:lnTo>
                  <a:lnTo>
                    <a:pt x="357" y="325"/>
                  </a:lnTo>
                  <a:lnTo>
                    <a:pt x="357" y="325"/>
                  </a:lnTo>
                  <a:lnTo>
                    <a:pt x="359" y="325"/>
                  </a:lnTo>
                  <a:lnTo>
                    <a:pt x="360" y="325"/>
                  </a:lnTo>
                  <a:lnTo>
                    <a:pt x="360" y="326"/>
                  </a:lnTo>
                  <a:lnTo>
                    <a:pt x="360" y="327"/>
                  </a:lnTo>
                  <a:lnTo>
                    <a:pt x="360" y="330"/>
                  </a:lnTo>
                  <a:lnTo>
                    <a:pt x="360" y="331"/>
                  </a:lnTo>
                  <a:lnTo>
                    <a:pt x="361" y="333"/>
                  </a:lnTo>
                  <a:lnTo>
                    <a:pt x="361" y="333"/>
                  </a:lnTo>
                  <a:lnTo>
                    <a:pt x="361" y="334"/>
                  </a:lnTo>
                  <a:lnTo>
                    <a:pt x="361" y="336"/>
                  </a:lnTo>
                  <a:lnTo>
                    <a:pt x="357" y="349"/>
                  </a:lnTo>
                  <a:lnTo>
                    <a:pt x="356" y="349"/>
                  </a:lnTo>
                  <a:lnTo>
                    <a:pt x="354" y="351"/>
                  </a:lnTo>
                  <a:lnTo>
                    <a:pt x="354" y="352"/>
                  </a:lnTo>
                  <a:lnTo>
                    <a:pt x="349" y="354"/>
                  </a:lnTo>
                  <a:lnTo>
                    <a:pt x="349" y="354"/>
                  </a:lnTo>
                  <a:lnTo>
                    <a:pt x="349" y="356"/>
                  </a:lnTo>
                  <a:lnTo>
                    <a:pt x="349" y="358"/>
                  </a:lnTo>
                  <a:lnTo>
                    <a:pt x="349" y="359"/>
                  </a:lnTo>
                  <a:lnTo>
                    <a:pt x="350" y="362"/>
                  </a:lnTo>
                  <a:lnTo>
                    <a:pt x="352" y="362"/>
                  </a:lnTo>
                  <a:lnTo>
                    <a:pt x="353" y="363"/>
                  </a:lnTo>
                  <a:lnTo>
                    <a:pt x="353" y="365"/>
                  </a:lnTo>
                  <a:lnTo>
                    <a:pt x="354" y="366"/>
                  </a:lnTo>
                  <a:lnTo>
                    <a:pt x="354" y="367"/>
                  </a:lnTo>
                  <a:lnTo>
                    <a:pt x="356" y="367"/>
                  </a:lnTo>
                  <a:lnTo>
                    <a:pt x="379" y="366"/>
                  </a:lnTo>
                  <a:lnTo>
                    <a:pt x="381" y="365"/>
                  </a:lnTo>
                  <a:lnTo>
                    <a:pt x="386" y="361"/>
                  </a:lnTo>
                  <a:lnTo>
                    <a:pt x="388" y="361"/>
                  </a:lnTo>
                  <a:lnTo>
                    <a:pt x="393" y="363"/>
                  </a:lnTo>
                  <a:lnTo>
                    <a:pt x="394" y="363"/>
                  </a:lnTo>
                  <a:lnTo>
                    <a:pt x="396" y="363"/>
                  </a:lnTo>
                  <a:lnTo>
                    <a:pt x="397" y="363"/>
                  </a:lnTo>
                  <a:lnTo>
                    <a:pt x="397" y="363"/>
                  </a:lnTo>
                  <a:lnTo>
                    <a:pt x="399" y="363"/>
                  </a:lnTo>
                  <a:lnTo>
                    <a:pt x="400" y="363"/>
                  </a:lnTo>
                  <a:lnTo>
                    <a:pt x="401" y="362"/>
                  </a:lnTo>
                  <a:lnTo>
                    <a:pt x="403" y="361"/>
                  </a:lnTo>
                  <a:lnTo>
                    <a:pt x="403" y="361"/>
                  </a:lnTo>
                  <a:lnTo>
                    <a:pt x="404" y="361"/>
                  </a:lnTo>
                  <a:lnTo>
                    <a:pt x="404" y="362"/>
                  </a:lnTo>
                  <a:lnTo>
                    <a:pt x="404" y="363"/>
                  </a:lnTo>
                  <a:lnTo>
                    <a:pt x="404" y="365"/>
                  </a:lnTo>
                  <a:lnTo>
                    <a:pt x="404" y="367"/>
                  </a:lnTo>
                  <a:lnTo>
                    <a:pt x="404" y="369"/>
                  </a:lnTo>
                  <a:lnTo>
                    <a:pt x="404" y="372"/>
                  </a:lnTo>
                  <a:lnTo>
                    <a:pt x="406" y="372"/>
                  </a:lnTo>
                  <a:lnTo>
                    <a:pt x="407" y="372"/>
                  </a:lnTo>
                  <a:lnTo>
                    <a:pt x="408" y="372"/>
                  </a:lnTo>
                  <a:lnTo>
                    <a:pt x="414" y="374"/>
                  </a:lnTo>
                  <a:lnTo>
                    <a:pt x="415" y="374"/>
                  </a:lnTo>
                  <a:lnTo>
                    <a:pt x="417" y="374"/>
                  </a:lnTo>
                  <a:lnTo>
                    <a:pt x="419" y="374"/>
                  </a:lnTo>
                  <a:lnTo>
                    <a:pt x="421" y="376"/>
                  </a:lnTo>
                  <a:lnTo>
                    <a:pt x="421" y="376"/>
                  </a:lnTo>
                  <a:lnTo>
                    <a:pt x="424" y="377"/>
                  </a:lnTo>
                  <a:lnTo>
                    <a:pt x="425" y="377"/>
                  </a:lnTo>
                  <a:lnTo>
                    <a:pt x="429" y="377"/>
                  </a:lnTo>
                  <a:lnTo>
                    <a:pt x="429" y="377"/>
                  </a:lnTo>
                  <a:close/>
                </a:path>
              </a:pathLst>
            </a:custGeom>
            <a:grpFill/>
            <a:ln w="12700">
              <a:solidFill>
                <a:schemeClr val="bg1">
                  <a:lumMod val="7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27" name="Freeform 13">
              <a:extLst>
                <a:ext uri="{FF2B5EF4-FFF2-40B4-BE49-F238E27FC236}">
                  <a16:creationId xmlns:a16="http://schemas.microsoft.com/office/drawing/2014/main" xmlns="" id="{8EBD05CA-2727-4A5D-B62E-3469E65EEFF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350" y="3535"/>
              <a:ext cx="679" cy="517"/>
            </a:xfrm>
            <a:custGeom>
              <a:avLst/>
              <a:gdLst>
                <a:gd name="T0" fmla="*/ 73 w 679"/>
                <a:gd name="T1" fmla="*/ 438 h 517"/>
                <a:gd name="T2" fmla="*/ 59 w 679"/>
                <a:gd name="T3" fmla="*/ 438 h 517"/>
                <a:gd name="T4" fmla="*/ 70 w 679"/>
                <a:gd name="T5" fmla="*/ 426 h 517"/>
                <a:gd name="T6" fmla="*/ 263 w 679"/>
                <a:gd name="T7" fmla="*/ 384 h 517"/>
                <a:gd name="T8" fmla="*/ 278 w 679"/>
                <a:gd name="T9" fmla="*/ 384 h 517"/>
                <a:gd name="T10" fmla="*/ 303 w 679"/>
                <a:gd name="T11" fmla="*/ 361 h 517"/>
                <a:gd name="T12" fmla="*/ 323 w 679"/>
                <a:gd name="T13" fmla="*/ 343 h 517"/>
                <a:gd name="T14" fmla="*/ 350 w 679"/>
                <a:gd name="T15" fmla="*/ 334 h 517"/>
                <a:gd name="T16" fmla="*/ 352 w 679"/>
                <a:gd name="T17" fmla="*/ 283 h 517"/>
                <a:gd name="T18" fmla="*/ 344 w 679"/>
                <a:gd name="T19" fmla="*/ 258 h 517"/>
                <a:gd name="T20" fmla="*/ 673 w 679"/>
                <a:gd name="T21" fmla="*/ 203 h 517"/>
                <a:gd name="T22" fmla="*/ 394 w 679"/>
                <a:gd name="T23" fmla="*/ 9 h 517"/>
                <a:gd name="T24" fmla="*/ 437 w 679"/>
                <a:gd name="T25" fmla="*/ 12 h 517"/>
                <a:gd name="T26" fmla="*/ 431 w 679"/>
                <a:gd name="T27" fmla="*/ 52 h 517"/>
                <a:gd name="T28" fmla="*/ 430 w 679"/>
                <a:gd name="T29" fmla="*/ 101 h 517"/>
                <a:gd name="T30" fmla="*/ 474 w 679"/>
                <a:gd name="T31" fmla="*/ 87 h 517"/>
                <a:gd name="T32" fmla="*/ 536 w 679"/>
                <a:gd name="T33" fmla="*/ 90 h 517"/>
                <a:gd name="T34" fmla="*/ 568 w 679"/>
                <a:gd name="T35" fmla="*/ 59 h 517"/>
                <a:gd name="T36" fmla="*/ 621 w 679"/>
                <a:gd name="T37" fmla="*/ 90 h 517"/>
                <a:gd name="T38" fmla="*/ 658 w 679"/>
                <a:gd name="T39" fmla="*/ 150 h 517"/>
                <a:gd name="T40" fmla="*/ 651 w 679"/>
                <a:gd name="T41" fmla="*/ 191 h 517"/>
                <a:gd name="T42" fmla="*/ 640 w 679"/>
                <a:gd name="T43" fmla="*/ 227 h 517"/>
                <a:gd name="T44" fmla="*/ 607 w 679"/>
                <a:gd name="T45" fmla="*/ 256 h 517"/>
                <a:gd name="T46" fmla="*/ 554 w 679"/>
                <a:gd name="T47" fmla="*/ 274 h 517"/>
                <a:gd name="T48" fmla="*/ 527 w 679"/>
                <a:gd name="T49" fmla="*/ 258 h 517"/>
                <a:gd name="T50" fmla="*/ 531 w 679"/>
                <a:gd name="T51" fmla="*/ 282 h 517"/>
                <a:gd name="T52" fmla="*/ 498 w 679"/>
                <a:gd name="T53" fmla="*/ 269 h 517"/>
                <a:gd name="T54" fmla="*/ 477 w 679"/>
                <a:gd name="T55" fmla="*/ 278 h 517"/>
                <a:gd name="T56" fmla="*/ 449 w 679"/>
                <a:gd name="T57" fmla="*/ 272 h 517"/>
                <a:gd name="T58" fmla="*/ 441 w 679"/>
                <a:gd name="T59" fmla="*/ 300 h 517"/>
                <a:gd name="T60" fmla="*/ 408 w 679"/>
                <a:gd name="T61" fmla="*/ 292 h 517"/>
                <a:gd name="T62" fmla="*/ 372 w 679"/>
                <a:gd name="T63" fmla="*/ 280 h 517"/>
                <a:gd name="T64" fmla="*/ 357 w 679"/>
                <a:gd name="T65" fmla="*/ 246 h 517"/>
                <a:gd name="T66" fmla="*/ 344 w 679"/>
                <a:gd name="T67" fmla="*/ 245 h 517"/>
                <a:gd name="T68" fmla="*/ 352 w 679"/>
                <a:gd name="T69" fmla="*/ 310 h 517"/>
                <a:gd name="T70" fmla="*/ 330 w 679"/>
                <a:gd name="T71" fmla="*/ 319 h 517"/>
                <a:gd name="T72" fmla="*/ 303 w 679"/>
                <a:gd name="T73" fmla="*/ 337 h 517"/>
                <a:gd name="T74" fmla="*/ 251 w 679"/>
                <a:gd name="T75" fmla="*/ 363 h 517"/>
                <a:gd name="T76" fmla="*/ 228 w 679"/>
                <a:gd name="T77" fmla="*/ 369 h 517"/>
                <a:gd name="T78" fmla="*/ 200 w 679"/>
                <a:gd name="T79" fmla="*/ 376 h 517"/>
                <a:gd name="T80" fmla="*/ 173 w 679"/>
                <a:gd name="T81" fmla="*/ 390 h 517"/>
                <a:gd name="T82" fmla="*/ 139 w 679"/>
                <a:gd name="T83" fmla="*/ 392 h 517"/>
                <a:gd name="T84" fmla="*/ 124 w 679"/>
                <a:gd name="T85" fmla="*/ 397 h 517"/>
                <a:gd name="T86" fmla="*/ 87 w 679"/>
                <a:gd name="T87" fmla="*/ 410 h 517"/>
                <a:gd name="T88" fmla="*/ 73 w 679"/>
                <a:gd name="T89" fmla="*/ 412 h 517"/>
                <a:gd name="T90" fmla="*/ 61 w 679"/>
                <a:gd name="T91" fmla="*/ 433 h 517"/>
                <a:gd name="T92" fmla="*/ 65 w 679"/>
                <a:gd name="T93" fmla="*/ 459 h 517"/>
                <a:gd name="T94" fmla="*/ 67 w 679"/>
                <a:gd name="T95" fmla="*/ 484 h 517"/>
                <a:gd name="T96" fmla="*/ 32 w 679"/>
                <a:gd name="T97" fmla="*/ 513 h 517"/>
                <a:gd name="T98" fmla="*/ 25 w 679"/>
                <a:gd name="T99" fmla="*/ 493 h 517"/>
                <a:gd name="T100" fmla="*/ 14 w 679"/>
                <a:gd name="T101" fmla="*/ 471 h 517"/>
                <a:gd name="T102" fmla="*/ 8 w 679"/>
                <a:gd name="T103" fmla="*/ 428 h 517"/>
                <a:gd name="T104" fmla="*/ 12 w 679"/>
                <a:gd name="T105" fmla="*/ 395 h 517"/>
                <a:gd name="T106" fmla="*/ 65 w 679"/>
                <a:gd name="T107" fmla="*/ 358 h 517"/>
                <a:gd name="T108" fmla="*/ 94 w 679"/>
                <a:gd name="T109" fmla="*/ 319 h 517"/>
                <a:gd name="T110" fmla="*/ 106 w 679"/>
                <a:gd name="T111" fmla="*/ 289 h 517"/>
                <a:gd name="T112" fmla="*/ 156 w 679"/>
                <a:gd name="T113" fmla="*/ 249 h 517"/>
                <a:gd name="T114" fmla="*/ 170 w 679"/>
                <a:gd name="T115" fmla="*/ 185 h 517"/>
                <a:gd name="T116" fmla="*/ 199 w 679"/>
                <a:gd name="T117" fmla="*/ 130 h 517"/>
                <a:gd name="T118" fmla="*/ 211 w 679"/>
                <a:gd name="T119" fmla="*/ 77 h 517"/>
                <a:gd name="T120" fmla="*/ 249 w 679"/>
                <a:gd name="T121" fmla="*/ 34 h 517"/>
                <a:gd name="T122" fmla="*/ 298 w 679"/>
                <a:gd name="T123" fmla="*/ 33 h 517"/>
                <a:gd name="T124" fmla="*/ 328 w 679"/>
                <a:gd name="T125" fmla="*/ 3 h 5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679" h="517">
                  <a:moveTo>
                    <a:pt x="70" y="477"/>
                  </a:moveTo>
                  <a:lnTo>
                    <a:pt x="70" y="477"/>
                  </a:lnTo>
                  <a:lnTo>
                    <a:pt x="73" y="477"/>
                  </a:lnTo>
                  <a:lnTo>
                    <a:pt x="73" y="478"/>
                  </a:lnTo>
                  <a:lnTo>
                    <a:pt x="73" y="480"/>
                  </a:lnTo>
                  <a:lnTo>
                    <a:pt x="73" y="482"/>
                  </a:lnTo>
                  <a:lnTo>
                    <a:pt x="73" y="482"/>
                  </a:lnTo>
                  <a:lnTo>
                    <a:pt x="73" y="484"/>
                  </a:lnTo>
                  <a:lnTo>
                    <a:pt x="72" y="484"/>
                  </a:lnTo>
                  <a:lnTo>
                    <a:pt x="72" y="484"/>
                  </a:lnTo>
                  <a:lnTo>
                    <a:pt x="70" y="482"/>
                  </a:lnTo>
                  <a:lnTo>
                    <a:pt x="70" y="480"/>
                  </a:lnTo>
                  <a:lnTo>
                    <a:pt x="70" y="480"/>
                  </a:lnTo>
                  <a:lnTo>
                    <a:pt x="69" y="478"/>
                  </a:lnTo>
                  <a:lnTo>
                    <a:pt x="67" y="477"/>
                  </a:lnTo>
                  <a:lnTo>
                    <a:pt x="69" y="477"/>
                  </a:lnTo>
                  <a:lnTo>
                    <a:pt x="69" y="477"/>
                  </a:lnTo>
                  <a:lnTo>
                    <a:pt x="70" y="477"/>
                  </a:lnTo>
                  <a:lnTo>
                    <a:pt x="70" y="477"/>
                  </a:lnTo>
                  <a:lnTo>
                    <a:pt x="70" y="477"/>
                  </a:lnTo>
                  <a:close/>
                  <a:moveTo>
                    <a:pt x="85" y="453"/>
                  </a:moveTo>
                  <a:lnTo>
                    <a:pt x="84" y="455"/>
                  </a:lnTo>
                  <a:lnTo>
                    <a:pt x="83" y="455"/>
                  </a:lnTo>
                  <a:lnTo>
                    <a:pt x="81" y="453"/>
                  </a:lnTo>
                  <a:lnTo>
                    <a:pt x="80" y="452"/>
                  </a:lnTo>
                  <a:lnTo>
                    <a:pt x="83" y="449"/>
                  </a:lnTo>
                  <a:lnTo>
                    <a:pt x="84" y="448"/>
                  </a:lnTo>
                  <a:lnTo>
                    <a:pt x="84" y="448"/>
                  </a:lnTo>
                  <a:lnTo>
                    <a:pt x="85" y="449"/>
                  </a:lnTo>
                  <a:lnTo>
                    <a:pt x="87" y="449"/>
                  </a:lnTo>
                  <a:lnTo>
                    <a:pt x="87" y="449"/>
                  </a:lnTo>
                  <a:lnTo>
                    <a:pt x="88" y="451"/>
                  </a:lnTo>
                  <a:lnTo>
                    <a:pt x="87" y="452"/>
                  </a:lnTo>
                  <a:lnTo>
                    <a:pt x="87" y="452"/>
                  </a:lnTo>
                  <a:lnTo>
                    <a:pt x="85" y="453"/>
                  </a:lnTo>
                  <a:lnTo>
                    <a:pt x="85" y="453"/>
                  </a:lnTo>
                  <a:close/>
                  <a:moveTo>
                    <a:pt x="66" y="435"/>
                  </a:moveTo>
                  <a:lnTo>
                    <a:pt x="67" y="438"/>
                  </a:lnTo>
                  <a:lnTo>
                    <a:pt x="67" y="439"/>
                  </a:lnTo>
                  <a:lnTo>
                    <a:pt x="67" y="439"/>
                  </a:lnTo>
                  <a:lnTo>
                    <a:pt x="69" y="439"/>
                  </a:lnTo>
                  <a:lnTo>
                    <a:pt x="70" y="438"/>
                  </a:lnTo>
                  <a:lnTo>
                    <a:pt x="70" y="438"/>
                  </a:lnTo>
                  <a:lnTo>
                    <a:pt x="73" y="438"/>
                  </a:lnTo>
                  <a:lnTo>
                    <a:pt x="74" y="438"/>
                  </a:lnTo>
                  <a:lnTo>
                    <a:pt x="76" y="437"/>
                  </a:lnTo>
                  <a:lnTo>
                    <a:pt x="76" y="435"/>
                  </a:lnTo>
                  <a:lnTo>
                    <a:pt x="79" y="435"/>
                  </a:lnTo>
                  <a:lnTo>
                    <a:pt x="79" y="437"/>
                  </a:lnTo>
                  <a:lnTo>
                    <a:pt x="80" y="438"/>
                  </a:lnTo>
                  <a:lnTo>
                    <a:pt x="80" y="441"/>
                  </a:lnTo>
                  <a:lnTo>
                    <a:pt x="80" y="442"/>
                  </a:lnTo>
                  <a:lnTo>
                    <a:pt x="79" y="445"/>
                  </a:lnTo>
                  <a:lnTo>
                    <a:pt x="77" y="446"/>
                  </a:lnTo>
                  <a:lnTo>
                    <a:pt x="79" y="448"/>
                  </a:lnTo>
                  <a:lnTo>
                    <a:pt x="79" y="449"/>
                  </a:lnTo>
                  <a:lnTo>
                    <a:pt x="79" y="449"/>
                  </a:lnTo>
                  <a:lnTo>
                    <a:pt x="77" y="449"/>
                  </a:lnTo>
                  <a:lnTo>
                    <a:pt x="76" y="449"/>
                  </a:lnTo>
                  <a:lnTo>
                    <a:pt x="76" y="449"/>
                  </a:lnTo>
                  <a:lnTo>
                    <a:pt x="76" y="448"/>
                  </a:lnTo>
                  <a:lnTo>
                    <a:pt x="76" y="446"/>
                  </a:lnTo>
                  <a:lnTo>
                    <a:pt x="76" y="446"/>
                  </a:lnTo>
                  <a:lnTo>
                    <a:pt x="73" y="445"/>
                  </a:lnTo>
                  <a:lnTo>
                    <a:pt x="72" y="444"/>
                  </a:lnTo>
                  <a:lnTo>
                    <a:pt x="70" y="444"/>
                  </a:lnTo>
                  <a:lnTo>
                    <a:pt x="63" y="444"/>
                  </a:lnTo>
                  <a:lnTo>
                    <a:pt x="61" y="444"/>
                  </a:lnTo>
                  <a:lnTo>
                    <a:pt x="58" y="446"/>
                  </a:lnTo>
                  <a:lnTo>
                    <a:pt x="55" y="446"/>
                  </a:lnTo>
                  <a:lnTo>
                    <a:pt x="52" y="445"/>
                  </a:lnTo>
                  <a:lnTo>
                    <a:pt x="54" y="445"/>
                  </a:lnTo>
                  <a:lnTo>
                    <a:pt x="55" y="444"/>
                  </a:lnTo>
                  <a:lnTo>
                    <a:pt x="54" y="442"/>
                  </a:lnTo>
                  <a:lnTo>
                    <a:pt x="52" y="441"/>
                  </a:lnTo>
                  <a:lnTo>
                    <a:pt x="55" y="441"/>
                  </a:lnTo>
                  <a:lnTo>
                    <a:pt x="55" y="441"/>
                  </a:lnTo>
                  <a:lnTo>
                    <a:pt x="56" y="441"/>
                  </a:lnTo>
                  <a:lnTo>
                    <a:pt x="56" y="439"/>
                  </a:lnTo>
                  <a:lnTo>
                    <a:pt x="55" y="439"/>
                  </a:lnTo>
                  <a:lnTo>
                    <a:pt x="55" y="439"/>
                  </a:lnTo>
                  <a:lnTo>
                    <a:pt x="55" y="438"/>
                  </a:lnTo>
                  <a:lnTo>
                    <a:pt x="55" y="438"/>
                  </a:lnTo>
                  <a:lnTo>
                    <a:pt x="56" y="438"/>
                  </a:lnTo>
                  <a:lnTo>
                    <a:pt x="59" y="438"/>
                  </a:lnTo>
                  <a:lnTo>
                    <a:pt x="61" y="438"/>
                  </a:lnTo>
                  <a:lnTo>
                    <a:pt x="61" y="438"/>
                  </a:lnTo>
                  <a:lnTo>
                    <a:pt x="59" y="438"/>
                  </a:lnTo>
                  <a:lnTo>
                    <a:pt x="59" y="438"/>
                  </a:lnTo>
                  <a:lnTo>
                    <a:pt x="58" y="438"/>
                  </a:lnTo>
                  <a:lnTo>
                    <a:pt x="56" y="437"/>
                  </a:lnTo>
                  <a:lnTo>
                    <a:pt x="62" y="437"/>
                  </a:lnTo>
                  <a:lnTo>
                    <a:pt x="65" y="435"/>
                  </a:lnTo>
                  <a:lnTo>
                    <a:pt x="66" y="435"/>
                  </a:lnTo>
                  <a:lnTo>
                    <a:pt x="66" y="435"/>
                  </a:lnTo>
                  <a:close/>
                  <a:moveTo>
                    <a:pt x="74" y="426"/>
                  </a:moveTo>
                  <a:lnTo>
                    <a:pt x="76" y="426"/>
                  </a:lnTo>
                  <a:lnTo>
                    <a:pt x="76" y="426"/>
                  </a:lnTo>
                  <a:lnTo>
                    <a:pt x="79" y="424"/>
                  </a:lnTo>
                  <a:lnTo>
                    <a:pt x="79" y="424"/>
                  </a:lnTo>
                  <a:lnTo>
                    <a:pt x="80" y="424"/>
                  </a:lnTo>
                  <a:lnTo>
                    <a:pt x="81" y="426"/>
                  </a:lnTo>
                  <a:lnTo>
                    <a:pt x="81" y="427"/>
                  </a:lnTo>
                  <a:lnTo>
                    <a:pt x="80" y="427"/>
                  </a:lnTo>
                  <a:lnTo>
                    <a:pt x="80" y="428"/>
                  </a:lnTo>
                  <a:lnTo>
                    <a:pt x="81" y="428"/>
                  </a:lnTo>
                  <a:lnTo>
                    <a:pt x="83" y="426"/>
                  </a:lnTo>
                  <a:lnTo>
                    <a:pt x="84" y="424"/>
                  </a:lnTo>
                  <a:lnTo>
                    <a:pt x="87" y="424"/>
                  </a:lnTo>
                  <a:lnTo>
                    <a:pt x="87" y="426"/>
                  </a:lnTo>
                  <a:lnTo>
                    <a:pt x="84" y="427"/>
                  </a:lnTo>
                  <a:lnTo>
                    <a:pt x="83" y="431"/>
                  </a:lnTo>
                  <a:lnTo>
                    <a:pt x="81" y="433"/>
                  </a:lnTo>
                  <a:lnTo>
                    <a:pt x="80" y="434"/>
                  </a:lnTo>
                  <a:lnTo>
                    <a:pt x="77" y="433"/>
                  </a:lnTo>
                  <a:lnTo>
                    <a:pt x="76" y="431"/>
                  </a:lnTo>
                  <a:lnTo>
                    <a:pt x="76" y="430"/>
                  </a:lnTo>
                  <a:lnTo>
                    <a:pt x="76" y="430"/>
                  </a:lnTo>
                  <a:lnTo>
                    <a:pt x="74" y="430"/>
                  </a:lnTo>
                  <a:lnTo>
                    <a:pt x="74" y="428"/>
                  </a:lnTo>
                  <a:lnTo>
                    <a:pt x="74" y="428"/>
                  </a:lnTo>
                  <a:lnTo>
                    <a:pt x="73" y="428"/>
                  </a:lnTo>
                  <a:lnTo>
                    <a:pt x="74" y="430"/>
                  </a:lnTo>
                  <a:lnTo>
                    <a:pt x="73" y="430"/>
                  </a:lnTo>
                  <a:lnTo>
                    <a:pt x="72" y="428"/>
                  </a:lnTo>
                  <a:lnTo>
                    <a:pt x="70" y="428"/>
                  </a:lnTo>
                  <a:lnTo>
                    <a:pt x="72" y="427"/>
                  </a:lnTo>
                  <a:lnTo>
                    <a:pt x="70" y="427"/>
                  </a:lnTo>
                  <a:lnTo>
                    <a:pt x="69" y="427"/>
                  </a:lnTo>
                  <a:lnTo>
                    <a:pt x="67" y="427"/>
                  </a:lnTo>
                  <a:lnTo>
                    <a:pt x="67" y="426"/>
                  </a:lnTo>
                  <a:lnTo>
                    <a:pt x="70" y="426"/>
                  </a:lnTo>
                  <a:lnTo>
                    <a:pt x="70" y="426"/>
                  </a:lnTo>
                  <a:lnTo>
                    <a:pt x="72" y="424"/>
                  </a:lnTo>
                  <a:lnTo>
                    <a:pt x="73" y="424"/>
                  </a:lnTo>
                  <a:lnTo>
                    <a:pt x="74" y="424"/>
                  </a:lnTo>
                  <a:lnTo>
                    <a:pt x="76" y="424"/>
                  </a:lnTo>
                  <a:lnTo>
                    <a:pt x="76" y="424"/>
                  </a:lnTo>
                  <a:lnTo>
                    <a:pt x="73" y="426"/>
                  </a:lnTo>
                  <a:lnTo>
                    <a:pt x="73" y="426"/>
                  </a:lnTo>
                  <a:lnTo>
                    <a:pt x="74" y="426"/>
                  </a:lnTo>
                  <a:lnTo>
                    <a:pt x="74" y="426"/>
                  </a:lnTo>
                  <a:close/>
                  <a:moveTo>
                    <a:pt x="206" y="380"/>
                  </a:moveTo>
                  <a:lnTo>
                    <a:pt x="206" y="381"/>
                  </a:lnTo>
                  <a:lnTo>
                    <a:pt x="207" y="380"/>
                  </a:lnTo>
                  <a:lnTo>
                    <a:pt x="207" y="380"/>
                  </a:lnTo>
                  <a:lnTo>
                    <a:pt x="209" y="380"/>
                  </a:lnTo>
                  <a:lnTo>
                    <a:pt x="210" y="380"/>
                  </a:lnTo>
                  <a:lnTo>
                    <a:pt x="211" y="380"/>
                  </a:lnTo>
                  <a:lnTo>
                    <a:pt x="211" y="381"/>
                  </a:lnTo>
                  <a:lnTo>
                    <a:pt x="211" y="383"/>
                  </a:lnTo>
                  <a:lnTo>
                    <a:pt x="211" y="384"/>
                  </a:lnTo>
                  <a:lnTo>
                    <a:pt x="210" y="384"/>
                  </a:lnTo>
                  <a:lnTo>
                    <a:pt x="204" y="386"/>
                  </a:lnTo>
                  <a:lnTo>
                    <a:pt x="203" y="386"/>
                  </a:lnTo>
                  <a:lnTo>
                    <a:pt x="202" y="386"/>
                  </a:lnTo>
                  <a:lnTo>
                    <a:pt x="200" y="387"/>
                  </a:lnTo>
                  <a:lnTo>
                    <a:pt x="200" y="388"/>
                  </a:lnTo>
                  <a:lnTo>
                    <a:pt x="199" y="388"/>
                  </a:lnTo>
                  <a:lnTo>
                    <a:pt x="195" y="390"/>
                  </a:lnTo>
                  <a:lnTo>
                    <a:pt x="195" y="388"/>
                  </a:lnTo>
                  <a:lnTo>
                    <a:pt x="195" y="388"/>
                  </a:lnTo>
                  <a:lnTo>
                    <a:pt x="198" y="386"/>
                  </a:lnTo>
                  <a:lnTo>
                    <a:pt x="198" y="383"/>
                  </a:lnTo>
                  <a:lnTo>
                    <a:pt x="196" y="381"/>
                  </a:lnTo>
                  <a:lnTo>
                    <a:pt x="198" y="381"/>
                  </a:lnTo>
                  <a:lnTo>
                    <a:pt x="200" y="381"/>
                  </a:lnTo>
                  <a:lnTo>
                    <a:pt x="202" y="380"/>
                  </a:lnTo>
                  <a:lnTo>
                    <a:pt x="203" y="380"/>
                  </a:lnTo>
                  <a:lnTo>
                    <a:pt x="204" y="380"/>
                  </a:lnTo>
                  <a:lnTo>
                    <a:pt x="206" y="380"/>
                  </a:lnTo>
                  <a:close/>
                  <a:moveTo>
                    <a:pt x="267" y="383"/>
                  </a:moveTo>
                  <a:lnTo>
                    <a:pt x="267" y="384"/>
                  </a:lnTo>
                  <a:lnTo>
                    <a:pt x="267" y="384"/>
                  </a:lnTo>
                  <a:lnTo>
                    <a:pt x="264" y="384"/>
                  </a:lnTo>
                  <a:lnTo>
                    <a:pt x="263" y="384"/>
                  </a:lnTo>
                  <a:lnTo>
                    <a:pt x="261" y="383"/>
                  </a:lnTo>
                  <a:lnTo>
                    <a:pt x="261" y="384"/>
                  </a:lnTo>
                  <a:lnTo>
                    <a:pt x="260" y="386"/>
                  </a:lnTo>
                  <a:lnTo>
                    <a:pt x="260" y="386"/>
                  </a:lnTo>
                  <a:lnTo>
                    <a:pt x="258" y="386"/>
                  </a:lnTo>
                  <a:lnTo>
                    <a:pt x="258" y="386"/>
                  </a:lnTo>
                  <a:lnTo>
                    <a:pt x="258" y="384"/>
                  </a:lnTo>
                  <a:lnTo>
                    <a:pt x="258" y="383"/>
                  </a:lnTo>
                  <a:lnTo>
                    <a:pt x="261" y="381"/>
                  </a:lnTo>
                  <a:lnTo>
                    <a:pt x="263" y="380"/>
                  </a:lnTo>
                  <a:lnTo>
                    <a:pt x="261" y="379"/>
                  </a:lnTo>
                  <a:lnTo>
                    <a:pt x="264" y="377"/>
                  </a:lnTo>
                  <a:lnTo>
                    <a:pt x="267" y="376"/>
                  </a:lnTo>
                  <a:lnTo>
                    <a:pt x="269" y="375"/>
                  </a:lnTo>
                  <a:lnTo>
                    <a:pt x="269" y="376"/>
                  </a:lnTo>
                  <a:lnTo>
                    <a:pt x="269" y="377"/>
                  </a:lnTo>
                  <a:lnTo>
                    <a:pt x="269" y="379"/>
                  </a:lnTo>
                  <a:lnTo>
                    <a:pt x="269" y="380"/>
                  </a:lnTo>
                  <a:lnTo>
                    <a:pt x="269" y="381"/>
                  </a:lnTo>
                  <a:lnTo>
                    <a:pt x="269" y="381"/>
                  </a:lnTo>
                  <a:lnTo>
                    <a:pt x="267" y="383"/>
                  </a:lnTo>
                  <a:lnTo>
                    <a:pt x="267" y="383"/>
                  </a:lnTo>
                  <a:close/>
                  <a:moveTo>
                    <a:pt x="289" y="369"/>
                  </a:moveTo>
                  <a:lnTo>
                    <a:pt x="289" y="370"/>
                  </a:lnTo>
                  <a:lnTo>
                    <a:pt x="289" y="372"/>
                  </a:lnTo>
                  <a:lnTo>
                    <a:pt x="286" y="372"/>
                  </a:lnTo>
                  <a:lnTo>
                    <a:pt x="286" y="373"/>
                  </a:lnTo>
                  <a:lnTo>
                    <a:pt x="285" y="375"/>
                  </a:lnTo>
                  <a:lnTo>
                    <a:pt x="283" y="376"/>
                  </a:lnTo>
                  <a:lnTo>
                    <a:pt x="283" y="377"/>
                  </a:lnTo>
                  <a:lnTo>
                    <a:pt x="283" y="379"/>
                  </a:lnTo>
                  <a:lnTo>
                    <a:pt x="285" y="380"/>
                  </a:lnTo>
                  <a:lnTo>
                    <a:pt x="283" y="383"/>
                  </a:lnTo>
                  <a:lnTo>
                    <a:pt x="283" y="383"/>
                  </a:lnTo>
                  <a:lnTo>
                    <a:pt x="283" y="386"/>
                  </a:lnTo>
                  <a:lnTo>
                    <a:pt x="285" y="387"/>
                  </a:lnTo>
                  <a:lnTo>
                    <a:pt x="283" y="388"/>
                  </a:lnTo>
                  <a:lnTo>
                    <a:pt x="283" y="388"/>
                  </a:lnTo>
                  <a:lnTo>
                    <a:pt x="280" y="388"/>
                  </a:lnTo>
                  <a:lnTo>
                    <a:pt x="280" y="387"/>
                  </a:lnTo>
                  <a:lnTo>
                    <a:pt x="279" y="386"/>
                  </a:lnTo>
                  <a:lnTo>
                    <a:pt x="279" y="386"/>
                  </a:lnTo>
                  <a:lnTo>
                    <a:pt x="278" y="386"/>
                  </a:lnTo>
                  <a:lnTo>
                    <a:pt x="278" y="384"/>
                  </a:lnTo>
                  <a:lnTo>
                    <a:pt x="278" y="383"/>
                  </a:lnTo>
                  <a:lnTo>
                    <a:pt x="280" y="380"/>
                  </a:lnTo>
                  <a:lnTo>
                    <a:pt x="280" y="377"/>
                  </a:lnTo>
                  <a:lnTo>
                    <a:pt x="280" y="377"/>
                  </a:lnTo>
                  <a:lnTo>
                    <a:pt x="278" y="377"/>
                  </a:lnTo>
                  <a:lnTo>
                    <a:pt x="275" y="377"/>
                  </a:lnTo>
                  <a:lnTo>
                    <a:pt x="275" y="377"/>
                  </a:lnTo>
                  <a:lnTo>
                    <a:pt x="275" y="376"/>
                  </a:lnTo>
                  <a:lnTo>
                    <a:pt x="276" y="375"/>
                  </a:lnTo>
                  <a:lnTo>
                    <a:pt x="279" y="373"/>
                  </a:lnTo>
                  <a:lnTo>
                    <a:pt x="280" y="373"/>
                  </a:lnTo>
                  <a:lnTo>
                    <a:pt x="280" y="369"/>
                  </a:lnTo>
                  <a:lnTo>
                    <a:pt x="283" y="369"/>
                  </a:lnTo>
                  <a:lnTo>
                    <a:pt x="283" y="369"/>
                  </a:lnTo>
                  <a:lnTo>
                    <a:pt x="286" y="369"/>
                  </a:lnTo>
                  <a:lnTo>
                    <a:pt x="287" y="369"/>
                  </a:lnTo>
                  <a:lnTo>
                    <a:pt x="289" y="369"/>
                  </a:lnTo>
                  <a:lnTo>
                    <a:pt x="289" y="369"/>
                  </a:lnTo>
                  <a:close/>
                  <a:moveTo>
                    <a:pt x="316" y="361"/>
                  </a:moveTo>
                  <a:lnTo>
                    <a:pt x="316" y="361"/>
                  </a:lnTo>
                  <a:lnTo>
                    <a:pt x="318" y="359"/>
                  </a:lnTo>
                  <a:lnTo>
                    <a:pt x="318" y="359"/>
                  </a:lnTo>
                  <a:lnTo>
                    <a:pt x="319" y="361"/>
                  </a:lnTo>
                  <a:lnTo>
                    <a:pt x="318" y="361"/>
                  </a:lnTo>
                  <a:lnTo>
                    <a:pt x="318" y="361"/>
                  </a:lnTo>
                  <a:lnTo>
                    <a:pt x="316" y="362"/>
                  </a:lnTo>
                  <a:lnTo>
                    <a:pt x="316" y="361"/>
                  </a:lnTo>
                  <a:lnTo>
                    <a:pt x="315" y="362"/>
                  </a:lnTo>
                  <a:lnTo>
                    <a:pt x="314" y="361"/>
                  </a:lnTo>
                  <a:lnTo>
                    <a:pt x="314" y="361"/>
                  </a:lnTo>
                  <a:lnTo>
                    <a:pt x="315" y="361"/>
                  </a:lnTo>
                  <a:lnTo>
                    <a:pt x="315" y="359"/>
                  </a:lnTo>
                  <a:lnTo>
                    <a:pt x="315" y="359"/>
                  </a:lnTo>
                  <a:lnTo>
                    <a:pt x="316" y="361"/>
                  </a:lnTo>
                  <a:close/>
                  <a:moveTo>
                    <a:pt x="303" y="361"/>
                  </a:moveTo>
                  <a:lnTo>
                    <a:pt x="303" y="361"/>
                  </a:lnTo>
                  <a:lnTo>
                    <a:pt x="301" y="359"/>
                  </a:lnTo>
                  <a:lnTo>
                    <a:pt x="303" y="359"/>
                  </a:lnTo>
                  <a:lnTo>
                    <a:pt x="304" y="358"/>
                  </a:lnTo>
                  <a:lnTo>
                    <a:pt x="305" y="358"/>
                  </a:lnTo>
                  <a:lnTo>
                    <a:pt x="305" y="361"/>
                  </a:lnTo>
                  <a:lnTo>
                    <a:pt x="304" y="361"/>
                  </a:lnTo>
                  <a:lnTo>
                    <a:pt x="303" y="361"/>
                  </a:lnTo>
                  <a:lnTo>
                    <a:pt x="303" y="361"/>
                  </a:lnTo>
                  <a:close/>
                  <a:moveTo>
                    <a:pt x="325" y="358"/>
                  </a:moveTo>
                  <a:lnTo>
                    <a:pt x="325" y="358"/>
                  </a:lnTo>
                  <a:lnTo>
                    <a:pt x="325" y="358"/>
                  </a:lnTo>
                  <a:lnTo>
                    <a:pt x="322" y="358"/>
                  </a:lnTo>
                  <a:lnTo>
                    <a:pt x="322" y="357"/>
                  </a:lnTo>
                  <a:lnTo>
                    <a:pt x="322" y="355"/>
                  </a:lnTo>
                  <a:lnTo>
                    <a:pt x="322" y="354"/>
                  </a:lnTo>
                  <a:lnTo>
                    <a:pt x="323" y="352"/>
                  </a:lnTo>
                  <a:lnTo>
                    <a:pt x="325" y="352"/>
                  </a:lnTo>
                  <a:lnTo>
                    <a:pt x="325" y="352"/>
                  </a:lnTo>
                  <a:lnTo>
                    <a:pt x="326" y="354"/>
                  </a:lnTo>
                  <a:lnTo>
                    <a:pt x="326" y="354"/>
                  </a:lnTo>
                  <a:lnTo>
                    <a:pt x="328" y="355"/>
                  </a:lnTo>
                  <a:lnTo>
                    <a:pt x="326" y="355"/>
                  </a:lnTo>
                  <a:lnTo>
                    <a:pt x="326" y="357"/>
                  </a:lnTo>
                  <a:lnTo>
                    <a:pt x="325" y="358"/>
                  </a:lnTo>
                  <a:lnTo>
                    <a:pt x="325" y="358"/>
                  </a:lnTo>
                  <a:close/>
                  <a:moveTo>
                    <a:pt x="372" y="348"/>
                  </a:moveTo>
                  <a:lnTo>
                    <a:pt x="370" y="350"/>
                  </a:lnTo>
                  <a:lnTo>
                    <a:pt x="369" y="350"/>
                  </a:lnTo>
                  <a:lnTo>
                    <a:pt x="368" y="348"/>
                  </a:lnTo>
                  <a:lnTo>
                    <a:pt x="368" y="347"/>
                  </a:lnTo>
                  <a:lnTo>
                    <a:pt x="369" y="347"/>
                  </a:lnTo>
                  <a:lnTo>
                    <a:pt x="369" y="347"/>
                  </a:lnTo>
                  <a:lnTo>
                    <a:pt x="372" y="347"/>
                  </a:lnTo>
                  <a:lnTo>
                    <a:pt x="372" y="348"/>
                  </a:lnTo>
                  <a:lnTo>
                    <a:pt x="372" y="348"/>
                  </a:lnTo>
                  <a:close/>
                  <a:moveTo>
                    <a:pt x="323" y="343"/>
                  </a:moveTo>
                  <a:lnTo>
                    <a:pt x="323" y="344"/>
                  </a:lnTo>
                  <a:lnTo>
                    <a:pt x="323" y="344"/>
                  </a:lnTo>
                  <a:lnTo>
                    <a:pt x="323" y="345"/>
                  </a:lnTo>
                  <a:lnTo>
                    <a:pt x="323" y="347"/>
                  </a:lnTo>
                  <a:lnTo>
                    <a:pt x="323" y="347"/>
                  </a:lnTo>
                  <a:lnTo>
                    <a:pt x="322" y="347"/>
                  </a:lnTo>
                  <a:lnTo>
                    <a:pt x="322" y="347"/>
                  </a:lnTo>
                  <a:lnTo>
                    <a:pt x="319" y="348"/>
                  </a:lnTo>
                  <a:lnTo>
                    <a:pt x="319" y="350"/>
                  </a:lnTo>
                  <a:lnTo>
                    <a:pt x="319" y="350"/>
                  </a:lnTo>
                  <a:lnTo>
                    <a:pt x="318" y="351"/>
                  </a:lnTo>
                  <a:lnTo>
                    <a:pt x="318" y="350"/>
                  </a:lnTo>
                  <a:lnTo>
                    <a:pt x="318" y="350"/>
                  </a:lnTo>
                  <a:lnTo>
                    <a:pt x="319" y="344"/>
                  </a:lnTo>
                  <a:lnTo>
                    <a:pt x="319" y="343"/>
                  </a:lnTo>
                  <a:lnTo>
                    <a:pt x="323" y="343"/>
                  </a:lnTo>
                  <a:lnTo>
                    <a:pt x="323" y="343"/>
                  </a:lnTo>
                  <a:lnTo>
                    <a:pt x="323" y="343"/>
                  </a:lnTo>
                  <a:close/>
                  <a:moveTo>
                    <a:pt x="419" y="343"/>
                  </a:moveTo>
                  <a:lnTo>
                    <a:pt x="412" y="344"/>
                  </a:lnTo>
                  <a:lnTo>
                    <a:pt x="410" y="344"/>
                  </a:lnTo>
                  <a:lnTo>
                    <a:pt x="410" y="344"/>
                  </a:lnTo>
                  <a:lnTo>
                    <a:pt x="416" y="341"/>
                  </a:lnTo>
                  <a:lnTo>
                    <a:pt x="417" y="341"/>
                  </a:lnTo>
                  <a:lnTo>
                    <a:pt x="419" y="341"/>
                  </a:lnTo>
                  <a:lnTo>
                    <a:pt x="419" y="340"/>
                  </a:lnTo>
                  <a:lnTo>
                    <a:pt x="419" y="340"/>
                  </a:lnTo>
                  <a:lnTo>
                    <a:pt x="420" y="340"/>
                  </a:lnTo>
                  <a:lnTo>
                    <a:pt x="419" y="341"/>
                  </a:lnTo>
                  <a:lnTo>
                    <a:pt x="419" y="341"/>
                  </a:lnTo>
                  <a:lnTo>
                    <a:pt x="419" y="343"/>
                  </a:lnTo>
                  <a:lnTo>
                    <a:pt x="419" y="343"/>
                  </a:lnTo>
                  <a:close/>
                  <a:moveTo>
                    <a:pt x="337" y="340"/>
                  </a:moveTo>
                  <a:lnTo>
                    <a:pt x="337" y="340"/>
                  </a:lnTo>
                  <a:lnTo>
                    <a:pt x="339" y="340"/>
                  </a:lnTo>
                  <a:lnTo>
                    <a:pt x="339" y="341"/>
                  </a:lnTo>
                  <a:lnTo>
                    <a:pt x="337" y="344"/>
                  </a:lnTo>
                  <a:lnTo>
                    <a:pt x="337" y="345"/>
                  </a:lnTo>
                  <a:lnTo>
                    <a:pt x="339" y="347"/>
                  </a:lnTo>
                  <a:lnTo>
                    <a:pt x="330" y="345"/>
                  </a:lnTo>
                  <a:lnTo>
                    <a:pt x="329" y="344"/>
                  </a:lnTo>
                  <a:lnTo>
                    <a:pt x="333" y="340"/>
                  </a:lnTo>
                  <a:lnTo>
                    <a:pt x="333" y="340"/>
                  </a:lnTo>
                  <a:lnTo>
                    <a:pt x="334" y="340"/>
                  </a:lnTo>
                  <a:lnTo>
                    <a:pt x="336" y="339"/>
                  </a:lnTo>
                  <a:lnTo>
                    <a:pt x="336" y="339"/>
                  </a:lnTo>
                  <a:lnTo>
                    <a:pt x="336" y="339"/>
                  </a:lnTo>
                  <a:lnTo>
                    <a:pt x="336" y="339"/>
                  </a:lnTo>
                  <a:lnTo>
                    <a:pt x="337" y="340"/>
                  </a:lnTo>
                  <a:lnTo>
                    <a:pt x="337" y="340"/>
                  </a:lnTo>
                  <a:close/>
                  <a:moveTo>
                    <a:pt x="350" y="339"/>
                  </a:moveTo>
                  <a:lnTo>
                    <a:pt x="345" y="340"/>
                  </a:lnTo>
                  <a:lnTo>
                    <a:pt x="344" y="339"/>
                  </a:lnTo>
                  <a:lnTo>
                    <a:pt x="344" y="339"/>
                  </a:lnTo>
                  <a:lnTo>
                    <a:pt x="344" y="337"/>
                  </a:lnTo>
                  <a:lnTo>
                    <a:pt x="344" y="337"/>
                  </a:lnTo>
                  <a:lnTo>
                    <a:pt x="344" y="336"/>
                  </a:lnTo>
                  <a:lnTo>
                    <a:pt x="344" y="336"/>
                  </a:lnTo>
                  <a:lnTo>
                    <a:pt x="348" y="334"/>
                  </a:lnTo>
                  <a:lnTo>
                    <a:pt x="350" y="334"/>
                  </a:lnTo>
                  <a:lnTo>
                    <a:pt x="350" y="336"/>
                  </a:lnTo>
                  <a:lnTo>
                    <a:pt x="350" y="336"/>
                  </a:lnTo>
                  <a:lnTo>
                    <a:pt x="350" y="336"/>
                  </a:lnTo>
                  <a:lnTo>
                    <a:pt x="350" y="337"/>
                  </a:lnTo>
                  <a:lnTo>
                    <a:pt x="351" y="339"/>
                  </a:lnTo>
                  <a:lnTo>
                    <a:pt x="350" y="339"/>
                  </a:lnTo>
                  <a:close/>
                  <a:moveTo>
                    <a:pt x="334" y="332"/>
                  </a:moveTo>
                  <a:lnTo>
                    <a:pt x="333" y="334"/>
                  </a:lnTo>
                  <a:lnTo>
                    <a:pt x="332" y="337"/>
                  </a:lnTo>
                  <a:lnTo>
                    <a:pt x="330" y="340"/>
                  </a:lnTo>
                  <a:lnTo>
                    <a:pt x="328" y="340"/>
                  </a:lnTo>
                  <a:lnTo>
                    <a:pt x="326" y="340"/>
                  </a:lnTo>
                  <a:lnTo>
                    <a:pt x="326" y="339"/>
                  </a:lnTo>
                  <a:lnTo>
                    <a:pt x="325" y="337"/>
                  </a:lnTo>
                  <a:lnTo>
                    <a:pt x="326" y="336"/>
                  </a:lnTo>
                  <a:lnTo>
                    <a:pt x="326" y="334"/>
                  </a:lnTo>
                  <a:lnTo>
                    <a:pt x="329" y="334"/>
                  </a:lnTo>
                  <a:lnTo>
                    <a:pt x="329" y="333"/>
                  </a:lnTo>
                  <a:lnTo>
                    <a:pt x="329" y="333"/>
                  </a:lnTo>
                  <a:lnTo>
                    <a:pt x="329" y="333"/>
                  </a:lnTo>
                  <a:lnTo>
                    <a:pt x="330" y="332"/>
                  </a:lnTo>
                  <a:lnTo>
                    <a:pt x="330" y="332"/>
                  </a:lnTo>
                  <a:lnTo>
                    <a:pt x="330" y="333"/>
                  </a:lnTo>
                  <a:lnTo>
                    <a:pt x="332" y="333"/>
                  </a:lnTo>
                  <a:lnTo>
                    <a:pt x="333" y="332"/>
                  </a:lnTo>
                  <a:lnTo>
                    <a:pt x="334" y="332"/>
                  </a:lnTo>
                  <a:lnTo>
                    <a:pt x="334" y="332"/>
                  </a:lnTo>
                  <a:close/>
                  <a:moveTo>
                    <a:pt x="358" y="304"/>
                  </a:moveTo>
                  <a:lnTo>
                    <a:pt x="358" y="304"/>
                  </a:lnTo>
                  <a:lnTo>
                    <a:pt x="361" y="304"/>
                  </a:lnTo>
                  <a:lnTo>
                    <a:pt x="361" y="305"/>
                  </a:lnTo>
                  <a:lnTo>
                    <a:pt x="361" y="305"/>
                  </a:lnTo>
                  <a:lnTo>
                    <a:pt x="361" y="307"/>
                  </a:lnTo>
                  <a:lnTo>
                    <a:pt x="359" y="307"/>
                  </a:lnTo>
                  <a:lnTo>
                    <a:pt x="359" y="308"/>
                  </a:lnTo>
                  <a:lnTo>
                    <a:pt x="358" y="308"/>
                  </a:lnTo>
                  <a:lnTo>
                    <a:pt x="357" y="308"/>
                  </a:lnTo>
                  <a:lnTo>
                    <a:pt x="357" y="307"/>
                  </a:lnTo>
                  <a:lnTo>
                    <a:pt x="357" y="305"/>
                  </a:lnTo>
                  <a:lnTo>
                    <a:pt x="358" y="304"/>
                  </a:lnTo>
                  <a:close/>
                  <a:moveTo>
                    <a:pt x="359" y="289"/>
                  </a:moveTo>
                  <a:lnTo>
                    <a:pt x="358" y="289"/>
                  </a:lnTo>
                  <a:lnTo>
                    <a:pt x="355" y="287"/>
                  </a:lnTo>
                  <a:lnTo>
                    <a:pt x="352" y="283"/>
                  </a:lnTo>
                  <a:lnTo>
                    <a:pt x="348" y="280"/>
                  </a:lnTo>
                  <a:lnTo>
                    <a:pt x="345" y="278"/>
                  </a:lnTo>
                  <a:lnTo>
                    <a:pt x="344" y="276"/>
                  </a:lnTo>
                  <a:lnTo>
                    <a:pt x="344" y="275"/>
                  </a:lnTo>
                  <a:lnTo>
                    <a:pt x="347" y="275"/>
                  </a:lnTo>
                  <a:lnTo>
                    <a:pt x="350" y="274"/>
                  </a:lnTo>
                  <a:lnTo>
                    <a:pt x="351" y="275"/>
                  </a:lnTo>
                  <a:lnTo>
                    <a:pt x="352" y="275"/>
                  </a:lnTo>
                  <a:lnTo>
                    <a:pt x="352" y="276"/>
                  </a:lnTo>
                  <a:lnTo>
                    <a:pt x="352" y="278"/>
                  </a:lnTo>
                  <a:lnTo>
                    <a:pt x="354" y="279"/>
                  </a:lnTo>
                  <a:lnTo>
                    <a:pt x="355" y="280"/>
                  </a:lnTo>
                  <a:lnTo>
                    <a:pt x="358" y="283"/>
                  </a:lnTo>
                  <a:lnTo>
                    <a:pt x="359" y="286"/>
                  </a:lnTo>
                  <a:lnTo>
                    <a:pt x="359" y="289"/>
                  </a:lnTo>
                  <a:lnTo>
                    <a:pt x="359" y="289"/>
                  </a:lnTo>
                  <a:close/>
                  <a:moveTo>
                    <a:pt x="345" y="260"/>
                  </a:moveTo>
                  <a:lnTo>
                    <a:pt x="350" y="264"/>
                  </a:lnTo>
                  <a:lnTo>
                    <a:pt x="351" y="265"/>
                  </a:lnTo>
                  <a:lnTo>
                    <a:pt x="352" y="265"/>
                  </a:lnTo>
                  <a:lnTo>
                    <a:pt x="354" y="267"/>
                  </a:lnTo>
                  <a:lnTo>
                    <a:pt x="355" y="269"/>
                  </a:lnTo>
                  <a:lnTo>
                    <a:pt x="355" y="269"/>
                  </a:lnTo>
                  <a:lnTo>
                    <a:pt x="355" y="272"/>
                  </a:lnTo>
                  <a:lnTo>
                    <a:pt x="355" y="272"/>
                  </a:lnTo>
                  <a:lnTo>
                    <a:pt x="355" y="272"/>
                  </a:lnTo>
                  <a:lnTo>
                    <a:pt x="354" y="274"/>
                  </a:lnTo>
                  <a:lnTo>
                    <a:pt x="352" y="272"/>
                  </a:lnTo>
                  <a:lnTo>
                    <a:pt x="351" y="272"/>
                  </a:lnTo>
                  <a:lnTo>
                    <a:pt x="350" y="269"/>
                  </a:lnTo>
                  <a:lnTo>
                    <a:pt x="350" y="268"/>
                  </a:lnTo>
                  <a:lnTo>
                    <a:pt x="348" y="269"/>
                  </a:lnTo>
                  <a:lnTo>
                    <a:pt x="347" y="269"/>
                  </a:lnTo>
                  <a:lnTo>
                    <a:pt x="347" y="267"/>
                  </a:lnTo>
                  <a:lnTo>
                    <a:pt x="344" y="264"/>
                  </a:lnTo>
                  <a:lnTo>
                    <a:pt x="344" y="264"/>
                  </a:lnTo>
                  <a:lnTo>
                    <a:pt x="344" y="267"/>
                  </a:lnTo>
                  <a:lnTo>
                    <a:pt x="343" y="265"/>
                  </a:lnTo>
                  <a:lnTo>
                    <a:pt x="341" y="264"/>
                  </a:lnTo>
                  <a:lnTo>
                    <a:pt x="337" y="261"/>
                  </a:lnTo>
                  <a:lnTo>
                    <a:pt x="337" y="258"/>
                  </a:lnTo>
                  <a:lnTo>
                    <a:pt x="339" y="258"/>
                  </a:lnTo>
                  <a:lnTo>
                    <a:pt x="340" y="258"/>
                  </a:lnTo>
                  <a:lnTo>
                    <a:pt x="344" y="258"/>
                  </a:lnTo>
                  <a:lnTo>
                    <a:pt x="345" y="260"/>
                  </a:lnTo>
                  <a:lnTo>
                    <a:pt x="345" y="260"/>
                  </a:lnTo>
                  <a:close/>
                  <a:moveTo>
                    <a:pt x="351" y="260"/>
                  </a:moveTo>
                  <a:lnTo>
                    <a:pt x="351" y="261"/>
                  </a:lnTo>
                  <a:lnTo>
                    <a:pt x="348" y="260"/>
                  </a:lnTo>
                  <a:lnTo>
                    <a:pt x="347" y="257"/>
                  </a:lnTo>
                  <a:lnTo>
                    <a:pt x="347" y="254"/>
                  </a:lnTo>
                  <a:lnTo>
                    <a:pt x="348" y="253"/>
                  </a:lnTo>
                  <a:lnTo>
                    <a:pt x="350" y="253"/>
                  </a:lnTo>
                  <a:lnTo>
                    <a:pt x="350" y="254"/>
                  </a:lnTo>
                  <a:lnTo>
                    <a:pt x="351" y="256"/>
                  </a:lnTo>
                  <a:lnTo>
                    <a:pt x="351" y="258"/>
                  </a:lnTo>
                  <a:lnTo>
                    <a:pt x="351" y="260"/>
                  </a:lnTo>
                  <a:lnTo>
                    <a:pt x="351" y="260"/>
                  </a:lnTo>
                  <a:close/>
                  <a:moveTo>
                    <a:pt x="673" y="203"/>
                  </a:moveTo>
                  <a:lnTo>
                    <a:pt x="675" y="203"/>
                  </a:lnTo>
                  <a:lnTo>
                    <a:pt x="676" y="204"/>
                  </a:lnTo>
                  <a:lnTo>
                    <a:pt x="675" y="209"/>
                  </a:lnTo>
                  <a:lnTo>
                    <a:pt x="673" y="210"/>
                  </a:lnTo>
                  <a:lnTo>
                    <a:pt x="672" y="210"/>
                  </a:lnTo>
                  <a:lnTo>
                    <a:pt x="670" y="209"/>
                  </a:lnTo>
                  <a:lnTo>
                    <a:pt x="666" y="209"/>
                  </a:lnTo>
                  <a:lnTo>
                    <a:pt x="665" y="209"/>
                  </a:lnTo>
                  <a:lnTo>
                    <a:pt x="662" y="209"/>
                  </a:lnTo>
                  <a:lnTo>
                    <a:pt x="659" y="209"/>
                  </a:lnTo>
                  <a:lnTo>
                    <a:pt x="658" y="207"/>
                  </a:lnTo>
                  <a:lnTo>
                    <a:pt x="657" y="207"/>
                  </a:lnTo>
                  <a:lnTo>
                    <a:pt x="658" y="206"/>
                  </a:lnTo>
                  <a:lnTo>
                    <a:pt x="659" y="204"/>
                  </a:lnTo>
                  <a:lnTo>
                    <a:pt x="661" y="204"/>
                  </a:lnTo>
                  <a:lnTo>
                    <a:pt x="662" y="204"/>
                  </a:lnTo>
                  <a:lnTo>
                    <a:pt x="662" y="206"/>
                  </a:lnTo>
                  <a:lnTo>
                    <a:pt x="664" y="206"/>
                  </a:lnTo>
                  <a:lnTo>
                    <a:pt x="664" y="206"/>
                  </a:lnTo>
                  <a:lnTo>
                    <a:pt x="666" y="206"/>
                  </a:lnTo>
                  <a:lnTo>
                    <a:pt x="666" y="203"/>
                  </a:lnTo>
                  <a:lnTo>
                    <a:pt x="666" y="203"/>
                  </a:lnTo>
                  <a:lnTo>
                    <a:pt x="668" y="202"/>
                  </a:lnTo>
                  <a:lnTo>
                    <a:pt x="669" y="203"/>
                  </a:lnTo>
                  <a:lnTo>
                    <a:pt x="670" y="203"/>
                  </a:lnTo>
                  <a:lnTo>
                    <a:pt x="672" y="203"/>
                  </a:lnTo>
                  <a:lnTo>
                    <a:pt x="672" y="202"/>
                  </a:lnTo>
                  <a:lnTo>
                    <a:pt x="673" y="202"/>
                  </a:lnTo>
                  <a:lnTo>
                    <a:pt x="673" y="203"/>
                  </a:lnTo>
                  <a:lnTo>
                    <a:pt x="673" y="203"/>
                  </a:lnTo>
                  <a:close/>
                  <a:moveTo>
                    <a:pt x="662" y="193"/>
                  </a:moveTo>
                  <a:lnTo>
                    <a:pt x="664" y="195"/>
                  </a:lnTo>
                  <a:lnTo>
                    <a:pt x="662" y="195"/>
                  </a:lnTo>
                  <a:lnTo>
                    <a:pt x="662" y="196"/>
                  </a:lnTo>
                  <a:lnTo>
                    <a:pt x="661" y="197"/>
                  </a:lnTo>
                  <a:lnTo>
                    <a:pt x="659" y="199"/>
                  </a:lnTo>
                  <a:lnTo>
                    <a:pt x="658" y="197"/>
                  </a:lnTo>
                  <a:lnTo>
                    <a:pt x="657" y="197"/>
                  </a:lnTo>
                  <a:lnTo>
                    <a:pt x="657" y="196"/>
                  </a:lnTo>
                  <a:lnTo>
                    <a:pt x="658" y="196"/>
                  </a:lnTo>
                  <a:lnTo>
                    <a:pt x="657" y="196"/>
                  </a:lnTo>
                  <a:lnTo>
                    <a:pt x="657" y="196"/>
                  </a:lnTo>
                  <a:lnTo>
                    <a:pt x="655" y="195"/>
                  </a:lnTo>
                  <a:lnTo>
                    <a:pt x="655" y="195"/>
                  </a:lnTo>
                  <a:lnTo>
                    <a:pt x="655" y="195"/>
                  </a:lnTo>
                  <a:lnTo>
                    <a:pt x="657" y="193"/>
                  </a:lnTo>
                  <a:lnTo>
                    <a:pt x="658" y="192"/>
                  </a:lnTo>
                  <a:lnTo>
                    <a:pt x="658" y="192"/>
                  </a:lnTo>
                  <a:lnTo>
                    <a:pt x="658" y="191"/>
                  </a:lnTo>
                  <a:lnTo>
                    <a:pt x="658" y="191"/>
                  </a:lnTo>
                  <a:lnTo>
                    <a:pt x="659" y="189"/>
                  </a:lnTo>
                  <a:lnTo>
                    <a:pt x="659" y="191"/>
                  </a:lnTo>
                  <a:lnTo>
                    <a:pt x="659" y="191"/>
                  </a:lnTo>
                  <a:lnTo>
                    <a:pt x="659" y="192"/>
                  </a:lnTo>
                  <a:lnTo>
                    <a:pt x="659" y="192"/>
                  </a:lnTo>
                  <a:lnTo>
                    <a:pt x="659" y="195"/>
                  </a:lnTo>
                  <a:lnTo>
                    <a:pt x="659" y="195"/>
                  </a:lnTo>
                  <a:lnTo>
                    <a:pt x="659" y="195"/>
                  </a:lnTo>
                  <a:lnTo>
                    <a:pt x="659" y="195"/>
                  </a:lnTo>
                  <a:lnTo>
                    <a:pt x="661" y="195"/>
                  </a:lnTo>
                  <a:lnTo>
                    <a:pt x="662" y="193"/>
                  </a:lnTo>
                  <a:lnTo>
                    <a:pt x="662" y="193"/>
                  </a:lnTo>
                  <a:lnTo>
                    <a:pt x="662" y="193"/>
                  </a:lnTo>
                  <a:close/>
                  <a:moveTo>
                    <a:pt x="386" y="7"/>
                  </a:moveTo>
                  <a:lnTo>
                    <a:pt x="386" y="7"/>
                  </a:lnTo>
                  <a:lnTo>
                    <a:pt x="387" y="7"/>
                  </a:lnTo>
                  <a:lnTo>
                    <a:pt x="390" y="9"/>
                  </a:lnTo>
                  <a:lnTo>
                    <a:pt x="391" y="9"/>
                  </a:lnTo>
                  <a:lnTo>
                    <a:pt x="393" y="8"/>
                  </a:lnTo>
                  <a:lnTo>
                    <a:pt x="393" y="8"/>
                  </a:lnTo>
                  <a:lnTo>
                    <a:pt x="394" y="8"/>
                  </a:lnTo>
                  <a:lnTo>
                    <a:pt x="394" y="9"/>
                  </a:lnTo>
                  <a:lnTo>
                    <a:pt x="394" y="9"/>
                  </a:lnTo>
                  <a:lnTo>
                    <a:pt x="393" y="12"/>
                  </a:lnTo>
                  <a:lnTo>
                    <a:pt x="393" y="12"/>
                  </a:lnTo>
                  <a:lnTo>
                    <a:pt x="394" y="14"/>
                  </a:lnTo>
                  <a:lnTo>
                    <a:pt x="394" y="15"/>
                  </a:lnTo>
                  <a:lnTo>
                    <a:pt x="394" y="18"/>
                  </a:lnTo>
                  <a:lnTo>
                    <a:pt x="394" y="18"/>
                  </a:lnTo>
                  <a:lnTo>
                    <a:pt x="394" y="19"/>
                  </a:lnTo>
                  <a:lnTo>
                    <a:pt x="393" y="20"/>
                  </a:lnTo>
                  <a:lnTo>
                    <a:pt x="393" y="22"/>
                  </a:lnTo>
                  <a:lnTo>
                    <a:pt x="393" y="23"/>
                  </a:lnTo>
                  <a:lnTo>
                    <a:pt x="393" y="23"/>
                  </a:lnTo>
                  <a:lnTo>
                    <a:pt x="393" y="23"/>
                  </a:lnTo>
                  <a:lnTo>
                    <a:pt x="393" y="25"/>
                  </a:lnTo>
                  <a:lnTo>
                    <a:pt x="394" y="25"/>
                  </a:lnTo>
                  <a:lnTo>
                    <a:pt x="395" y="25"/>
                  </a:lnTo>
                  <a:lnTo>
                    <a:pt x="395" y="25"/>
                  </a:lnTo>
                  <a:lnTo>
                    <a:pt x="398" y="23"/>
                  </a:lnTo>
                  <a:lnTo>
                    <a:pt x="401" y="20"/>
                  </a:lnTo>
                  <a:lnTo>
                    <a:pt x="402" y="20"/>
                  </a:lnTo>
                  <a:lnTo>
                    <a:pt x="404" y="20"/>
                  </a:lnTo>
                  <a:lnTo>
                    <a:pt x="405" y="20"/>
                  </a:lnTo>
                  <a:lnTo>
                    <a:pt x="405" y="20"/>
                  </a:lnTo>
                  <a:lnTo>
                    <a:pt x="408" y="22"/>
                  </a:lnTo>
                  <a:lnTo>
                    <a:pt x="410" y="22"/>
                  </a:lnTo>
                  <a:lnTo>
                    <a:pt x="413" y="22"/>
                  </a:lnTo>
                  <a:lnTo>
                    <a:pt x="416" y="22"/>
                  </a:lnTo>
                  <a:lnTo>
                    <a:pt x="417" y="22"/>
                  </a:lnTo>
                  <a:lnTo>
                    <a:pt x="419" y="22"/>
                  </a:lnTo>
                  <a:lnTo>
                    <a:pt x="419" y="22"/>
                  </a:lnTo>
                  <a:lnTo>
                    <a:pt x="420" y="20"/>
                  </a:lnTo>
                  <a:lnTo>
                    <a:pt x="422" y="19"/>
                  </a:lnTo>
                  <a:lnTo>
                    <a:pt x="424" y="19"/>
                  </a:lnTo>
                  <a:lnTo>
                    <a:pt x="424" y="19"/>
                  </a:lnTo>
                  <a:lnTo>
                    <a:pt x="427" y="18"/>
                  </a:lnTo>
                  <a:lnTo>
                    <a:pt x="428" y="15"/>
                  </a:lnTo>
                  <a:lnTo>
                    <a:pt x="430" y="14"/>
                  </a:lnTo>
                  <a:lnTo>
                    <a:pt x="430" y="12"/>
                  </a:lnTo>
                  <a:lnTo>
                    <a:pt x="431" y="12"/>
                  </a:lnTo>
                  <a:lnTo>
                    <a:pt x="433" y="12"/>
                  </a:lnTo>
                  <a:lnTo>
                    <a:pt x="434" y="14"/>
                  </a:lnTo>
                  <a:lnTo>
                    <a:pt x="435" y="14"/>
                  </a:lnTo>
                  <a:lnTo>
                    <a:pt x="435" y="14"/>
                  </a:lnTo>
                  <a:lnTo>
                    <a:pt x="437" y="12"/>
                  </a:lnTo>
                  <a:lnTo>
                    <a:pt x="437" y="12"/>
                  </a:lnTo>
                  <a:lnTo>
                    <a:pt x="438" y="11"/>
                  </a:lnTo>
                  <a:lnTo>
                    <a:pt x="440" y="9"/>
                  </a:lnTo>
                  <a:lnTo>
                    <a:pt x="440" y="9"/>
                  </a:lnTo>
                  <a:lnTo>
                    <a:pt x="441" y="9"/>
                  </a:lnTo>
                  <a:lnTo>
                    <a:pt x="442" y="9"/>
                  </a:lnTo>
                  <a:lnTo>
                    <a:pt x="444" y="11"/>
                  </a:lnTo>
                  <a:lnTo>
                    <a:pt x="444" y="12"/>
                  </a:lnTo>
                  <a:lnTo>
                    <a:pt x="444" y="15"/>
                  </a:lnTo>
                  <a:lnTo>
                    <a:pt x="444" y="15"/>
                  </a:lnTo>
                  <a:lnTo>
                    <a:pt x="445" y="16"/>
                  </a:lnTo>
                  <a:lnTo>
                    <a:pt x="446" y="18"/>
                  </a:lnTo>
                  <a:lnTo>
                    <a:pt x="448" y="19"/>
                  </a:lnTo>
                  <a:lnTo>
                    <a:pt x="449" y="19"/>
                  </a:lnTo>
                  <a:lnTo>
                    <a:pt x="453" y="20"/>
                  </a:lnTo>
                  <a:lnTo>
                    <a:pt x="455" y="22"/>
                  </a:lnTo>
                  <a:lnTo>
                    <a:pt x="455" y="22"/>
                  </a:lnTo>
                  <a:lnTo>
                    <a:pt x="456" y="23"/>
                  </a:lnTo>
                  <a:lnTo>
                    <a:pt x="456" y="25"/>
                  </a:lnTo>
                  <a:lnTo>
                    <a:pt x="456" y="26"/>
                  </a:lnTo>
                  <a:lnTo>
                    <a:pt x="456" y="26"/>
                  </a:lnTo>
                  <a:lnTo>
                    <a:pt x="453" y="34"/>
                  </a:lnTo>
                  <a:lnTo>
                    <a:pt x="453" y="34"/>
                  </a:lnTo>
                  <a:lnTo>
                    <a:pt x="453" y="36"/>
                  </a:lnTo>
                  <a:lnTo>
                    <a:pt x="455" y="37"/>
                  </a:lnTo>
                  <a:lnTo>
                    <a:pt x="458" y="37"/>
                  </a:lnTo>
                  <a:lnTo>
                    <a:pt x="458" y="38"/>
                  </a:lnTo>
                  <a:lnTo>
                    <a:pt x="458" y="38"/>
                  </a:lnTo>
                  <a:lnTo>
                    <a:pt x="458" y="40"/>
                  </a:lnTo>
                  <a:lnTo>
                    <a:pt x="458" y="40"/>
                  </a:lnTo>
                  <a:lnTo>
                    <a:pt x="456" y="40"/>
                  </a:lnTo>
                  <a:lnTo>
                    <a:pt x="453" y="40"/>
                  </a:lnTo>
                  <a:lnTo>
                    <a:pt x="452" y="41"/>
                  </a:lnTo>
                  <a:lnTo>
                    <a:pt x="452" y="41"/>
                  </a:lnTo>
                  <a:lnTo>
                    <a:pt x="449" y="43"/>
                  </a:lnTo>
                  <a:lnTo>
                    <a:pt x="449" y="44"/>
                  </a:lnTo>
                  <a:lnTo>
                    <a:pt x="448" y="44"/>
                  </a:lnTo>
                  <a:lnTo>
                    <a:pt x="444" y="45"/>
                  </a:lnTo>
                  <a:lnTo>
                    <a:pt x="442" y="45"/>
                  </a:lnTo>
                  <a:lnTo>
                    <a:pt x="441" y="45"/>
                  </a:lnTo>
                  <a:lnTo>
                    <a:pt x="438" y="48"/>
                  </a:lnTo>
                  <a:lnTo>
                    <a:pt x="434" y="51"/>
                  </a:lnTo>
                  <a:lnTo>
                    <a:pt x="434" y="51"/>
                  </a:lnTo>
                  <a:lnTo>
                    <a:pt x="433" y="51"/>
                  </a:lnTo>
                  <a:lnTo>
                    <a:pt x="431" y="52"/>
                  </a:lnTo>
                  <a:lnTo>
                    <a:pt x="431" y="52"/>
                  </a:lnTo>
                  <a:lnTo>
                    <a:pt x="430" y="54"/>
                  </a:lnTo>
                  <a:lnTo>
                    <a:pt x="428" y="54"/>
                  </a:lnTo>
                  <a:lnTo>
                    <a:pt x="428" y="54"/>
                  </a:lnTo>
                  <a:lnTo>
                    <a:pt x="428" y="55"/>
                  </a:lnTo>
                  <a:lnTo>
                    <a:pt x="427" y="56"/>
                  </a:lnTo>
                  <a:lnTo>
                    <a:pt x="427" y="56"/>
                  </a:lnTo>
                  <a:lnTo>
                    <a:pt x="427" y="58"/>
                  </a:lnTo>
                  <a:lnTo>
                    <a:pt x="427" y="62"/>
                  </a:lnTo>
                  <a:lnTo>
                    <a:pt x="427" y="62"/>
                  </a:lnTo>
                  <a:lnTo>
                    <a:pt x="426" y="63"/>
                  </a:lnTo>
                  <a:lnTo>
                    <a:pt x="424" y="65"/>
                  </a:lnTo>
                  <a:lnTo>
                    <a:pt x="424" y="66"/>
                  </a:lnTo>
                  <a:lnTo>
                    <a:pt x="423" y="68"/>
                  </a:lnTo>
                  <a:lnTo>
                    <a:pt x="422" y="69"/>
                  </a:lnTo>
                  <a:lnTo>
                    <a:pt x="422" y="72"/>
                  </a:lnTo>
                  <a:lnTo>
                    <a:pt x="420" y="73"/>
                  </a:lnTo>
                  <a:lnTo>
                    <a:pt x="419" y="76"/>
                  </a:lnTo>
                  <a:lnTo>
                    <a:pt x="417" y="77"/>
                  </a:lnTo>
                  <a:lnTo>
                    <a:pt x="416" y="79"/>
                  </a:lnTo>
                  <a:lnTo>
                    <a:pt x="409" y="81"/>
                  </a:lnTo>
                  <a:lnTo>
                    <a:pt x="408" y="83"/>
                  </a:lnTo>
                  <a:lnTo>
                    <a:pt x="408" y="83"/>
                  </a:lnTo>
                  <a:lnTo>
                    <a:pt x="408" y="84"/>
                  </a:lnTo>
                  <a:lnTo>
                    <a:pt x="408" y="84"/>
                  </a:lnTo>
                  <a:lnTo>
                    <a:pt x="408" y="84"/>
                  </a:lnTo>
                  <a:lnTo>
                    <a:pt x="408" y="85"/>
                  </a:lnTo>
                  <a:lnTo>
                    <a:pt x="410" y="87"/>
                  </a:lnTo>
                  <a:lnTo>
                    <a:pt x="413" y="87"/>
                  </a:lnTo>
                  <a:lnTo>
                    <a:pt x="413" y="87"/>
                  </a:lnTo>
                  <a:lnTo>
                    <a:pt x="415" y="87"/>
                  </a:lnTo>
                  <a:lnTo>
                    <a:pt x="416" y="90"/>
                  </a:lnTo>
                  <a:lnTo>
                    <a:pt x="417" y="91"/>
                  </a:lnTo>
                  <a:lnTo>
                    <a:pt x="417" y="91"/>
                  </a:lnTo>
                  <a:lnTo>
                    <a:pt x="420" y="92"/>
                  </a:lnTo>
                  <a:lnTo>
                    <a:pt x="423" y="94"/>
                  </a:lnTo>
                  <a:lnTo>
                    <a:pt x="424" y="95"/>
                  </a:lnTo>
                  <a:lnTo>
                    <a:pt x="424" y="95"/>
                  </a:lnTo>
                  <a:lnTo>
                    <a:pt x="426" y="98"/>
                  </a:lnTo>
                  <a:lnTo>
                    <a:pt x="427" y="101"/>
                  </a:lnTo>
                  <a:lnTo>
                    <a:pt x="427" y="101"/>
                  </a:lnTo>
                  <a:lnTo>
                    <a:pt x="428" y="101"/>
                  </a:lnTo>
                  <a:lnTo>
                    <a:pt x="430" y="101"/>
                  </a:lnTo>
                  <a:lnTo>
                    <a:pt x="430" y="101"/>
                  </a:lnTo>
                  <a:lnTo>
                    <a:pt x="431" y="101"/>
                  </a:lnTo>
                  <a:lnTo>
                    <a:pt x="431" y="101"/>
                  </a:lnTo>
                  <a:lnTo>
                    <a:pt x="433" y="99"/>
                  </a:lnTo>
                  <a:lnTo>
                    <a:pt x="434" y="98"/>
                  </a:lnTo>
                  <a:lnTo>
                    <a:pt x="434" y="97"/>
                  </a:lnTo>
                  <a:lnTo>
                    <a:pt x="435" y="97"/>
                  </a:lnTo>
                  <a:lnTo>
                    <a:pt x="437" y="95"/>
                  </a:lnTo>
                  <a:lnTo>
                    <a:pt x="440" y="95"/>
                  </a:lnTo>
                  <a:lnTo>
                    <a:pt x="441" y="95"/>
                  </a:lnTo>
                  <a:lnTo>
                    <a:pt x="444" y="95"/>
                  </a:lnTo>
                  <a:lnTo>
                    <a:pt x="444" y="95"/>
                  </a:lnTo>
                  <a:lnTo>
                    <a:pt x="448" y="92"/>
                  </a:lnTo>
                  <a:lnTo>
                    <a:pt x="449" y="92"/>
                  </a:lnTo>
                  <a:lnTo>
                    <a:pt x="449" y="92"/>
                  </a:lnTo>
                  <a:lnTo>
                    <a:pt x="451" y="92"/>
                  </a:lnTo>
                  <a:lnTo>
                    <a:pt x="451" y="94"/>
                  </a:lnTo>
                  <a:lnTo>
                    <a:pt x="452" y="95"/>
                  </a:lnTo>
                  <a:lnTo>
                    <a:pt x="452" y="95"/>
                  </a:lnTo>
                  <a:lnTo>
                    <a:pt x="452" y="95"/>
                  </a:lnTo>
                  <a:lnTo>
                    <a:pt x="455" y="97"/>
                  </a:lnTo>
                  <a:lnTo>
                    <a:pt x="455" y="97"/>
                  </a:lnTo>
                  <a:lnTo>
                    <a:pt x="456" y="95"/>
                  </a:lnTo>
                  <a:lnTo>
                    <a:pt x="456" y="95"/>
                  </a:lnTo>
                  <a:lnTo>
                    <a:pt x="458" y="95"/>
                  </a:lnTo>
                  <a:lnTo>
                    <a:pt x="458" y="92"/>
                  </a:lnTo>
                  <a:lnTo>
                    <a:pt x="458" y="90"/>
                  </a:lnTo>
                  <a:lnTo>
                    <a:pt x="458" y="90"/>
                  </a:lnTo>
                  <a:lnTo>
                    <a:pt x="459" y="88"/>
                  </a:lnTo>
                  <a:lnTo>
                    <a:pt x="460" y="88"/>
                  </a:lnTo>
                  <a:lnTo>
                    <a:pt x="460" y="88"/>
                  </a:lnTo>
                  <a:lnTo>
                    <a:pt x="462" y="88"/>
                  </a:lnTo>
                  <a:lnTo>
                    <a:pt x="463" y="88"/>
                  </a:lnTo>
                  <a:lnTo>
                    <a:pt x="464" y="88"/>
                  </a:lnTo>
                  <a:lnTo>
                    <a:pt x="466" y="90"/>
                  </a:lnTo>
                  <a:lnTo>
                    <a:pt x="466" y="90"/>
                  </a:lnTo>
                  <a:lnTo>
                    <a:pt x="467" y="90"/>
                  </a:lnTo>
                  <a:lnTo>
                    <a:pt x="467" y="91"/>
                  </a:lnTo>
                  <a:lnTo>
                    <a:pt x="469" y="91"/>
                  </a:lnTo>
                  <a:lnTo>
                    <a:pt x="469" y="92"/>
                  </a:lnTo>
                  <a:lnTo>
                    <a:pt x="470" y="92"/>
                  </a:lnTo>
                  <a:lnTo>
                    <a:pt x="471" y="92"/>
                  </a:lnTo>
                  <a:lnTo>
                    <a:pt x="471" y="91"/>
                  </a:lnTo>
                  <a:lnTo>
                    <a:pt x="471" y="91"/>
                  </a:lnTo>
                  <a:lnTo>
                    <a:pt x="474" y="87"/>
                  </a:lnTo>
                  <a:lnTo>
                    <a:pt x="475" y="85"/>
                  </a:lnTo>
                  <a:lnTo>
                    <a:pt x="477" y="84"/>
                  </a:lnTo>
                  <a:lnTo>
                    <a:pt x="477" y="84"/>
                  </a:lnTo>
                  <a:lnTo>
                    <a:pt x="484" y="83"/>
                  </a:lnTo>
                  <a:lnTo>
                    <a:pt x="484" y="83"/>
                  </a:lnTo>
                  <a:lnTo>
                    <a:pt x="485" y="81"/>
                  </a:lnTo>
                  <a:lnTo>
                    <a:pt x="485" y="81"/>
                  </a:lnTo>
                  <a:lnTo>
                    <a:pt x="487" y="81"/>
                  </a:lnTo>
                  <a:lnTo>
                    <a:pt x="487" y="80"/>
                  </a:lnTo>
                  <a:lnTo>
                    <a:pt x="488" y="81"/>
                  </a:lnTo>
                  <a:lnTo>
                    <a:pt x="491" y="83"/>
                  </a:lnTo>
                  <a:lnTo>
                    <a:pt x="491" y="83"/>
                  </a:lnTo>
                  <a:lnTo>
                    <a:pt x="492" y="83"/>
                  </a:lnTo>
                  <a:lnTo>
                    <a:pt x="495" y="83"/>
                  </a:lnTo>
                  <a:lnTo>
                    <a:pt x="496" y="83"/>
                  </a:lnTo>
                  <a:lnTo>
                    <a:pt x="496" y="83"/>
                  </a:lnTo>
                  <a:lnTo>
                    <a:pt x="498" y="81"/>
                  </a:lnTo>
                  <a:lnTo>
                    <a:pt x="499" y="81"/>
                  </a:lnTo>
                  <a:lnTo>
                    <a:pt x="503" y="76"/>
                  </a:lnTo>
                  <a:lnTo>
                    <a:pt x="505" y="76"/>
                  </a:lnTo>
                  <a:lnTo>
                    <a:pt x="506" y="76"/>
                  </a:lnTo>
                  <a:lnTo>
                    <a:pt x="507" y="74"/>
                  </a:lnTo>
                  <a:lnTo>
                    <a:pt x="509" y="74"/>
                  </a:lnTo>
                  <a:lnTo>
                    <a:pt x="509" y="74"/>
                  </a:lnTo>
                  <a:lnTo>
                    <a:pt x="510" y="76"/>
                  </a:lnTo>
                  <a:lnTo>
                    <a:pt x="511" y="76"/>
                  </a:lnTo>
                  <a:lnTo>
                    <a:pt x="513" y="76"/>
                  </a:lnTo>
                  <a:lnTo>
                    <a:pt x="513" y="76"/>
                  </a:lnTo>
                  <a:lnTo>
                    <a:pt x="513" y="74"/>
                  </a:lnTo>
                  <a:lnTo>
                    <a:pt x="513" y="74"/>
                  </a:lnTo>
                  <a:lnTo>
                    <a:pt x="517" y="73"/>
                  </a:lnTo>
                  <a:lnTo>
                    <a:pt x="520" y="73"/>
                  </a:lnTo>
                  <a:lnTo>
                    <a:pt x="521" y="73"/>
                  </a:lnTo>
                  <a:lnTo>
                    <a:pt x="523" y="74"/>
                  </a:lnTo>
                  <a:lnTo>
                    <a:pt x="523" y="74"/>
                  </a:lnTo>
                  <a:lnTo>
                    <a:pt x="525" y="79"/>
                  </a:lnTo>
                  <a:lnTo>
                    <a:pt x="527" y="80"/>
                  </a:lnTo>
                  <a:lnTo>
                    <a:pt x="527" y="81"/>
                  </a:lnTo>
                  <a:lnTo>
                    <a:pt x="531" y="83"/>
                  </a:lnTo>
                  <a:lnTo>
                    <a:pt x="532" y="83"/>
                  </a:lnTo>
                  <a:lnTo>
                    <a:pt x="532" y="84"/>
                  </a:lnTo>
                  <a:lnTo>
                    <a:pt x="532" y="85"/>
                  </a:lnTo>
                  <a:lnTo>
                    <a:pt x="535" y="90"/>
                  </a:lnTo>
                  <a:lnTo>
                    <a:pt x="536" y="90"/>
                  </a:lnTo>
                  <a:lnTo>
                    <a:pt x="540" y="92"/>
                  </a:lnTo>
                  <a:lnTo>
                    <a:pt x="542" y="94"/>
                  </a:lnTo>
                  <a:lnTo>
                    <a:pt x="543" y="95"/>
                  </a:lnTo>
                  <a:lnTo>
                    <a:pt x="545" y="97"/>
                  </a:lnTo>
                  <a:lnTo>
                    <a:pt x="545" y="97"/>
                  </a:lnTo>
                  <a:lnTo>
                    <a:pt x="546" y="97"/>
                  </a:lnTo>
                  <a:lnTo>
                    <a:pt x="550" y="95"/>
                  </a:lnTo>
                  <a:lnTo>
                    <a:pt x="552" y="95"/>
                  </a:lnTo>
                  <a:lnTo>
                    <a:pt x="553" y="95"/>
                  </a:lnTo>
                  <a:lnTo>
                    <a:pt x="553" y="95"/>
                  </a:lnTo>
                  <a:lnTo>
                    <a:pt x="554" y="95"/>
                  </a:lnTo>
                  <a:lnTo>
                    <a:pt x="554" y="94"/>
                  </a:lnTo>
                  <a:lnTo>
                    <a:pt x="554" y="94"/>
                  </a:lnTo>
                  <a:lnTo>
                    <a:pt x="553" y="90"/>
                  </a:lnTo>
                  <a:lnTo>
                    <a:pt x="552" y="87"/>
                  </a:lnTo>
                  <a:lnTo>
                    <a:pt x="553" y="83"/>
                  </a:lnTo>
                  <a:lnTo>
                    <a:pt x="552" y="81"/>
                  </a:lnTo>
                  <a:lnTo>
                    <a:pt x="552" y="81"/>
                  </a:lnTo>
                  <a:lnTo>
                    <a:pt x="550" y="79"/>
                  </a:lnTo>
                  <a:lnTo>
                    <a:pt x="550" y="77"/>
                  </a:lnTo>
                  <a:lnTo>
                    <a:pt x="549" y="76"/>
                  </a:lnTo>
                  <a:lnTo>
                    <a:pt x="549" y="76"/>
                  </a:lnTo>
                  <a:lnTo>
                    <a:pt x="550" y="74"/>
                  </a:lnTo>
                  <a:lnTo>
                    <a:pt x="550" y="73"/>
                  </a:lnTo>
                  <a:lnTo>
                    <a:pt x="550" y="73"/>
                  </a:lnTo>
                  <a:lnTo>
                    <a:pt x="550" y="70"/>
                  </a:lnTo>
                  <a:lnTo>
                    <a:pt x="550" y="69"/>
                  </a:lnTo>
                  <a:lnTo>
                    <a:pt x="550" y="68"/>
                  </a:lnTo>
                  <a:lnTo>
                    <a:pt x="552" y="66"/>
                  </a:lnTo>
                  <a:lnTo>
                    <a:pt x="552" y="66"/>
                  </a:lnTo>
                  <a:lnTo>
                    <a:pt x="553" y="65"/>
                  </a:lnTo>
                  <a:lnTo>
                    <a:pt x="554" y="65"/>
                  </a:lnTo>
                  <a:lnTo>
                    <a:pt x="557" y="63"/>
                  </a:lnTo>
                  <a:lnTo>
                    <a:pt x="560" y="63"/>
                  </a:lnTo>
                  <a:lnTo>
                    <a:pt x="561" y="65"/>
                  </a:lnTo>
                  <a:lnTo>
                    <a:pt x="563" y="65"/>
                  </a:lnTo>
                  <a:lnTo>
                    <a:pt x="563" y="65"/>
                  </a:lnTo>
                  <a:lnTo>
                    <a:pt x="564" y="63"/>
                  </a:lnTo>
                  <a:lnTo>
                    <a:pt x="564" y="63"/>
                  </a:lnTo>
                  <a:lnTo>
                    <a:pt x="563" y="62"/>
                  </a:lnTo>
                  <a:lnTo>
                    <a:pt x="563" y="61"/>
                  </a:lnTo>
                  <a:lnTo>
                    <a:pt x="563" y="59"/>
                  </a:lnTo>
                  <a:lnTo>
                    <a:pt x="567" y="59"/>
                  </a:lnTo>
                  <a:lnTo>
                    <a:pt x="568" y="59"/>
                  </a:lnTo>
                  <a:lnTo>
                    <a:pt x="570" y="62"/>
                  </a:lnTo>
                  <a:lnTo>
                    <a:pt x="571" y="62"/>
                  </a:lnTo>
                  <a:lnTo>
                    <a:pt x="572" y="62"/>
                  </a:lnTo>
                  <a:lnTo>
                    <a:pt x="574" y="62"/>
                  </a:lnTo>
                  <a:lnTo>
                    <a:pt x="575" y="62"/>
                  </a:lnTo>
                  <a:lnTo>
                    <a:pt x="575" y="62"/>
                  </a:lnTo>
                  <a:lnTo>
                    <a:pt x="576" y="62"/>
                  </a:lnTo>
                  <a:lnTo>
                    <a:pt x="576" y="63"/>
                  </a:lnTo>
                  <a:lnTo>
                    <a:pt x="578" y="65"/>
                  </a:lnTo>
                  <a:lnTo>
                    <a:pt x="578" y="65"/>
                  </a:lnTo>
                  <a:lnTo>
                    <a:pt x="581" y="66"/>
                  </a:lnTo>
                  <a:lnTo>
                    <a:pt x="582" y="66"/>
                  </a:lnTo>
                  <a:lnTo>
                    <a:pt x="582" y="66"/>
                  </a:lnTo>
                  <a:lnTo>
                    <a:pt x="585" y="66"/>
                  </a:lnTo>
                  <a:lnTo>
                    <a:pt x="586" y="66"/>
                  </a:lnTo>
                  <a:lnTo>
                    <a:pt x="588" y="66"/>
                  </a:lnTo>
                  <a:lnTo>
                    <a:pt x="590" y="66"/>
                  </a:lnTo>
                  <a:lnTo>
                    <a:pt x="594" y="68"/>
                  </a:lnTo>
                  <a:lnTo>
                    <a:pt x="596" y="68"/>
                  </a:lnTo>
                  <a:lnTo>
                    <a:pt x="596" y="69"/>
                  </a:lnTo>
                  <a:lnTo>
                    <a:pt x="596" y="70"/>
                  </a:lnTo>
                  <a:lnTo>
                    <a:pt x="596" y="70"/>
                  </a:lnTo>
                  <a:lnTo>
                    <a:pt x="597" y="70"/>
                  </a:lnTo>
                  <a:lnTo>
                    <a:pt x="599" y="70"/>
                  </a:lnTo>
                  <a:lnTo>
                    <a:pt x="600" y="70"/>
                  </a:lnTo>
                  <a:lnTo>
                    <a:pt x="601" y="68"/>
                  </a:lnTo>
                  <a:lnTo>
                    <a:pt x="603" y="68"/>
                  </a:lnTo>
                  <a:lnTo>
                    <a:pt x="604" y="68"/>
                  </a:lnTo>
                  <a:lnTo>
                    <a:pt x="605" y="68"/>
                  </a:lnTo>
                  <a:lnTo>
                    <a:pt x="607" y="68"/>
                  </a:lnTo>
                  <a:lnTo>
                    <a:pt x="607" y="68"/>
                  </a:lnTo>
                  <a:lnTo>
                    <a:pt x="607" y="69"/>
                  </a:lnTo>
                  <a:lnTo>
                    <a:pt x="607" y="70"/>
                  </a:lnTo>
                  <a:lnTo>
                    <a:pt x="608" y="73"/>
                  </a:lnTo>
                  <a:lnTo>
                    <a:pt x="610" y="76"/>
                  </a:lnTo>
                  <a:lnTo>
                    <a:pt x="611" y="76"/>
                  </a:lnTo>
                  <a:lnTo>
                    <a:pt x="611" y="77"/>
                  </a:lnTo>
                  <a:lnTo>
                    <a:pt x="614" y="80"/>
                  </a:lnTo>
                  <a:lnTo>
                    <a:pt x="615" y="81"/>
                  </a:lnTo>
                  <a:lnTo>
                    <a:pt x="615" y="83"/>
                  </a:lnTo>
                  <a:lnTo>
                    <a:pt x="618" y="88"/>
                  </a:lnTo>
                  <a:lnTo>
                    <a:pt x="618" y="90"/>
                  </a:lnTo>
                  <a:lnTo>
                    <a:pt x="619" y="90"/>
                  </a:lnTo>
                  <a:lnTo>
                    <a:pt x="621" y="90"/>
                  </a:lnTo>
                  <a:lnTo>
                    <a:pt x="621" y="90"/>
                  </a:lnTo>
                  <a:lnTo>
                    <a:pt x="623" y="87"/>
                  </a:lnTo>
                  <a:lnTo>
                    <a:pt x="626" y="85"/>
                  </a:lnTo>
                  <a:lnTo>
                    <a:pt x="629" y="84"/>
                  </a:lnTo>
                  <a:lnTo>
                    <a:pt x="630" y="84"/>
                  </a:lnTo>
                  <a:lnTo>
                    <a:pt x="632" y="84"/>
                  </a:lnTo>
                  <a:lnTo>
                    <a:pt x="640" y="84"/>
                  </a:lnTo>
                  <a:lnTo>
                    <a:pt x="640" y="84"/>
                  </a:lnTo>
                  <a:lnTo>
                    <a:pt x="641" y="84"/>
                  </a:lnTo>
                  <a:lnTo>
                    <a:pt x="643" y="85"/>
                  </a:lnTo>
                  <a:lnTo>
                    <a:pt x="643" y="87"/>
                  </a:lnTo>
                  <a:lnTo>
                    <a:pt x="641" y="88"/>
                  </a:lnTo>
                  <a:lnTo>
                    <a:pt x="641" y="90"/>
                  </a:lnTo>
                  <a:lnTo>
                    <a:pt x="640" y="91"/>
                  </a:lnTo>
                  <a:lnTo>
                    <a:pt x="640" y="95"/>
                  </a:lnTo>
                  <a:lnTo>
                    <a:pt x="640" y="98"/>
                  </a:lnTo>
                  <a:lnTo>
                    <a:pt x="640" y="98"/>
                  </a:lnTo>
                  <a:lnTo>
                    <a:pt x="640" y="98"/>
                  </a:lnTo>
                  <a:lnTo>
                    <a:pt x="646" y="102"/>
                  </a:lnTo>
                  <a:lnTo>
                    <a:pt x="647" y="103"/>
                  </a:lnTo>
                  <a:lnTo>
                    <a:pt x="647" y="105"/>
                  </a:lnTo>
                  <a:lnTo>
                    <a:pt x="647" y="106"/>
                  </a:lnTo>
                  <a:lnTo>
                    <a:pt x="647" y="106"/>
                  </a:lnTo>
                  <a:lnTo>
                    <a:pt x="648" y="108"/>
                  </a:lnTo>
                  <a:lnTo>
                    <a:pt x="648" y="109"/>
                  </a:lnTo>
                  <a:lnTo>
                    <a:pt x="651" y="112"/>
                  </a:lnTo>
                  <a:lnTo>
                    <a:pt x="653" y="112"/>
                  </a:lnTo>
                  <a:lnTo>
                    <a:pt x="653" y="115"/>
                  </a:lnTo>
                  <a:lnTo>
                    <a:pt x="657" y="127"/>
                  </a:lnTo>
                  <a:lnTo>
                    <a:pt x="659" y="130"/>
                  </a:lnTo>
                  <a:lnTo>
                    <a:pt x="659" y="133"/>
                  </a:lnTo>
                  <a:lnTo>
                    <a:pt x="659" y="133"/>
                  </a:lnTo>
                  <a:lnTo>
                    <a:pt x="658" y="134"/>
                  </a:lnTo>
                  <a:lnTo>
                    <a:pt x="657" y="137"/>
                  </a:lnTo>
                  <a:lnTo>
                    <a:pt x="657" y="137"/>
                  </a:lnTo>
                  <a:lnTo>
                    <a:pt x="657" y="138"/>
                  </a:lnTo>
                  <a:lnTo>
                    <a:pt x="657" y="139"/>
                  </a:lnTo>
                  <a:lnTo>
                    <a:pt x="655" y="142"/>
                  </a:lnTo>
                  <a:lnTo>
                    <a:pt x="655" y="142"/>
                  </a:lnTo>
                  <a:lnTo>
                    <a:pt x="657" y="148"/>
                  </a:lnTo>
                  <a:lnTo>
                    <a:pt x="657" y="149"/>
                  </a:lnTo>
                  <a:lnTo>
                    <a:pt x="657" y="150"/>
                  </a:lnTo>
                  <a:lnTo>
                    <a:pt x="658" y="150"/>
                  </a:lnTo>
                  <a:lnTo>
                    <a:pt x="658" y="150"/>
                  </a:lnTo>
                  <a:lnTo>
                    <a:pt x="659" y="159"/>
                  </a:lnTo>
                  <a:lnTo>
                    <a:pt x="661" y="160"/>
                  </a:lnTo>
                  <a:lnTo>
                    <a:pt x="662" y="162"/>
                  </a:lnTo>
                  <a:lnTo>
                    <a:pt x="662" y="163"/>
                  </a:lnTo>
                  <a:lnTo>
                    <a:pt x="665" y="177"/>
                  </a:lnTo>
                  <a:lnTo>
                    <a:pt x="666" y="178"/>
                  </a:lnTo>
                  <a:lnTo>
                    <a:pt x="668" y="180"/>
                  </a:lnTo>
                  <a:lnTo>
                    <a:pt x="668" y="181"/>
                  </a:lnTo>
                  <a:lnTo>
                    <a:pt x="669" y="181"/>
                  </a:lnTo>
                  <a:lnTo>
                    <a:pt x="670" y="182"/>
                  </a:lnTo>
                  <a:lnTo>
                    <a:pt x="675" y="184"/>
                  </a:lnTo>
                  <a:lnTo>
                    <a:pt x="676" y="185"/>
                  </a:lnTo>
                  <a:lnTo>
                    <a:pt x="676" y="186"/>
                  </a:lnTo>
                  <a:lnTo>
                    <a:pt x="679" y="189"/>
                  </a:lnTo>
                  <a:lnTo>
                    <a:pt x="676" y="189"/>
                  </a:lnTo>
                  <a:lnTo>
                    <a:pt x="673" y="192"/>
                  </a:lnTo>
                  <a:lnTo>
                    <a:pt x="672" y="195"/>
                  </a:lnTo>
                  <a:lnTo>
                    <a:pt x="670" y="195"/>
                  </a:lnTo>
                  <a:lnTo>
                    <a:pt x="669" y="193"/>
                  </a:lnTo>
                  <a:lnTo>
                    <a:pt x="670" y="192"/>
                  </a:lnTo>
                  <a:lnTo>
                    <a:pt x="669" y="189"/>
                  </a:lnTo>
                  <a:lnTo>
                    <a:pt x="669" y="188"/>
                  </a:lnTo>
                  <a:lnTo>
                    <a:pt x="669" y="186"/>
                  </a:lnTo>
                  <a:lnTo>
                    <a:pt x="669" y="185"/>
                  </a:lnTo>
                  <a:lnTo>
                    <a:pt x="668" y="185"/>
                  </a:lnTo>
                  <a:lnTo>
                    <a:pt x="666" y="185"/>
                  </a:lnTo>
                  <a:lnTo>
                    <a:pt x="665" y="184"/>
                  </a:lnTo>
                  <a:lnTo>
                    <a:pt x="665" y="184"/>
                  </a:lnTo>
                  <a:lnTo>
                    <a:pt x="664" y="185"/>
                  </a:lnTo>
                  <a:lnTo>
                    <a:pt x="664" y="186"/>
                  </a:lnTo>
                  <a:lnTo>
                    <a:pt x="661" y="186"/>
                  </a:lnTo>
                  <a:lnTo>
                    <a:pt x="659" y="189"/>
                  </a:lnTo>
                  <a:lnTo>
                    <a:pt x="658" y="189"/>
                  </a:lnTo>
                  <a:lnTo>
                    <a:pt x="657" y="188"/>
                  </a:lnTo>
                  <a:lnTo>
                    <a:pt x="655" y="186"/>
                  </a:lnTo>
                  <a:lnTo>
                    <a:pt x="657" y="184"/>
                  </a:lnTo>
                  <a:lnTo>
                    <a:pt x="657" y="184"/>
                  </a:lnTo>
                  <a:lnTo>
                    <a:pt x="655" y="184"/>
                  </a:lnTo>
                  <a:lnTo>
                    <a:pt x="654" y="185"/>
                  </a:lnTo>
                  <a:lnTo>
                    <a:pt x="654" y="186"/>
                  </a:lnTo>
                  <a:lnTo>
                    <a:pt x="654" y="186"/>
                  </a:lnTo>
                  <a:lnTo>
                    <a:pt x="651" y="188"/>
                  </a:lnTo>
                  <a:lnTo>
                    <a:pt x="651" y="189"/>
                  </a:lnTo>
                  <a:lnTo>
                    <a:pt x="651" y="191"/>
                  </a:lnTo>
                  <a:lnTo>
                    <a:pt x="651" y="192"/>
                  </a:lnTo>
                  <a:lnTo>
                    <a:pt x="653" y="192"/>
                  </a:lnTo>
                  <a:lnTo>
                    <a:pt x="651" y="195"/>
                  </a:lnTo>
                  <a:lnTo>
                    <a:pt x="651" y="195"/>
                  </a:lnTo>
                  <a:lnTo>
                    <a:pt x="650" y="197"/>
                  </a:lnTo>
                  <a:lnTo>
                    <a:pt x="648" y="199"/>
                  </a:lnTo>
                  <a:lnTo>
                    <a:pt x="650" y="200"/>
                  </a:lnTo>
                  <a:lnTo>
                    <a:pt x="651" y="203"/>
                  </a:lnTo>
                  <a:lnTo>
                    <a:pt x="651" y="204"/>
                  </a:lnTo>
                  <a:lnTo>
                    <a:pt x="641" y="214"/>
                  </a:lnTo>
                  <a:lnTo>
                    <a:pt x="640" y="214"/>
                  </a:lnTo>
                  <a:lnTo>
                    <a:pt x="640" y="214"/>
                  </a:lnTo>
                  <a:lnTo>
                    <a:pt x="639" y="214"/>
                  </a:lnTo>
                  <a:lnTo>
                    <a:pt x="635" y="214"/>
                  </a:lnTo>
                  <a:lnTo>
                    <a:pt x="633" y="214"/>
                  </a:lnTo>
                  <a:lnTo>
                    <a:pt x="632" y="214"/>
                  </a:lnTo>
                  <a:lnTo>
                    <a:pt x="623" y="211"/>
                  </a:lnTo>
                  <a:lnTo>
                    <a:pt x="622" y="210"/>
                  </a:lnTo>
                  <a:lnTo>
                    <a:pt x="622" y="209"/>
                  </a:lnTo>
                  <a:lnTo>
                    <a:pt x="621" y="207"/>
                  </a:lnTo>
                  <a:lnTo>
                    <a:pt x="621" y="207"/>
                  </a:lnTo>
                  <a:lnTo>
                    <a:pt x="619" y="209"/>
                  </a:lnTo>
                  <a:lnTo>
                    <a:pt x="619" y="209"/>
                  </a:lnTo>
                  <a:lnTo>
                    <a:pt x="619" y="211"/>
                  </a:lnTo>
                  <a:lnTo>
                    <a:pt x="621" y="214"/>
                  </a:lnTo>
                  <a:lnTo>
                    <a:pt x="622" y="215"/>
                  </a:lnTo>
                  <a:lnTo>
                    <a:pt x="623" y="217"/>
                  </a:lnTo>
                  <a:lnTo>
                    <a:pt x="625" y="218"/>
                  </a:lnTo>
                  <a:lnTo>
                    <a:pt x="626" y="217"/>
                  </a:lnTo>
                  <a:lnTo>
                    <a:pt x="630" y="218"/>
                  </a:lnTo>
                  <a:lnTo>
                    <a:pt x="632" y="215"/>
                  </a:lnTo>
                  <a:lnTo>
                    <a:pt x="635" y="215"/>
                  </a:lnTo>
                  <a:lnTo>
                    <a:pt x="636" y="217"/>
                  </a:lnTo>
                  <a:lnTo>
                    <a:pt x="637" y="218"/>
                  </a:lnTo>
                  <a:lnTo>
                    <a:pt x="637" y="217"/>
                  </a:lnTo>
                  <a:lnTo>
                    <a:pt x="640" y="217"/>
                  </a:lnTo>
                  <a:lnTo>
                    <a:pt x="641" y="220"/>
                  </a:lnTo>
                  <a:lnTo>
                    <a:pt x="641" y="222"/>
                  </a:lnTo>
                  <a:lnTo>
                    <a:pt x="643" y="225"/>
                  </a:lnTo>
                  <a:lnTo>
                    <a:pt x="643" y="225"/>
                  </a:lnTo>
                  <a:lnTo>
                    <a:pt x="644" y="225"/>
                  </a:lnTo>
                  <a:lnTo>
                    <a:pt x="646" y="225"/>
                  </a:lnTo>
                  <a:lnTo>
                    <a:pt x="643" y="228"/>
                  </a:lnTo>
                  <a:lnTo>
                    <a:pt x="640" y="227"/>
                  </a:lnTo>
                  <a:lnTo>
                    <a:pt x="639" y="224"/>
                  </a:lnTo>
                  <a:lnTo>
                    <a:pt x="636" y="222"/>
                  </a:lnTo>
                  <a:lnTo>
                    <a:pt x="632" y="221"/>
                  </a:lnTo>
                  <a:lnTo>
                    <a:pt x="633" y="222"/>
                  </a:lnTo>
                  <a:lnTo>
                    <a:pt x="635" y="222"/>
                  </a:lnTo>
                  <a:lnTo>
                    <a:pt x="636" y="224"/>
                  </a:lnTo>
                  <a:lnTo>
                    <a:pt x="637" y="225"/>
                  </a:lnTo>
                  <a:lnTo>
                    <a:pt x="635" y="227"/>
                  </a:lnTo>
                  <a:lnTo>
                    <a:pt x="633" y="228"/>
                  </a:lnTo>
                  <a:lnTo>
                    <a:pt x="632" y="231"/>
                  </a:lnTo>
                  <a:lnTo>
                    <a:pt x="630" y="233"/>
                  </a:lnTo>
                  <a:lnTo>
                    <a:pt x="629" y="233"/>
                  </a:lnTo>
                  <a:lnTo>
                    <a:pt x="629" y="232"/>
                  </a:lnTo>
                  <a:lnTo>
                    <a:pt x="628" y="232"/>
                  </a:lnTo>
                  <a:lnTo>
                    <a:pt x="628" y="231"/>
                  </a:lnTo>
                  <a:lnTo>
                    <a:pt x="628" y="229"/>
                  </a:lnTo>
                  <a:lnTo>
                    <a:pt x="628" y="228"/>
                  </a:lnTo>
                  <a:lnTo>
                    <a:pt x="628" y="225"/>
                  </a:lnTo>
                  <a:lnTo>
                    <a:pt x="625" y="225"/>
                  </a:lnTo>
                  <a:lnTo>
                    <a:pt x="623" y="225"/>
                  </a:lnTo>
                  <a:lnTo>
                    <a:pt x="619" y="225"/>
                  </a:lnTo>
                  <a:lnTo>
                    <a:pt x="618" y="227"/>
                  </a:lnTo>
                  <a:lnTo>
                    <a:pt x="618" y="228"/>
                  </a:lnTo>
                  <a:lnTo>
                    <a:pt x="619" y="229"/>
                  </a:lnTo>
                  <a:lnTo>
                    <a:pt x="621" y="228"/>
                  </a:lnTo>
                  <a:lnTo>
                    <a:pt x="623" y="228"/>
                  </a:lnTo>
                  <a:lnTo>
                    <a:pt x="623" y="227"/>
                  </a:lnTo>
                  <a:lnTo>
                    <a:pt x="626" y="228"/>
                  </a:lnTo>
                  <a:lnTo>
                    <a:pt x="626" y="228"/>
                  </a:lnTo>
                  <a:lnTo>
                    <a:pt x="626" y="229"/>
                  </a:lnTo>
                  <a:lnTo>
                    <a:pt x="623" y="232"/>
                  </a:lnTo>
                  <a:lnTo>
                    <a:pt x="621" y="235"/>
                  </a:lnTo>
                  <a:lnTo>
                    <a:pt x="621" y="239"/>
                  </a:lnTo>
                  <a:lnTo>
                    <a:pt x="622" y="240"/>
                  </a:lnTo>
                  <a:lnTo>
                    <a:pt x="622" y="242"/>
                  </a:lnTo>
                  <a:lnTo>
                    <a:pt x="622" y="246"/>
                  </a:lnTo>
                  <a:lnTo>
                    <a:pt x="623" y="247"/>
                  </a:lnTo>
                  <a:lnTo>
                    <a:pt x="622" y="249"/>
                  </a:lnTo>
                  <a:lnTo>
                    <a:pt x="619" y="250"/>
                  </a:lnTo>
                  <a:lnTo>
                    <a:pt x="619" y="253"/>
                  </a:lnTo>
                  <a:lnTo>
                    <a:pt x="617" y="256"/>
                  </a:lnTo>
                  <a:lnTo>
                    <a:pt x="614" y="254"/>
                  </a:lnTo>
                  <a:lnTo>
                    <a:pt x="611" y="256"/>
                  </a:lnTo>
                  <a:lnTo>
                    <a:pt x="607" y="256"/>
                  </a:lnTo>
                  <a:lnTo>
                    <a:pt x="604" y="256"/>
                  </a:lnTo>
                  <a:lnTo>
                    <a:pt x="603" y="254"/>
                  </a:lnTo>
                  <a:lnTo>
                    <a:pt x="599" y="253"/>
                  </a:lnTo>
                  <a:lnTo>
                    <a:pt x="599" y="251"/>
                  </a:lnTo>
                  <a:lnTo>
                    <a:pt x="596" y="251"/>
                  </a:lnTo>
                  <a:lnTo>
                    <a:pt x="593" y="251"/>
                  </a:lnTo>
                  <a:lnTo>
                    <a:pt x="592" y="250"/>
                  </a:lnTo>
                  <a:lnTo>
                    <a:pt x="590" y="251"/>
                  </a:lnTo>
                  <a:lnTo>
                    <a:pt x="593" y="253"/>
                  </a:lnTo>
                  <a:lnTo>
                    <a:pt x="594" y="253"/>
                  </a:lnTo>
                  <a:lnTo>
                    <a:pt x="596" y="253"/>
                  </a:lnTo>
                  <a:lnTo>
                    <a:pt x="597" y="253"/>
                  </a:lnTo>
                  <a:lnTo>
                    <a:pt x="594" y="256"/>
                  </a:lnTo>
                  <a:lnTo>
                    <a:pt x="592" y="257"/>
                  </a:lnTo>
                  <a:lnTo>
                    <a:pt x="592" y="258"/>
                  </a:lnTo>
                  <a:lnTo>
                    <a:pt x="590" y="260"/>
                  </a:lnTo>
                  <a:lnTo>
                    <a:pt x="588" y="262"/>
                  </a:lnTo>
                  <a:lnTo>
                    <a:pt x="585" y="264"/>
                  </a:lnTo>
                  <a:lnTo>
                    <a:pt x="583" y="265"/>
                  </a:lnTo>
                  <a:lnTo>
                    <a:pt x="581" y="267"/>
                  </a:lnTo>
                  <a:lnTo>
                    <a:pt x="579" y="264"/>
                  </a:lnTo>
                  <a:lnTo>
                    <a:pt x="581" y="262"/>
                  </a:lnTo>
                  <a:lnTo>
                    <a:pt x="583" y="260"/>
                  </a:lnTo>
                  <a:lnTo>
                    <a:pt x="579" y="258"/>
                  </a:lnTo>
                  <a:lnTo>
                    <a:pt x="576" y="256"/>
                  </a:lnTo>
                  <a:lnTo>
                    <a:pt x="576" y="257"/>
                  </a:lnTo>
                  <a:lnTo>
                    <a:pt x="579" y="258"/>
                  </a:lnTo>
                  <a:lnTo>
                    <a:pt x="579" y="260"/>
                  </a:lnTo>
                  <a:lnTo>
                    <a:pt x="579" y="262"/>
                  </a:lnTo>
                  <a:lnTo>
                    <a:pt x="576" y="264"/>
                  </a:lnTo>
                  <a:lnTo>
                    <a:pt x="575" y="264"/>
                  </a:lnTo>
                  <a:lnTo>
                    <a:pt x="574" y="265"/>
                  </a:lnTo>
                  <a:lnTo>
                    <a:pt x="572" y="265"/>
                  </a:lnTo>
                  <a:lnTo>
                    <a:pt x="570" y="267"/>
                  </a:lnTo>
                  <a:lnTo>
                    <a:pt x="568" y="268"/>
                  </a:lnTo>
                  <a:lnTo>
                    <a:pt x="567" y="268"/>
                  </a:lnTo>
                  <a:lnTo>
                    <a:pt x="565" y="268"/>
                  </a:lnTo>
                  <a:lnTo>
                    <a:pt x="564" y="269"/>
                  </a:lnTo>
                  <a:lnTo>
                    <a:pt x="561" y="269"/>
                  </a:lnTo>
                  <a:lnTo>
                    <a:pt x="560" y="271"/>
                  </a:lnTo>
                  <a:lnTo>
                    <a:pt x="558" y="272"/>
                  </a:lnTo>
                  <a:lnTo>
                    <a:pt x="557" y="274"/>
                  </a:lnTo>
                  <a:lnTo>
                    <a:pt x="554" y="274"/>
                  </a:lnTo>
                  <a:lnTo>
                    <a:pt x="554" y="274"/>
                  </a:lnTo>
                  <a:lnTo>
                    <a:pt x="554" y="272"/>
                  </a:lnTo>
                  <a:lnTo>
                    <a:pt x="553" y="269"/>
                  </a:lnTo>
                  <a:lnTo>
                    <a:pt x="554" y="269"/>
                  </a:lnTo>
                  <a:lnTo>
                    <a:pt x="554" y="269"/>
                  </a:lnTo>
                  <a:lnTo>
                    <a:pt x="554" y="269"/>
                  </a:lnTo>
                  <a:lnTo>
                    <a:pt x="554" y="271"/>
                  </a:lnTo>
                  <a:lnTo>
                    <a:pt x="556" y="271"/>
                  </a:lnTo>
                  <a:lnTo>
                    <a:pt x="556" y="269"/>
                  </a:lnTo>
                  <a:lnTo>
                    <a:pt x="556" y="269"/>
                  </a:lnTo>
                  <a:lnTo>
                    <a:pt x="554" y="268"/>
                  </a:lnTo>
                  <a:lnTo>
                    <a:pt x="554" y="267"/>
                  </a:lnTo>
                  <a:lnTo>
                    <a:pt x="554" y="267"/>
                  </a:lnTo>
                  <a:lnTo>
                    <a:pt x="553" y="267"/>
                  </a:lnTo>
                  <a:lnTo>
                    <a:pt x="552" y="264"/>
                  </a:lnTo>
                  <a:lnTo>
                    <a:pt x="549" y="264"/>
                  </a:lnTo>
                  <a:lnTo>
                    <a:pt x="545" y="264"/>
                  </a:lnTo>
                  <a:lnTo>
                    <a:pt x="546" y="261"/>
                  </a:lnTo>
                  <a:lnTo>
                    <a:pt x="543" y="261"/>
                  </a:lnTo>
                  <a:lnTo>
                    <a:pt x="543" y="260"/>
                  </a:lnTo>
                  <a:lnTo>
                    <a:pt x="545" y="258"/>
                  </a:lnTo>
                  <a:lnTo>
                    <a:pt x="546" y="258"/>
                  </a:lnTo>
                  <a:lnTo>
                    <a:pt x="546" y="258"/>
                  </a:lnTo>
                  <a:lnTo>
                    <a:pt x="547" y="258"/>
                  </a:lnTo>
                  <a:lnTo>
                    <a:pt x="547" y="257"/>
                  </a:lnTo>
                  <a:lnTo>
                    <a:pt x="549" y="256"/>
                  </a:lnTo>
                  <a:lnTo>
                    <a:pt x="547" y="256"/>
                  </a:lnTo>
                  <a:lnTo>
                    <a:pt x="545" y="256"/>
                  </a:lnTo>
                  <a:lnTo>
                    <a:pt x="543" y="257"/>
                  </a:lnTo>
                  <a:lnTo>
                    <a:pt x="542" y="258"/>
                  </a:lnTo>
                  <a:lnTo>
                    <a:pt x="540" y="260"/>
                  </a:lnTo>
                  <a:lnTo>
                    <a:pt x="539" y="260"/>
                  </a:lnTo>
                  <a:lnTo>
                    <a:pt x="535" y="261"/>
                  </a:lnTo>
                  <a:lnTo>
                    <a:pt x="534" y="261"/>
                  </a:lnTo>
                  <a:lnTo>
                    <a:pt x="534" y="261"/>
                  </a:lnTo>
                  <a:lnTo>
                    <a:pt x="532" y="264"/>
                  </a:lnTo>
                  <a:lnTo>
                    <a:pt x="532" y="264"/>
                  </a:lnTo>
                  <a:lnTo>
                    <a:pt x="531" y="264"/>
                  </a:lnTo>
                  <a:lnTo>
                    <a:pt x="529" y="262"/>
                  </a:lnTo>
                  <a:lnTo>
                    <a:pt x="531" y="261"/>
                  </a:lnTo>
                  <a:lnTo>
                    <a:pt x="531" y="260"/>
                  </a:lnTo>
                  <a:lnTo>
                    <a:pt x="531" y="260"/>
                  </a:lnTo>
                  <a:lnTo>
                    <a:pt x="529" y="258"/>
                  </a:lnTo>
                  <a:lnTo>
                    <a:pt x="528" y="258"/>
                  </a:lnTo>
                  <a:lnTo>
                    <a:pt x="527" y="258"/>
                  </a:lnTo>
                  <a:lnTo>
                    <a:pt x="524" y="256"/>
                  </a:lnTo>
                  <a:lnTo>
                    <a:pt x="523" y="256"/>
                  </a:lnTo>
                  <a:lnTo>
                    <a:pt x="521" y="256"/>
                  </a:lnTo>
                  <a:lnTo>
                    <a:pt x="521" y="257"/>
                  </a:lnTo>
                  <a:lnTo>
                    <a:pt x="521" y="257"/>
                  </a:lnTo>
                  <a:lnTo>
                    <a:pt x="520" y="257"/>
                  </a:lnTo>
                  <a:lnTo>
                    <a:pt x="518" y="257"/>
                  </a:lnTo>
                  <a:lnTo>
                    <a:pt x="520" y="258"/>
                  </a:lnTo>
                  <a:lnTo>
                    <a:pt x="521" y="258"/>
                  </a:lnTo>
                  <a:lnTo>
                    <a:pt x="521" y="258"/>
                  </a:lnTo>
                  <a:lnTo>
                    <a:pt x="523" y="258"/>
                  </a:lnTo>
                  <a:lnTo>
                    <a:pt x="523" y="258"/>
                  </a:lnTo>
                  <a:lnTo>
                    <a:pt x="524" y="258"/>
                  </a:lnTo>
                  <a:lnTo>
                    <a:pt x="525" y="258"/>
                  </a:lnTo>
                  <a:lnTo>
                    <a:pt x="527" y="261"/>
                  </a:lnTo>
                  <a:lnTo>
                    <a:pt x="527" y="262"/>
                  </a:lnTo>
                  <a:lnTo>
                    <a:pt x="524" y="264"/>
                  </a:lnTo>
                  <a:lnTo>
                    <a:pt x="524" y="264"/>
                  </a:lnTo>
                  <a:lnTo>
                    <a:pt x="525" y="264"/>
                  </a:lnTo>
                  <a:lnTo>
                    <a:pt x="528" y="264"/>
                  </a:lnTo>
                  <a:lnTo>
                    <a:pt x="528" y="264"/>
                  </a:lnTo>
                  <a:lnTo>
                    <a:pt x="529" y="265"/>
                  </a:lnTo>
                  <a:lnTo>
                    <a:pt x="531" y="265"/>
                  </a:lnTo>
                  <a:lnTo>
                    <a:pt x="532" y="265"/>
                  </a:lnTo>
                  <a:lnTo>
                    <a:pt x="534" y="264"/>
                  </a:lnTo>
                  <a:lnTo>
                    <a:pt x="535" y="264"/>
                  </a:lnTo>
                  <a:lnTo>
                    <a:pt x="535" y="264"/>
                  </a:lnTo>
                  <a:lnTo>
                    <a:pt x="536" y="262"/>
                  </a:lnTo>
                  <a:lnTo>
                    <a:pt x="538" y="262"/>
                  </a:lnTo>
                  <a:lnTo>
                    <a:pt x="535" y="264"/>
                  </a:lnTo>
                  <a:lnTo>
                    <a:pt x="532" y="268"/>
                  </a:lnTo>
                  <a:lnTo>
                    <a:pt x="531" y="269"/>
                  </a:lnTo>
                  <a:lnTo>
                    <a:pt x="529" y="272"/>
                  </a:lnTo>
                  <a:lnTo>
                    <a:pt x="529" y="275"/>
                  </a:lnTo>
                  <a:lnTo>
                    <a:pt x="532" y="278"/>
                  </a:lnTo>
                  <a:lnTo>
                    <a:pt x="532" y="275"/>
                  </a:lnTo>
                  <a:lnTo>
                    <a:pt x="534" y="274"/>
                  </a:lnTo>
                  <a:lnTo>
                    <a:pt x="535" y="274"/>
                  </a:lnTo>
                  <a:lnTo>
                    <a:pt x="535" y="275"/>
                  </a:lnTo>
                  <a:lnTo>
                    <a:pt x="535" y="276"/>
                  </a:lnTo>
                  <a:lnTo>
                    <a:pt x="532" y="278"/>
                  </a:lnTo>
                  <a:lnTo>
                    <a:pt x="532" y="280"/>
                  </a:lnTo>
                  <a:lnTo>
                    <a:pt x="534" y="282"/>
                  </a:lnTo>
                  <a:lnTo>
                    <a:pt x="531" y="282"/>
                  </a:lnTo>
                  <a:lnTo>
                    <a:pt x="529" y="280"/>
                  </a:lnTo>
                  <a:lnTo>
                    <a:pt x="527" y="280"/>
                  </a:lnTo>
                  <a:lnTo>
                    <a:pt x="524" y="278"/>
                  </a:lnTo>
                  <a:lnTo>
                    <a:pt x="521" y="278"/>
                  </a:lnTo>
                  <a:lnTo>
                    <a:pt x="520" y="279"/>
                  </a:lnTo>
                  <a:lnTo>
                    <a:pt x="517" y="279"/>
                  </a:lnTo>
                  <a:lnTo>
                    <a:pt x="516" y="279"/>
                  </a:lnTo>
                  <a:lnTo>
                    <a:pt x="514" y="278"/>
                  </a:lnTo>
                  <a:lnTo>
                    <a:pt x="513" y="276"/>
                  </a:lnTo>
                  <a:lnTo>
                    <a:pt x="513" y="275"/>
                  </a:lnTo>
                  <a:lnTo>
                    <a:pt x="513" y="274"/>
                  </a:lnTo>
                  <a:lnTo>
                    <a:pt x="514" y="274"/>
                  </a:lnTo>
                  <a:lnTo>
                    <a:pt x="517" y="274"/>
                  </a:lnTo>
                  <a:lnTo>
                    <a:pt x="518" y="274"/>
                  </a:lnTo>
                  <a:lnTo>
                    <a:pt x="518" y="272"/>
                  </a:lnTo>
                  <a:lnTo>
                    <a:pt x="520" y="272"/>
                  </a:lnTo>
                  <a:lnTo>
                    <a:pt x="520" y="272"/>
                  </a:lnTo>
                  <a:lnTo>
                    <a:pt x="518" y="269"/>
                  </a:lnTo>
                  <a:lnTo>
                    <a:pt x="517" y="271"/>
                  </a:lnTo>
                  <a:lnTo>
                    <a:pt x="514" y="272"/>
                  </a:lnTo>
                  <a:lnTo>
                    <a:pt x="511" y="269"/>
                  </a:lnTo>
                  <a:lnTo>
                    <a:pt x="507" y="269"/>
                  </a:lnTo>
                  <a:lnTo>
                    <a:pt x="505" y="269"/>
                  </a:lnTo>
                  <a:lnTo>
                    <a:pt x="503" y="269"/>
                  </a:lnTo>
                  <a:lnTo>
                    <a:pt x="503" y="268"/>
                  </a:lnTo>
                  <a:lnTo>
                    <a:pt x="505" y="267"/>
                  </a:lnTo>
                  <a:lnTo>
                    <a:pt x="510" y="265"/>
                  </a:lnTo>
                  <a:lnTo>
                    <a:pt x="510" y="264"/>
                  </a:lnTo>
                  <a:lnTo>
                    <a:pt x="511" y="262"/>
                  </a:lnTo>
                  <a:lnTo>
                    <a:pt x="510" y="262"/>
                  </a:lnTo>
                  <a:lnTo>
                    <a:pt x="510" y="261"/>
                  </a:lnTo>
                  <a:lnTo>
                    <a:pt x="510" y="261"/>
                  </a:lnTo>
                  <a:lnTo>
                    <a:pt x="510" y="258"/>
                  </a:lnTo>
                  <a:lnTo>
                    <a:pt x="510" y="258"/>
                  </a:lnTo>
                  <a:lnTo>
                    <a:pt x="509" y="260"/>
                  </a:lnTo>
                  <a:lnTo>
                    <a:pt x="506" y="261"/>
                  </a:lnTo>
                  <a:lnTo>
                    <a:pt x="505" y="264"/>
                  </a:lnTo>
                  <a:lnTo>
                    <a:pt x="505" y="265"/>
                  </a:lnTo>
                  <a:lnTo>
                    <a:pt x="503" y="265"/>
                  </a:lnTo>
                  <a:lnTo>
                    <a:pt x="502" y="265"/>
                  </a:lnTo>
                  <a:lnTo>
                    <a:pt x="499" y="265"/>
                  </a:lnTo>
                  <a:lnTo>
                    <a:pt x="498" y="267"/>
                  </a:lnTo>
                  <a:lnTo>
                    <a:pt x="498" y="268"/>
                  </a:lnTo>
                  <a:lnTo>
                    <a:pt x="498" y="269"/>
                  </a:lnTo>
                  <a:lnTo>
                    <a:pt x="496" y="269"/>
                  </a:lnTo>
                  <a:lnTo>
                    <a:pt x="496" y="268"/>
                  </a:lnTo>
                  <a:lnTo>
                    <a:pt x="493" y="268"/>
                  </a:lnTo>
                  <a:lnTo>
                    <a:pt x="492" y="268"/>
                  </a:lnTo>
                  <a:lnTo>
                    <a:pt x="491" y="269"/>
                  </a:lnTo>
                  <a:lnTo>
                    <a:pt x="488" y="269"/>
                  </a:lnTo>
                  <a:lnTo>
                    <a:pt x="487" y="271"/>
                  </a:lnTo>
                  <a:lnTo>
                    <a:pt x="487" y="271"/>
                  </a:lnTo>
                  <a:lnTo>
                    <a:pt x="485" y="272"/>
                  </a:lnTo>
                  <a:lnTo>
                    <a:pt x="485" y="274"/>
                  </a:lnTo>
                  <a:lnTo>
                    <a:pt x="484" y="275"/>
                  </a:lnTo>
                  <a:lnTo>
                    <a:pt x="484" y="275"/>
                  </a:lnTo>
                  <a:lnTo>
                    <a:pt x="484" y="276"/>
                  </a:lnTo>
                  <a:lnTo>
                    <a:pt x="485" y="276"/>
                  </a:lnTo>
                  <a:lnTo>
                    <a:pt x="485" y="278"/>
                  </a:lnTo>
                  <a:lnTo>
                    <a:pt x="484" y="278"/>
                  </a:lnTo>
                  <a:lnTo>
                    <a:pt x="482" y="278"/>
                  </a:lnTo>
                  <a:lnTo>
                    <a:pt x="482" y="278"/>
                  </a:lnTo>
                  <a:lnTo>
                    <a:pt x="481" y="279"/>
                  </a:lnTo>
                  <a:lnTo>
                    <a:pt x="481" y="279"/>
                  </a:lnTo>
                  <a:lnTo>
                    <a:pt x="480" y="279"/>
                  </a:lnTo>
                  <a:lnTo>
                    <a:pt x="480" y="279"/>
                  </a:lnTo>
                  <a:lnTo>
                    <a:pt x="478" y="279"/>
                  </a:lnTo>
                  <a:lnTo>
                    <a:pt x="478" y="278"/>
                  </a:lnTo>
                  <a:lnTo>
                    <a:pt x="478" y="278"/>
                  </a:lnTo>
                  <a:lnTo>
                    <a:pt x="477" y="275"/>
                  </a:lnTo>
                  <a:lnTo>
                    <a:pt x="477" y="275"/>
                  </a:lnTo>
                  <a:lnTo>
                    <a:pt x="477" y="274"/>
                  </a:lnTo>
                  <a:lnTo>
                    <a:pt x="475" y="272"/>
                  </a:lnTo>
                  <a:lnTo>
                    <a:pt x="474" y="275"/>
                  </a:lnTo>
                  <a:lnTo>
                    <a:pt x="473" y="274"/>
                  </a:lnTo>
                  <a:lnTo>
                    <a:pt x="471" y="272"/>
                  </a:lnTo>
                  <a:lnTo>
                    <a:pt x="471" y="272"/>
                  </a:lnTo>
                  <a:lnTo>
                    <a:pt x="470" y="272"/>
                  </a:lnTo>
                  <a:lnTo>
                    <a:pt x="470" y="274"/>
                  </a:lnTo>
                  <a:lnTo>
                    <a:pt x="471" y="274"/>
                  </a:lnTo>
                  <a:lnTo>
                    <a:pt x="471" y="275"/>
                  </a:lnTo>
                  <a:lnTo>
                    <a:pt x="471" y="275"/>
                  </a:lnTo>
                  <a:lnTo>
                    <a:pt x="471" y="276"/>
                  </a:lnTo>
                  <a:lnTo>
                    <a:pt x="471" y="278"/>
                  </a:lnTo>
                  <a:lnTo>
                    <a:pt x="473" y="278"/>
                  </a:lnTo>
                  <a:lnTo>
                    <a:pt x="474" y="276"/>
                  </a:lnTo>
                  <a:lnTo>
                    <a:pt x="475" y="276"/>
                  </a:lnTo>
                  <a:lnTo>
                    <a:pt x="477" y="278"/>
                  </a:lnTo>
                  <a:lnTo>
                    <a:pt x="478" y="280"/>
                  </a:lnTo>
                  <a:lnTo>
                    <a:pt x="480" y="280"/>
                  </a:lnTo>
                  <a:lnTo>
                    <a:pt x="477" y="283"/>
                  </a:lnTo>
                  <a:lnTo>
                    <a:pt x="475" y="285"/>
                  </a:lnTo>
                  <a:lnTo>
                    <a:pt x="473" y="289"/>
                  </a:lnTo>
                  <a:lnTo>
                    <a:pt x="474" y="290"/>
                  </a:lnTo>
                  <a:lnTo>
                    <a:pt x="474" y="292"/>
                  </a:lnTo>
                  <a:lnTo>
                    <a:pt x="473" y="293"/>
                  </a:lnTo>
                  <a:lnTo>
                    <a:pt x="471" y="293"/>
                  </a:lnTo>
                  <a:lnTo>
                    <a:pt x="471" y="292"/>
                  </a:lnTo>
                  <a:lnTo>
                    <a:pt x="471" y="292"/>
                  </a:lnTo>
                  <a:lnTo>
                    <a:pt x="471" y="289"/>
                  </a:lnTo>
                  <a:lnTo>
                    <a:pt x="470" y="289"/>
                  </a:lnTo>
                  <a:lnTo>
                    <a:pt x="467" y="289"/>
                  </a:lnTo>
                  <a:lnTo>
                    <a:pt x="464" y="289"/>
                  </a:lnTo>
                  <a:lnTo>
                    <a:pt x="462" y="289"/>
                  </a:lnTo>
                  <a:lnTo>
                    <a:pt x="460" y="289"/>
                  </a:lnTo>
                  <a:lnTo>
                    <a:pt x="459" y="287"/>
                  </a:lnTo>
                  <a:lnTo>
                    <a:pt x="459" y="286"/>
                  </a:lnTo>
                  <a:lnTo>
                    <a:pt x="459" y="283"/>
                  </a:lnTo>
                  <a:lnTo>
                    <a:pt x="458" y="282"/>
                  </a:lnTo>
                  <a:lnTo>
                    <a:pt x="459" y="280"/>
                  </a:lnTo>
                  <a:lnTo>
                    <a:pt x="460" y="279"/>
                  </a:lnTo>
                  <a:lnTo>
                    <a:pt x="458" y="278"/>
                  </a:lnTo>
                  <a:lnTo>
                    <a:pt x="459" y="275"/>
                  </a:lnTo>
                  <a:lnTo>
                    <a:pt x="460" y="274"/>
                  </a:lnTo>
                  <a:lnTo>
                    <a:pt x="462" y="272"/>
                  </a:lnTo>
                  <a:lnTo>
                    <a:pt x="464" y="271"/>
                  </a:lnTo>
                  <a:lnTo>
                    <a:pt x="466" y="271"/>
                  </a:lnTo>
                  <a:lnTo>
                    <a:pt x="466" y="271"/>
                  </a:lnTo>
                  <a:lnTo>
                    <a:pt x="466" y="269"/>
                  </a:lnTo>
                  <a:lnTo>
                    <a:pt x="466" y="269"/>
                  </a:lnTo>
                  <a:lnTo>
                    <a:pt x="464" y="268"/>
                  </a:lnTo>
                  <a:lnTo>
                    <a:pt x="463" y="268"/>
                  </a:lnTo>
                  <a:lnTo>
                    <a:pt x="463" y="267"/>
                  </a:lnTo>
                  <a:lnTo>
                    <a:pt x="462" y="267"/>
                  </a:lnTo>
                  <a:lnTo>
                    <a:pt x="462" y="268"/>
                  </a:lnTo>
                  <a:lnTo>
                    <a:pt x="460" y="269"/>
                  </a:lnTo>
                  <a:lnTo>
                    <a:pt x="460" y="271"/>
                  </a:lnTo>
                  <a:lnTo>
                    <a:pt x="458" y="271"/>
                  </a:lnTo>
                  <a:lnTo>
                    <a:pt x="456" y="269"/>
                  </a:lnTo>
                  <a:lnTo>
                    <a:pt x="455" y="269"/>
                  </a:lnTo>
                  <a:lnTo>
                    <a:pt x="453" y="271"/>
                  </a:lnTo>
                  <a:lnTo>
                    <a:pt x="449" y="272"/>
                  </a:lnTo>
                  <a:lnTo>
                    <a:pt x="449" y="274"/>
                  </a:lnTo>
                  <a:lnTo>
                    <a:pt x="448" y="274"/>
                  </a:lnTo>
                  <a:lnTo>
                    <a:pt x="446" y="275"/>
                  </a:lnTo>
                  <a:lnTo>
                    <a:pt x="444" y="275"/>
                  </a:lnTo>
                  <a:lnTo>
                    <a:pt x="442" y="275"/>
                  </a:lnTo>
                  <a:lnTo>
                    <a:pt x="442" y="276"/>
                  </a:lnTo>
                  <a:lnTo>
                    <a:pt x="444" y="278"/>
                  </a:lnTo>
                  <a:lnTo>
                    <a:pt x="441" y="279"/>
                  </a:lnTo>
                  <a:lnTo>
                    <a:pt x="441" y="279"/>
                  </a:lnTo>
                  <a:lnTo>
                    <a:pt x="440" y="278"/>
                  </a:lnTo>
                  <a:lnTo>
                    <a:pt x="438" y="278"/>
                  </a:lnTo>
                  <a:lnTo>
                    <a:pt x="438" y="280"/>
                  </a:lnTo>
                  <a:lnTo>
                    <a:pt x="438" y="280"/>
                  </a:lnTo>
                  <a:lnTo>
                    <a:pt x="437" y="282"/>
                  </a:lnTo>
                  <a:lnTo>
                    <a:pt x="437" y="283"/>
                  </a:lnTo>
                  <a:lnTo>
                    <a:pt x="438" y="283"/>
                  </a:lnTo>
                  <a:lnTo>
                    <a:pt x="441" y="283"/>
                  </a:lnTo>
                  <a:lnTo>
                    <a:pt x="442" y="283"/>
                  </a:lnTo>
                  <a:lnTo>
                    <a:pt x="444" y="283"/>
                  </a:lnTo>
                  <a:lnTo>
                    <a:pt x="444" y="283"/>
                  </a:lnTo>
                  <a:lnTo>
                    <a:pt x="445" y="283"/>
                  </a:lnTo>
                  <a:lnTo>
                    <a:pt x="444" y="285"/>
                  </a:lnTo>
                  <a:lnTo>
                    <a:pt x="442" y="287"/>
                  </a:lnTo>
                  <a:lnTo>
                    <a:pt x="441" y="289"/>
                  </a:lnTo>
                  <a:lnTo>
                    <a:pt x="440" y="289"/>
                  </a:lnTo>
                  <a:lnTo>
                    <a:pt x="438" y="289"/>
                  </a:lnTo>
                  <a:lnTo>
                    <a:pt x="437" y="292"/>
                  </a:lnTo>
                  <a:lnTo>
                    <a:pt x="437" y="292"/>
                  </a:lnTo>
                  <a:lnTo>
                    <a:pt x="437" y="293"/>
                  </a:lnTo>
                  <a:lnTo>
                    <a:pt x="438" y="293"/>
                  </a:lnTo>
                  <a:lnTo>
                    <a:pt x="438" y="293"/>
                  </a:lnTo>
                  <a:lnTo>
                    <a:pt x="440" y="293"/>
                  </a:lnTo>
                  <a:lnTo>
                    <a:pt x="440" y="292"/>
                  </a:lnTo>
                  <a:lnTo>
                    <a:pt x="441" y="292"/>
                  </a:lnTo>
                  <a:lnTo>
                    <a:pt x="441" y="292"/>
                  </a:lnTo>
                  <a:lnTo>
                    <a:pt x="441" y="293"/>
                  </a:lnTo>
                  <a:lnTo>
                    <a:pt x="444" y="293"/>
                  </a:lnTo>
                  <a:lnTo>
                    <a:pt x="445" y="294"/>
                  </a:lnTo>
                  <a:lnTo>
                    <a:pt x="446" y="296"/>
                  </a:lnTo>
                  <a:lnTo>
                    <a:pt x="448" y="297"/>
                  </a:lnTo>
                  <a:lnTo>
                    <a:pt x="446" y="297"/>
                  </a:lnTo>
                  <a:lnTo>
                    <a:pt x="445" y="298"/>
                  </a:lnTo>
                  <a:lnTo>
                    <a:pt x="444" y="300"/>
                  </a:lnTo>
                  <a:lnTo>
                    <a:pt x="441" y="300"/>
                  </a:lnTo>
                  <a:lnTo>
                    <a:pt x="440" y="301"/>
                  </a:lnTo>
                  <a:lnTo>
                    <a:pt x="438" y="303"/>
                  </a:lnTo>
                  <a:lnTo>
                    <a:pt x="437" y="303"/>
                  </a:lnTo>
                  <a:lnTo>
                    <a:pt x="435" y="301"/>
                  </a:lnTo>
                  <a:lnTo>
                    <a:pt x="435" y="301"/>
                  </a:lnTo>
                  <a:lnTo>
                    <a:pt x="435" y="300"/>
                  </a:lnTo>
                  <a:lnTo>
                    <a:pt x="435" y="300"/>
                  </a:lnTo>
                  <a:lnTo>
                    <a:pt x="435" y="298"/>
                  </a:lnTo>
                  <a:lnTo>
                    <a:pt x="435" y="297"/>
                  </a:lnTo>
                  <a:lnTo>
                    <a:pt x="435" y="297"/>
                  </a:lnTo>
                  <a:lnTo>
                    <a:pt x="435" y="296"/>
                  </a:lnTo>
                  <a:lnTo>
                    <a:pt x="435" y="294"/>
                  </a:lnTo>
                  <a:lnTo>
                    <a:pt x="435" y="294"/>
                  </a:lnTo>
                  <a:lnTo>
                    <a:pt x="435" y="294"/>
                  </a:lnTo>
                  <a:lnTo>
                    <a:pt x="434" y="293"/>
                  </a:lnTo>
                  <a:lnTo>
                    <a:pt x="433" y="292"/>
                  </a:lnTo>
                  <a:lnTo>
                    <a:pt x="433" y="292"/>
                  </a:lnTo>
                  <a:lnTo>
                    <a:pt x="433" y="292"/>
                  </a:lnTo>
                  <a:lnTo>
                    <a:pt x="431" y="292"/>
                  </a:lnTo>
                  <a:lnTo>
                    <a:pt x="431" y="290"/>
                  </a:lnTo>
                  <a:lnTo>
                    <a:pt x="431" y="290"/>
                  </a:lnTo>
                  <a:lnTo>
                    <a:pt x="431" y="289"/>
                  </a:lnTo>
                  <a:lnTo>
                    <a:pt x="430" y="289"/>
                  </a:lnTo>
                  <a:lnTo>
                    <a:pt x="430" y="287"/>
                  </a:lnTo>
                  <a:lnTo>
                    <a:pt x="428" y="287"/>
                  </a:lnTo>
                  <a:lnTo>
                    <a:pt x="427" y="287"/>
                  </a:lnTo>
                  <a:lnTo>
                    <a:pt x="426" y="287"/>
                  </a:lnTo>
                  <a:lnTo>
                    <a:pt x="424" y="287"/>
                  </a:lnTo>
                  <a:lnTo>
                    <a:pt x="422" y="289"/>
                  </a:lnTo>
                  <a:lnTo>
                    <a:pt x="422" y="287"/>
                  </a:lnTo>
                  <a:lnTo>
                    <a:pt x="422" y="289"/>
                  </a:lnTo>
                  <a:lnTo>
                    <a:pt x="420" y="289"/>
                  </a:lnTo>
                  <a:lnTo>
                    <a:pt x="419" y="289"/>
                  </a:lnTo>
                  <a:lnTo>
                    <a:pt x="419" y="290"/>
                  </a:lnTo>
                  <a:lnTo>
                    <a:pt x="419" y="290"/>
                  </a:lnTo>
                  <a:lnTo>
                    <a:pt x="416" y="289"/>
                  </a:lnTo>
                  <a:lnTo>
                    <a:pt x="416" y="290"/>
                  </a:lnTo>
                  <a:lnTo>
                    <a:pt x="415" y="292"/>
                  </a:lnTo>
                  <a:lnTo>
                    <a:pt x="413" y="292"/>
                  </a:lnTo>
                  <a:lnTo>
                    <a:pt x="412" y="293"/>
                  </a:lnTo>
                  <a:lnTo>
                    <a:pt x="412" y="293"/>
                  </a:lnTo>
                  <a:lnTo>
                    <a:pt x="410" y="293"/>
                  </a:lnTo>
                  <a:lnTo>
                    <a:pt x="408" y="293"/>
                  </a:lnTo>
                  <a:lnTo>
                    <a:pt x="408" y="292"/>
                  </a:lnTo>
                  <a:lnTo>
                    <a:pt x="406" y="292"/>
                  </a:lnTo>
                  <a:lnTo>
                    <a:pt x="405" y="293"/>
                  </a:lnTo>
                  <a:lnTo>
                    <a:pt x="405" y="294"/>
                  </a:lnTo>
                  <a:lnTo>
                    <a:pt x="404" y="294"/>
                  </a:lnTo>
                  <a:lnTo>
                    <a:pt x="404" y="294"/>
                  </a:lnTo>
                  <a:lnTo>
                    <a:pt x="402" y="296"/>
                  </a:lnTo>
                  <a:lnTo>
                    <a:pt x="402" y="294"/>
                  </a:lnTo>
                  <a:lnTo>
                    <a:pt x="399" y="294"/>
                  </a:lnTo>
                  <a:lnTo>
                    <a:pt x="399" y="296"/>
                  </a:lnTo>
                  <a:lnTo>
                    <a:pt x="399" y="296"/>
                  </a:lnTo>
                  <a:lnTo>
                    <a:pt x="398" y="296"/>
                  </a:lnTo>
                  <a:lnTo>
                    <a:pt x="397" y="297"/>
                  </a:lnTo>
                  <a:lnTo>
                    <a:pt x="397" y="297"/>
                  </a:lnTo>
                  <a:lnTo>
                    <a:pt x="395" y="297"/>
                  </a:lnTo>
                  <a:lnTo>
                    <a:pt x="395" y="297"/>
                  </a:lnTo>
                  <a:lnTo>
                    <a:pt x="394" y="296"/>
                  </a:lnTo>
                  <a:lnTo>
                    <a:pt x="391" y="294"/>
                  </a:lnTo>
                  <a:lnTo>
                    <a:pt x="391" y="294"/>
                  </a:lnTo>
                  <a:lnTo>
                    <a:pt x="390" y="294"/>
                  </a:lnTo>
                  <a:lnTo>
                    <a:pt x="388" y="294"/>
                  </a:lnTo>
                  <a:lnTo>
                    <a:pt x="388" y="294"/>
                  </a:lnTo>
                  <a:lnTo>
                    <a:pt x="388" y="296"/>
                  </a:lnTo>
                  <a:lnTo>
                    <a:pt x="387" y="296"/>
                  </a:lnTo>
                  <a:lnTo>
                    <a:pt x="387" y="297"/>
                  </a:lnTo>
                  <a:lnTo>
                    <a:pt x="387" y="298"/>
                  </a:lnTo>
                  <a:lnTo>
                    <a:pt x="386" y="300"/>
                  </a:lnTo>
                  <a:lnTo>
                    <a:pt x="384" y="300"/>
                  </a:lnTo>
                  <a:lnTo>
                    <a:pt x="383" y="300"/>
                  </a:lnTo>
                  <a:lnTo>
                    <a:pt x="383" y="300"/>
                  </a:lnTo>
                  <a:lnTo>
                    <a:pt x="381" y="303"/>
                  </a:lnTo>
                  <a:lnTo>
                    <a:pt x="381" y="300"/>
                  </a:lnTo>
                  <a:lnTo>
                    <a:pt x="380" y="300"/>
                  </a:lnTo>
                  <a:lnTo>
                    <a:pt x="380" y="298"/>
                  </a:lnTo>
                  <a:lnTo>
                    <a:pt x="380" y="297"/>
                  </a:lnTo>
                  <a:lnTo>
                    <a:pt x="381" y="297"/>
                  </a:lnTo>
                  <a:lnTo>
                    <a:pt x="383" y="296"/>
                  </a:lnTo>
                  <a:lnTo>
                    <a:pt x="380" y="294"/>
                  </a:lnTo>
                  <a:lnTo>
                    <a:pt x="377" y="292"/>
                  </a:lnTo>
                  <a:lnTo>
                    <a:pt x="377" y="292"/>
                  </a:lnTo>
                  <a:lnTo>
                    <a:pt x="376" y="289"/>
                  </a:lnTo>
                  <a:lnTo>
                    <a:pt x="375" y="287"/>
                  </a:lnTo>
                  <a:lnTo>
                    <a:pt x="373" y="286"/>
                  </a:lnTo>
                  <a:lnTo>
                    <a:pt x="373" y="282"/>
                  </a:lnTo>
                  <a:lnTo>
                    <a:pt x="372" y="280"/>
                  </a:lnTo>
                  <a:lnTo>
                    <a:pt x="370" y="275"/>
                  </a:lnTo>
                  <a:lnTo>
                    <a:pt x="369" y="274"/>
                  </a:lnTo>
                  <a:lnTo>
                    <a:pt x="369" y="272"/>
                  </a:lnTo>
                  <a:lnTo>
                    <a:pt x="366" y="272"/>
                  </a:lnTo>
                  <a:lnTo>
                    <a:pt x="365" y="272"/>
                  </a:lnTo>
                  <a:lnTo>
                    <a:pt x="363" y="274"/>
                  </a:lnTo>
                  <a:lnTo>
                    <a:pt x="363" y="274"/>
                  </a:lnTo>
                  <a:lnTo>
                    <a:pt x="362" y="274"/>
                  </a:lnTo>
                  <a:lnTo>
                    <a:pt x="361" y="272"/>
                  </a:lnTo>
                  <a:lnTo>
                    <a:pt x="361" y="271"/>
                  </a:lnTo>
                  <a:lnTo>
                    <a:pt x="361" y="269"/>
                  </a:lnTo>
                  <a:lnTo>
                    <a:pt x="361" y="267"/>
                  </a:lnTo>
                  <a:lnTo>
                    <a:pt x="359" y="265"/>
                  </a:lnTo>
                  <a:lnTo>
                    <a:pt x="358" y="264"/>
                  </a:lnTo>
                  <a:lnTo>
                    <a:pt x="357" y="260"/>
                  </a:lnTo>
                  <a:lnTo>
                    <a:pt x="357" y="261"/>
                  </a:lnTo>
                  <a:lnTo>
                    <a:pt x="357" y="262"/>
                  </a:lnTo>
                  <a:lnTo>
                    <a:pt x="357" y="264"/>
                  </a:lnTo>
                  <a:lnTo>
                    <a:pt x="357" y="265"/>
                  </a:lnTo>
                  <a:lnTo>
                    <a:pt x="357" y="264"/>
                  </a:lnTo>
                  <a:lnTo>
                    <a:pt x="355" y="262"/>
                  </a:lnTo>
                  <a:lnTo>
                    <a:pt x="355" y="260"/>
                  </a:lnTo>
                  <a:lnTo>
                    <a:pt x="357" y="258"/>
                  </a:lnTo>
                  <a:lnTo>
                    <a:pt x="355" y="258"/>
                  </a:lnTo>
                  <a:lnTo>
                    <a:pt x="355" y="260"/>
                  </a:lnTo>
                  <a:lnTo>
                    <a:pt x="355" y="260"/>
                  </a:lnTo>
                  <a:lnTo>
                    <a:pt x="357" y="256"/>
                  </a:lnTo>
                  <a:lnTo>
                    <a:pt x="357" y="253"/>
                  </a:lnTo>
                  <a:lnTo>
                    <a:pt x="358" y="251"/>
                  </a:lnTo>
                  <a:lnTo>
                    <a:pt x="358" y="249"/>
                  </a:lnTo>
                  <a:lnTo>
                    <a:pt x="359" y="246"/>
                  </a:lnTo>
                  <a:lnTo>
                    <a:pt x="358" y="246"/>
                  </a:lnTo>
                  <a:lnTo>
                    <a:pt x="357" y="249"/>
                  </a:lnTo>
                  <a:lnTo>
                    <a:pt x="357" y="250"/>
                  </a:lnTo>
                  <a:lnTo>
                    <a:pt x="357" y="253"/>
                  </a:lnTo>
                  <a:lnTo>
                    <a:pt x="355" y="256"/>
                  </a:lnTo>
                  <a:lnTo>
                    <a:pt x="355" y="257"/>
                  </a:lnTo>
                  <a:lnTo>
                    <a:pt x="355" y="256"/>
                  </a:lnTo>
                  <a:lnTo>
                    <a:pt x="355" y="254"/>
                  </a:lnTo>
                  <a:lnTo>
                    <a:pt x="355" y="253"/>
                  </a:lnTo>
                  <a:lnTo>
                    <a:pt x="355" y="251"/>
                  </a:lnTo>
                  <a:lnTo>
                    <a:pt x="355" y="250"/>
                  </a:lnTo>
                  <a:lnTo>
                    <a:pt x="355" y="249"/>
                  </a:lnTo>
                  <a:lnTo>
                    <a:pt x="357" y="246"/>
                  </a:lnTo>
                  <a:lnTo>
                    <a:pt x="355" y="249"/>
                  </a:lnTo>
                  <a:lnTo>
                    <a:pt x="354" y="253"/>
                  </a:lnTo>
                  <a:lnTo>
                    <a:pt x="354" y="251"/>
                  </a:lnTo>
                  <a:lnTo>
                    <a:pt x="354" y="247"/>
                  </a:lnTo>
                  <a:lnTo>
                    <a:pt x="352" y="250"/>
                  </a:lnTo>
                  <a:lnTo>
                    <a:pt x="351" y="250"/>
                  </a:lnTo>
                  <a:lnTo>
                    <a:pt x="350" y="250"/>
                  </a:lnTo>
                  <a:lnTo>
                    <a:pt x="350" y="250"/>
                  </a:lnTo>
                  <a:lnTo>
                    <a:pt x="350" y="247"/>
                  </a:lnTo>
                  <a:lnTo>
                    <a:pt x="350" y="245"/>
                  </a:lnTo>
                  <a:lnTo>
                    <a:pt x="350" y="243"/>
                  </a:lnTo>
                  <a:lnTo>
                    <a:pt x="352" y="240"/>
                  </a:lnTo>
                  <a:lnTo>
                    <a:pt x="354" y="239"/>
                  </a:lnTo>
                  <a:lnTo>
                    <a:pt x="359" y="239"/>
                  </a:lnTo>
                  <a:lnTo>
                    <a:pt x="363" y="236"/>
                  </a:lnTo>
                  <a:lnTo>
                    <a:pt x="366" y="236"/>
                  </a:lnTo>
                  <a:lnTo>
                    <a:pt x="368" y="236"/>
                  </a:lnTo>
                  <a:lnTo>
                    <a:pt x="369" y="236"/>
                  </a:lnTo>
                  <a:lnTo>
                    <a:pt x="369" y="238"/>
                  </a:lnTo>
                  <a:lnTo>
                    <a:pt x="372" y="236"/>
                  </a:lnTo>
                  <a:lnTo>
                    <a:pt x="373" y="236"/>
                  </a:lnTo>
                  <a:lnTo>
                    <a:pt x="376" y="238"/>
                  </a:lnTo>
                  <a:lnTo>
                    <a:pt x="375" y="236"/>
                  </a:lnTo>
                  <a:lnTo>
                    <a:pt x="373" y="236"/>
                  </a:lnTo>
                  <a:lnTo>
                    <a:pt x="370" y="236"/>
                  </a:lnTo>
                  <a:lnTo>
                    <a:pt x="369" y="235"/>
                  </a:lnTo>
                  <a:lnTo>
                    <a:pt x="366" y="233"/>
                  </a:lnTo>
                  <a:lnTo>
                    <a:pt x="365" y="233"/>
                  </a:lnTo>
                  <a:lnTo>
                    <a:pt x="362" y="235"/>
                  </a:lnTo>
                  <a:lnTo>
                    <a:pt x="358" y="238"/>
                  </a:lnTo>
                  <a:lnTo>
                    <a:pt x="355" y="239"/>
                  </a:lnTo>
                  <a:lnTo>
                    <a:pt x="355" y="239"/>
                  </a:lnTo>
                  <a:lnTo>
                    <a:pt x="351" y="240"/>
                  </a:lnTo>
                  <a:lnTo>
                    <a:pt x="350" y="240"/>
                  </a:lnTo>
                  <a:lnTo>
                    <a:pt x="350" y="242"/>
                  </a:lnTo>
                  <a:lnTo>
                    <a:pt x="348" y="242"/>
                  </a:lnTo>
                  <a:lnTo>
                    <a:pt x="347" y="243"/>
                  </a:lnTo>
                  <a:lnTo>
                    <a:pt x="345" y="243"/>
                  </a:lnTo>
                  <a:lnTo>
                    <a:pt x="341" y="240"/>
                  </a:lnTo>
                  <a:lnTo>
                    <a:pt x="339" y="239"/>
                  </a:lnTo>
                  <a:lnTo>
                    <a:pt x="337" y="240"/>
                  </a:lnTo>
                  <a:lnTo>
                    <a:pt x="339" y="243"/>
                  </a:lnTo>
                  <a:lnTo>
                    <a:pt x="341" y="243"/>
                  </a:lnTo>
                  <a:lnTo>
                    <a:pt x="344" y="245"/>
                  </a:lnTo>
                  <a:lnTo>
                    <a:pt x="347" y="247"/>
                  </a:lnTo>
                  <a:lnTo>
                    <a:pt x="347" y="250"/>
                  </a:lnTo>
                  <a:lnTo>
                    <a:pt x="345" y="253"/>
                  </a:lnTo>
                  <a:lnTo>
                    <a:pt x="344" y="256"/>
                  </a:lnTo>
                  <a:lnTo>
                    <a:pt x="345" y="256"/>
                  </a:lnTo>
                  <a:lnTo>
                    <a:pt x="345" y="257"/>
                  </a:lnTo>
                  <a:lnTo>
                    <a:pt x="344" y="257"/>
                  </a:lnTo>
                  <a:lnTo>
                    <a:pt x="344" y="257"/>
                  </a:lnTo>
                  <a:lnTo>
                    <a:pt x="341" y="256"/>
                  </a:lnTo>
                  <a:lnTo>
                    <a:pt x="340" y="256"/>
                  </a:lnTo>
                  <a:lnTo>
                    <a:pt x="332" y="258"/>
                  </a:lnTo>
                  <a:lnTo>
                    <a:pt x="329" y="260"/>
                  </a:lnTo>
                  <a:lnTo>
                    <a:pt x="321" y="258"/>
                  </a:lnTo>
                  <a:lnTo>
                    <a:pt x="321" y="258"/>
                  </a:lnTo>
                  <a:lnTo>
                    <a:pt x="322" y="258"/>
                  </a:lnTo>
                  <a:lnTo>
                    <a:pt x="325" y="258"/>
                  </a:lnTo>
                  <a:lnTo>
                    <a:pt x="325" y="260"/>
                  </a:lnTo>
                  <a:lnTo>
                    <a:pt x="328" y="261"/>
                  </a:lnTo>
                  <a:lnTo>
                    <a:pt x="328" y="261"/>
                  </a:lnTo>
                  <a:lnTo>
                    <a:pt x="330" y="261"/>
                  </a:lnTo>
                  <a:lnTo>
                    <a:pt x="332" y="260"/>
                  </a:lnTo>
                  <a:lnTo>
                    <a:pt x="333" y="260"/>
                  </a:lnTo>
                  <a:lnTo>
                    <a:pt x="334" y="261"/>
                  </a:lnTo>
                  <a:lnTo>
                    <a:pt x="340" y="267"/>
                  </a:lnTo>
                  <a:lnTo>
                    <a:pt x="341" y="268"/>
                  </a:lnTo>
                  <a:lnTo>
                    <a:pt x="345" y="271"/>
                  </a:lnTo>
                  <a:lnTo>
                    <a:pt x="343" y="272"/>
                  </a:lnTo>
                  <a:lnTo>
                    <a:pt x="343" y="274"/>
                  </a:lnTo>
                  <a:lnTo>
                    <a:pt x="341" y="275"/>
                  </a:lnTo>
                  <a:lnTo>
                    <a:pt x="340" y="274"/>
                  </a:lnTo>
                  <a:lnTo>
                    <a:pt x="336" y="272"/>
                  </a:lnTo>
                  <a:lnTo>
                    <a:pt x="337" y="274"/>
                  </a:lnTo>
                  <a:lnTo>
                    <a:pt x="343" y="276"/>
                  </a:lnTo>
                  <a:lnTo>
                    <a:pt x="344" y="276"/>
                  </a:lnTo>
                  <a:lnTo>
                    <a:pt x="344" y="278"/>
                  </a:lnTo>
                  <a:lnTo>
                    <a:pt x="348" y="280"/>
                  </a:lnTo>
                  <a:lnTo>
                    <a:pt x="351" y="285"/>
                  </a:lnTo>
                  <a:lnTo>
                    <a:pt x="352" y="287"/>
                  </a:lnTo>
                  <a:lnTo>
                    <a:pt x="355" y="290"/>
                  </a:lnTo>
                  <a:lnTo>
                    <a:pt x="355" y="296"/>
                  </a:lnTo>
                  <a:lnTo>
                    <a:pt x="352" y="300"/>
                  </a:lnTo>
                  <a:lnTo>
                    <a:pt x="351" y="304"/>
                  </a:lnTo>
                  <a:lnTo>
                    <a:pt x="351" y="308"/>
                  </a:lnTo>
                  <a:lnTo>
                    <a:pt x="352" y="310"/>
                  </a:lnTo>
                  <a:lnTo>
                    <a:pt x="354" y="311"/>
                  </a:lnTo>
                  <a:lnTo>
                    <a:pt x="357" y="311"/>
                  </a:lnTo>
                  <a:lnTo>
                    <a:pt x="355" y="312"/>
                  </a:lnTo>
                  <a:lnTo>
                    <a:pt x="355" y="314"/>
                  </a:lnTo>
                  <a:lnTo>
                    <a:pt x="355" y="315"/>
                  </a:lnTo>
                  <a:lnTo>
                    <a:pt x="355" y="316"/>
                  </a:lnTo>
                  <a:lnTo>
                    <a:pt x="354" y="316"/>
                  </a:lnTo>
                  <a:lnTo>
                    <a:pt x="352" y="318"/>
                  </a:lnTo>
                  <a:lnTo>
                    <a:pt x="354" y="319"/>
                  </a:lnTo>
                  <a:lnTo>
                    <a:pt x="354" y="321"/>
                  </a:lnTo>
                  <a:lnTo>
                    <a:pt x="354" y="322"/>
                  </a:lnTo>
                  <a:lnTo>
                    <a:pt x="355" y="322"/>
                  </a:lnTo>
                  <a:lnTo>
                    <a:pt x="355" y="323"/>
                  </a:lnTo>
                  <a:lnTo>
                    <a:pt x="352" y="325"/>
                  </a:lnTo>
                  <a:lnTo>
                    <a:pt x="351" y="325"/>
                  </a:lnTo>
                  <a:lnTo>
                    <a:pt x="350" y="325"/>
                  </a:lnTo>
                  <a:lnTo>
                    <a:pt x="348" y="326"/>
                  </a:lnTo>
                  <a:lnTo>
                    <a:pt x="350" y="327"/>
                  </a:lnTo>
                  <a:lnTo>
                    <a:pt x="348" y="327"/>
                  </a:lnTo>
                  <a:lnTo>
                    <a:pt x="347" y="330"/>
                  </a:lnTo>
                  <a:lnTo>
                    <a:pt x="345" y="332"/>
                  </a:lnTo>
                  <a:lnTo>
                    <a:pt x="343" y="332"/>
                  </a:lnTo>
                  <a:lnTo>
                    <a:pt x="340" y="329"/>
                  </a:lnTo>
                  <a:lnTo>
                    <a:pt x="339" y="326"/>
                  </a:lnTo>
                  <a:lnTo>
                    <a:pt x="339" y="325"/>
                  </a:lnTo>
                  <a:lnTo>
                    <a:pt x="334" y="321"/>
                  </a:lnTo>
                  <a:lnTo>
                    <a:pt x="334" y="321"/>
                  </a:lnTo>
                  <a:lnTo>
                    <a:pt x="334" y="318"/>
                  </a:lnTo>
                  <a:lnTo>
                    <a:pt x="333" y="318"/>
                  </a:lnTo>
                  <a:lnTo>
                    <a:pt x="333" y="316"/>
                  </a:lnTo>
                  <a:lnTo>
                    <a:pt x="329" y="314"/>
                  </a:lnTo>
                  <a:lnTo>
                    <a:pt x="326" y="311"/>
                  </a:lnTo>
                  <a:lnTo>
                    <a:pt x="325" y="308"/>
                  </a:lnTo>
                  <a:lnTo>
                    <a:pt x="323" y="303"/>
                  </a:lnTo>
                  <a:lnTo>
                    <a:pt x="322" y="300"/>
                  </a:lnTo>
                  <a:lnTo>
                    <a:pt x="318" y="292"/>
                  </a:lnTo>
                  <a:lnTo>
                    <a:pt x="316" y="290"/>
                  </a:lnTo>
                  <a:lnTo>
                    <a:pt x="316" y="297"/>
                  </a:lnTo>
                  <a:lnTo>
                    <a:pt x="316" y="300"/>
                  </a:lnTo>
                  <a:lnTo>
                    <a:pt x="316" y="300"/>
                  </a:lnTo>
                  <a:lnTo>
                    <a:pt x="319" y="301"/>
                  </a:lnTo>
                  <a:lnTo>
                    <a:pt x="322" y="305"/>
                  </a:lnTo>
                  <a:lnTo>
                    <a:pt x="329" y="316"/>
                  </a:lnTo>
                  <a:lnTo>
                    <a:pt x="330" y="319"/>
                  </a:lnTo>
                  <a:lnTo>
                    <a:pt x="330" y="321"/>
                  </a:lnTo>
                  <a:lnTo>
                    <a:pt x="333" y="323"/>
                  </a:lnTo>
                  <a:lnTo>
                    <a:pt x="334" y="325"/>
                  </a:lnTo>
                  <a:lnTo>
                    <a:pt x="337" y="329"/>
                  </a:lnTo>
                  <a:lnTo>
                    <a:pt x="334" y="330"/>
                  </a:lnTo>
                  <a:lnTo>
                    <a:pt x="333" y="330"/>
                  </a:lnTo>
                  <a:lnTo>
                    <a:pt x="330" y="329"/>
                  </a:lnTo>
                  <a:lnTo>
                    <a:pt x="330" y="329"/>
                  </a:lnTo>
                  <a:lnTo>
                    <a:pt x="329" y="329"/>
                  </a:lnTo>
                  <a:lnTo>
                    <a:pt x="328" y="330"/>
                  </a:lnTo>
                  <a:lnTo>
                    <a:pt x="328" y="330"/>
                  </a:lnTo>
                  <a:lnTo>
                    <a:pt x="328" y="332"/>
                  </a:lnTo>
                  <a:lnTo>
                    <a:pt x="328" y="333"/>
                  </a:lnTo>
                  <a:lnTo>
                    <a:pt x="326" y="333"/>
                  </a:lnTo>
                  <a:lnTo>
                    <a:pt x="326" y="333"/>
                  </a:lnTo>
                  <a:lnTo>
                    <a:pt x="325" y="333"/>
                  </a:lnTo>
                  <a:lnTo>
                    <a:pt x="325" y="336"/>
                  </a:lnTo>
                  <a:lnTo>
                    <a:pt x="323" y="337"/>
                  </a:lnTo>
                  <a:lnTo>
                    <a:pt x="325" y="339"/>
                  </a:lnTo>
                  <a:lnTo>
                    <a:pt x="325" y="340"/>
                  </a:lnTo>
                  <a:lnTo>
                    <a:pt x="325" y="341"/>
                  </a:lnTo>
                  <a:lnTo>
                    <a:pt x="323" y="341"/>
                  </a:lnTo>
                  <a:lnTo>
                    <a:pt x="322" y="343"/>
                  </a:lnTo>
                  <a:lnTo>
                    <a:pt x="321" y="343"/>
                  </a:lnTo>
                  <a:lnTo>
                    <a:pt x="319" y="343"/>
                  </a:lnTo>
                  <a:lnTo>
                    <a:pt x="318" y="343"/>
                  </a:lnTo>
                  <a:lnTo>
                    <a:pt x="315" y="344"/>
                  </a:lnTo>
                  <a:lnTo>
                    <a:pt x="314" y="344"/>
                  </a:lnTo>
                  <a:lnTo>
                    <a:pt x="312" y="340"/>
                  </a:lnTo>
                  <a:lnTo>
                    <a:pt x="311" y="337"/>
                  </a:lnTo>
                  <a:lnTo>
                    <a:pt x="312" y="336"/>
                  </a:lnTo>
                  <a:lnTo>
                    <a:pt x="312" y="334"/>
                  </a:lnTo>
                  <a:lnTo>
                    <a:pt x="312" y="333"/>
                  </a:lnTo>
                  <a:lnTo>
                    <a:pt x="314" y="332"/>
                  </a:lnTo>
                  <a:lnTo>
                    <a:pt x="312" y="330"/>
                  </a:lnTo>
                  <a:lnTo>
                    <a:pt x="311" y="329"/>
                  </a:lnTo>
                  <a:lnTo>
                    <a:pt x="311" y="327"/>
                  </a:lnTo>
                  <a:lnTo>
                    <a:pt x="311" y="325"/>
                  </a:lnTo>
                  <a:lnTo>
                    <a:pt x="310" y="326"/>
                  </a:lnTo>
                  <a:lnTo>
                    <a:pt x="308" y="333"/>
                  </a:lnTo>
                  <a:lnTo>
                    <a:pt x="307" y="336"/>
                  </a:lnTo>
                  <a:lnTo>
                    <a:pt x="304" y="333"/>
                  </a:lnTo>
                  <a:lnTo>
                    <a:pt x="303" y="334"/>
                  </a:lnTo>
                  <a:lnTo>
                    <a:pt x="303" y="337"/>
                  </a:lnTo>
                  <a:lnTo>
                    <a:pt x="303" y="339"/>
                  </a:lnTo>
                  <a:lnTo>
                    <a:pt x="303" y="341"/>
                  </a:lnTo>
                  <a:lnTo>
                    <a:pt x="303" y="344"/>
                  </a:lnTo>
                  <a:lnTo>
                    <a:pt x="303" y="344"/>
                  </a:lnTo>
                  <a:lnTo>
                    <a:pt x="303" y="347"/>
                  </a:lnTo>
                  <a:lnTo>
                    <a:pt x="303" y="348"/>
                  </a:lnTo>
                  <a:lnTo>
                    <a:pt x="303" y="350"/>
                  </a:lnTo>
                  <a:lnTo>
                    <a:pt x="304" y="351"/>
                  </a:lnTo>
                  <a:lnTo>
                    <a:pt x="304" y="352"/>
                  </a:lnTo>
                  <a:lnTo>
                    <a:pt x="303" y="352"/>
                  </a:lnTo>
                  <a:lnTo>
                    <a:pt x="301" y="352"/>
                  </a:lnTo>
                  <a:lnTo>
                    <a:pt x="300" y="352"/>
                  </a:lnTo>
                  <a:lnTo>
                    <a:pt x="300" y="355"/>
                  </a:lnTo>
                  <a:lnTo>
                    <a:pt x="300" y="357"/>
                  </a:lnTo>
                  <a:lnTo>
                    <a:pt x="298" y="358"/>
                  </a:lnTo>
                  <a:lnTo>
                    <a:pt x="297" y="359"/>
                  </a:lnTo>
                  <a:lnTo>
                    <a:pt x="294" y="361"/>
                  </a:lnTo>
                  <a:lnTo>
                    <a:pt x="293" y="361"/>
                  </a:lnTo>
                  <a:lnTo>
                    <a:pt x="290" y="359"/>
                  </a:lnTo>
                  <a:lnTo>
                    <a:pt x="290" y="358"/>
                  </a:lnTo>
                  <a:lnTo>
                    <a:pt x="289" y="354"/>
                  </a:lnTo>
                  <a:lnTo>
                    <a:pt x="289" y="352"/>
                  </a:lnTo>
                  <a:lnTo>
                    <a:pt x="287" y="351"/>
                  </a:lnTo>
                  <a:lnTo>
                    <a:pt x="286" y="350"/>
                  </a:lnTo>
                  <a:lnTo>
                    <a:pt x="285" y="351"/>
                  </a:lnTo>
                  <a:lnTo>
                    <a:pt x="283" y="351"/>
                  </a:lnTo>
                  <a:lnTo>
                    <a:pt x="283" y="352"/>
                  </a:lnTo>
                  <a:lnTo>
                    <a:pt x="282" y="351"/>
                  </a:lnTo>
                  <a:lnTo>
                    <a:pt x="278" y="354"/>
                  </a:lnTo>
                  <a:lnTo>
                    <a:pt x="278" y="354"/>
                  </a:lnTo>
                  <a:lnTo>
                    <a:pt x="278" y="357"/>
                  </a:lnTo>
                  <a:lnTo>
                    <a:pt x="278" y="358"/>
                  </a:lnTo>
                  <a:lnTo>
                    <a:pt x="275" y="358"/>
                  </a:lnTo>
                  <a:lnTo>
                    <a:pt x="275" y="358"/>
                  </a:lnTo>
                  <a:lnTo>
                    <a:pt x="274" y="358"/>
                  </a:lnTo>
                  <a:lnTo>
                    <a:pt x="274" y="359"/>
                  </a:lnTo>
                  <a:lnTo>
                    <a:pt x="272" y="359"/>
                  </a:lnTo>
                  <a:lnTo>
                    <a:pt x="269" y="362"/>
                  </a:lnTo>
                  <a:lnTo>
                    <a:pt x="269" y="363"/>
                  </a:lnTo>
                  <a:lnTo>
                    <a:pt x="268" y="366"/>
                  </a:lnTo>
                  <a:lnTo>
                    <a:pt x="267" y="369"/>
                  </a:lnTo>
                  <a:lnTo>
                    <a:pt x="264" y="369"/>
                  </a:lnTo>
                  <a:lnTo>
                    <a:pt x="261" y="369"/>
                  </a:lnTo>
                  <a:lnTo>
                    <a:pt x="251" y="363"/>
                  </a:lnTo>
                  <a:lnTo>
                    <a:pt x="250" y="362"/>
                  </a:lnTo>
                  <a:lnTo>
                    <a:pt x="249" y="359"/>
                  </a:lnTo>
                  <a:lnTo>
                    <a:pt x="249" y="357"/>
                  </a:lnTo>
                  <a:lnTo>
                    <a:pt x="250" y="355"/>
                  </a:lnTo>
                  <a:lnTo>
                    <a:pt x="254" y="352"/>
                  </a:lnTo>
                  <a:lnTo>
                    <a:pt x="256" y="350"/>
                  </a:lnTo>
                  <a:lnTo>
                    <a:pt x="256" y="350"/>
                  </a:lnTo>
                  <a:lnTo>
                    <a:pt x="253" y="351"/>
                  </a:lnTo>
                  <a:lnTo>
                    <a:pt x="250" y="352"/>
                  </a:lnTo>
                  <a:lnTo>
                    <a:pt x="247" y="352"/>
                  </a:lnTo>
                  <a:lnTo>
                    <a:pt x="246" y="351"/>
                  </a:lnTo>
                  <a:lnTo>
                    <a:pt x="246" y="350"/>
                  </a:lnTo>
                  <a:lnTo>
                    <a:pt x="245" y="350"/>
                  </a:lnTo>
                  <a:lnTo>
                    <a:pt x="245" y="348"/>
                  </a:lnTo>
                  <a:lnTo>
                    <a:pt x="245" y="347"/>
                  </a:lnTo>
                  <a:lnTo>
                    <a:pt x="246" y="347"/>
                  </a:lnTo>
                  <a:lnTo>
                    <a:pt x="247" y="341"/>
                  </a:lnTo>
                  <a:lnTo>
                    <a:pt x="247" y="340"/>
                  </a:lnTo>
                  <a:lnTo>
                    <a:pt x="245" y="341"/>
                  </a:lnTo>
                  <a:lnTo>
                    <a:pt x="245" y="344"/>
                  </a:lnTo>
                  <a:lnTo>
                    <a:pt x="243" y="347"/>
                  </a:lnTo>
                  <a:lnTo>
                    <a:pt x="243" y="350"/>
                  </a:lnTo>
                  <a:lnTo>
                    <a:pt x="245" y="352"/>
                  </a:lnTo>
                  <a:lnTo>
                    <a:pt x="246" y="355"/>
                  </a:lnTo>
                  <a:lnTo>
                    <a:pt x="246" y="357"/>
                  </a:lnTo>
                  <a:lnTo>
                    <a:pt x="246" y="359"/>
                  </a:lnTo>
                  <a:lnTo>
                    <a:pt x="246" y="361"/>
                  </a:lnTo>
                  <a:lnTo>
                    <a:pt x="247" y="361"/>
                  </a:lnTo>
                  <a:lnTo>
                    <a:pt x="247" y="363"/>
                  </a:lnTo>
                  <a:lnTo>
                    <a:pt x="247" y="365"/>
                  </a:lnTo>
                  <a:lnTo>
                    <a:pt x="247" y="366"/>
                  </a:lnTo>
                  <a:lnTo>
                    <a:pt x="247" y="368"/>
                  </a:lnTo>
                  <a:lnTo>
                    <a:pt x="246" y="370"/>
                  </a:lnTo>
                  <a:lnTo>
                    <a:pt x="246" y="372"/>
                  </a:lnTo>
                  <a:lnTo>
                    <a:pt x="245" y="372"/>
                  </a:lnTo>
                  <a:lnTo>
                    <a:pt x="245" y="373"/>
                  </a:lnTo>
                  <a:lnTo>
                    <a:pt x="242" y="375"/>
                  </a:lnTo>
                  <a:lnTo>
                    <a:pt x="236" y="375"/>
                  </a:lnTo>
                  <a:lnTo>
                    <a:pt x="233" y="376"/>
                  </a:lnTo>
                  <a:lnTo>
                    <a:pt x="232" y="373"/>
                  </a:lnTo>
                  <a:lnTo>
                    <a:pt x="231" y="373"/>
                  </a:lnTo>
                  <a:lnTo>
                    <a:pt x="229" y="372"/>
                  </a:lnTo>
                  <a:lnTo>
                    <a:pt x="228" y="370"/>
                  </a:lnTo>
                  <a:lnTo>
                    <a:pt x="228" y="369"/>
                  </a:lnTo>
                  <a:lnTo>
                    <a:pt x="229" y="368"/>
                  </a:lnTo>
                  <a:lnTo>
                    <a:pt x="229" y="366"/>
                  </a:lnTo>
                  <a:lnTo>
                    <a:pt x="229" y="363"/>
                  </a:lnTo>
                  <a:lnTo>
                    <a:pt x="228" y="362"/>
                  </a:lnTo>
                  <a:lnTo>
                    <a:pt x="228" y="363"/>
                  </a:lnTo>
                  <a:lnTo>
                    <a:pt x="227" y="365"/>
                  </a:lnTo>
                  <a:lnTo>
                    <a:pt x="220" y="366"/>
                  </a:lnTo>
                  <a:lnTo>
                    <a:pt x="215" y="366"/>
                  </a:lnTo>
                  <a:lnTo>
                    <a:pt x="214" y="366"/>
                  </a:lnTo>
                  <a:lnTo>
                    <a:pt x="213" y="366"/>
                  </a:lnTo>
                  <a:lnTo>
                    <a:pt x="211" y="365"/>
                  </a:lnTo>
                  <a:lnTo>
                    <a:pt x="213" y="363"/>
                  </a:lnTo>
                  <a:lnTo>
                    <a:pt x="214" y="361"/>
                  </a:lnTo>
                  <a:lnTo>
                    <a:pt x="214" y="358"/>
                  </a:lnTo>
                  <a:lnTo>
                    <a:pt x="214" y="358"/>
                  </a:lnTo>
                  <a:lnTo>
                    <a:pt x="213" y="361"/>
                  </a:lnTo>
                  <a:lnTo>
                    <a:pt x="211" y="363"/>
                  </a:lnTo>
                  <a:lnTo>
                    <a:pt x="209" y="363"/>
                  </a:lnTo>
                  <a:lnTo>
                    <a:pt x="207" y="361"/>
                  </a:lnTo>
                  <a:lnTo>
                    <a:pt x="206" y="358"/>
                  </a:lnTo>
                  <a:lnTo>
                    <a:pt x="203" y="355"/>
                  </a:lnTo>
                  <a:lnTo>
                    <a:pt x="202" y="354"/>
                  </a:lnTo>
                  <a:lnTo>
                    <a:pt x="202" y="357"/>
                  </a:lnTo>
                  <a:lnTo>
                    <a:pt x="202" y="359"/>
                  </a:lnTo>
                  <a:lnTo>
                    <a:pt x="202" y="363"/>
                  </a:lnTo>
                  <a:lnTo>
                    <a:pt x="203" y="365"/>
                  </a:lnTo>
                  <a:lnTo>
                    <a:pt x="204" y="366"/>
                  </a:lnTo>
                  <a:lnTo>
                    <a:pt x="206" y="368"/>
                  </a:lnTo>
                  <a:lnTo>
                    <a:pt x="209" y="369"/>
                  </a:lnTo>
                  <a:lnTo>
                    <a:pt x="211" y="369"/>
                  </a:lnTo>
                  <a:lnTo>
                    <a:pt x="210" y="370"/>
                  </a:lnTo>
                  <a:lnTo>
                    <a:pt x="203" y="375"/>
                  </a:lnTo>
                  <a:lnTo>
                    <a:pt x="203" y="375"/>
                  </a:lnTo>
                  <a:lnTo>
                    <a:pt x="203" y="376"/>
                  </a:lnTo>
                  <a:lnTo>
                    <a:pt x="202" y="377"/>
                  </a:lnTo>
                  <a:lnTo>
                    <a:pt x="200" y="377"/>
                  </a:lnTo>
                  <a:lnTo>
                    <a:pt x="200" y="379"/>
                  </a:lnTo>
                  <a:lnTo>
                    <a:pt x="199" y="379"/>
                  </a:lnTo>
                  <a:lnTo>
                    <a:pt x="196" y="379"/>
                  </a:lnTo>
                  <a:lnTo>
                    <a:pt x="196" y="377"/>
                  </a:lnTo>
                  <a:lnTo>
                    <a:pt x="198" y="376"/>
                  </a:lnTo>
                  <a:lnTo>
                    <a:pt x="198" y="375"/>
                  </a:lnTo>
                  <a:lnTo>
                    <a:pt x="199" y="376"/>
                  </a:lnTo>
                  <a:lnTo>
                    <a:pt x="200" y="376"/>
                  </a:lnTo>
                  <a:lnTo>
                    <a:pt x="200" y="375"/>
                  </a:lnTo>
                  <a:lnTo>
                    <a:pt x="199" y="375"/>
                  </a:lnTo>
                  <a:lnTo>
                    <a:pt x="199" y="375"/>
                  </a:lnTo>
                  <a:lnTo>
                    <a:pt x="198" y="373"/>
                  </a:lnTo>
                  <a:lnTo>
                    <a:pt x="196" y="375"/>
                  </a:lnTo>
                  <a:lnTo>
                    <a:pt x="196" y="373"/>
                  </a:lnTo>
                  <a:lnTo>
                    <a:pt x="196" y="372"/>
                  </a:lnTo>
                  <a:lnTo>
                    <a:pt x="196" y="369"/>
                  </a:lnTo>
                  <a:lnTo>
                    <a:pt x="195" y="372"/>
                  </a:lnTo>
                  <a:lnTo>
                    <a:pt x="193" y="372"/>
                  </a:lnTo>
                  <a:lnTo>
                    <a:pt x="192" y="372"/>
                  </a:lnTo>
                  <a:lnTo>
                    <a:pt x="192" y="370"/>
                  </a:lnTo>
                  <a:lnTo>
                    <a:pt x="191" y="370"/>
                  </a:lnTo>
                  <a:lnTo>
                    <a:pt x="189" y="370"/>
                  </a:lnTo>
                  <a:lnTo>
                    <a:pt x="186" y="369"/>
                  </a:lnTo>
                  <a:lnTo>
                    <a:pt x="186" y="370"/>
                  </a:lnTo>
                  <a:lnTo>
                    <a:pt x="184" y="369"/>
                  </a:lnTo>
                  <a:lnTo>
                    <a:pt x="182" y="369"/>
                  </a:lnTo>
                  <a:lnTo>
                    <a:pt x="184" y="370"/>
                  </a:lnTo>
                  <a:lnTo>
                    <a:pt x="189" y="373"/>
                  </a:lnTo>
                  <a:lnTo>
                    <a:pt x="191" y="376"/>
                  </a:lnTo>
                  <a:lnTo>
                    <a:pt x="192" y="379"/>
                  </a:lnTo>
                  <a:lnTo>
                    <a:pt x="191" y="381"/>
                  </a:lnTo>
                  <a:lnTo>
                    <a:pt x="188" y="381"/>
                  </a:lnTo>
                  <a:lnTo>
                    <a:pt x="189" y="381"/>
                  </a:lnTo>
                  <a:lnTo>
                    <a:pt x="191" y="383"/>
                  </a:lnTo>
                  <a:lnTo>
                    <a:pt x="192" y="383"/>
                  </a:lnTo>
                  <a:lnTo>
                    <a:pt x="192" y="384"/>
                  </a:lnTo>
                  <a:lnTo>
                    <a:pt x="189" y="384"/>
                  </a:lnTo>
                  <a:lnTo>
                    <a:pt x="186" y="384"/>
                  </a:lnTo>
                  <a:lnTo>
                    <a:pt x="185" y="383"/>
                  </a:lnTo>
                  <a:lnTo>
                    <a:pt x="184" y="386"/>
                  </a:lnTo>
                  <a:lnTo>
                    <a:pt x="181" y="390"/>
                  </a:lnTo>
                  <a:lnTo>
                    <a:pt x="180" y="391"/>
                  </a:lnTo>
                  <a:lnTo>
                    <a:pt x="178" y="392"/>
                  </a:lnTo>
                  <a:lnTo>
                    <a:pt x="178" y="392"/>
                  </a:lnTo>
                  <a:lnTo>
                    <a:pt x="177" y="392"/>
                  </a:lnTo>
                  <a:lnTo>
                    <a:pt x="175" y="391"/>
                  </a:lnTo>
                  <a:lnTo>
                    <a:pt x="175" y="390"/>
                  </a:lnTo>
                  <a:lnTo>
                    <a:pt x="175" y="388"/>
                  </a:lnTo>
                  <a:lnTo>
                    <a:pt x="174" y="388"/>
                  </a:lnTo>
                  <a:lnTo>
                    <a:pt x="173" y="388"/>
                  </a:lnTo>
                  <a:lnTo>
                    <a:pt x="173" y="388"/>
                  </a:lnTo>
                  <a:lnTo>
                    <a:pt x="173" y="390"/>
                  </a:lnTo>
                  <a:lnTo>
                    <a:pt x="174" y="391"/>
                  </a:lnTo>
                  <a:lnTo>
                    <a:pt x="175" y="392"/>
                  </a:lnTo>
                  <a:lnTo>
                    <a:pt x="173" y="392"/>
                  </a:lnTo>
                  <a:lnTo>
                    <a:pt x="171" y="394"/>
                  </a:lnTo>
                  <a:lnTo>
                    <a:pt x="170" y="394"/>
                  </a:lnTo>
                  <a:lnTo>
                    <a:pt x="168" y="392"/>
                  </a:lnTo>
                  <a:lnTo>
                    <a:pt x="167" y="392"/>
                  </a:lnTo>
                  <a:lnTo>
                    <a:pt x="167" y="394"/>
                  </a:lnTo>
                  <a:lnTo>
                    <a:pt x="167" y="394"/>
                  </a:lnTo>
                  <a:lnTo>
                    <a:pt x="164" y="394"/>
                  </a:lnTo>
                  <a:lnTo>
                    <a:pt x="164" y="394"/>
                  </a:lnTo>
                  <a:lnTo>
                    <a:pt x="163" y="394"/>
                  </a:lnTo>
                  <a:lnTo>
                    <a:pt x="163" y="392"/>
                  </a:lnTo>
                  <a:lnTo>
                    <a:pt x="164" y="390"/>
                  </a:lnTo>
                  <a:lnTo>
                    <a:pt x="162" y="391"/>
                  </a:lnTo>
                  <a:lnTo>
                    <a:pt x="162" y="390"/>
                  </a:lnTo>
                  <a:lnTo>
                    <a:pt x="160" y="386"/>
                  </a:lnTo>
                  <a:lnTo>
                    <a:pt x="159" y="387"/>
                  </a:lnTo>
                  <a:lnTo>
                    <a:pt x="159" y="388"/>
                  </a:lnTo>
                  <a:lnTo>
                    <a:pt x="159" y="388"/>
                  </a:lnTo>
                  <a:lnTo>
                    <a:pt x="159" y="390"/>
                  </a:lnTo>
                  <a:lnTo>
                    <a:pt x="160" y="391"/>
                  </a:lnTo>
                  <a:lnTo>
                    <a:pt x="160" y="392"/>
                  </a:lnTo>
                  <a:lnTo>
                    <a:pt x="156" y="391"/>
                  </a:lnTo>
                  <a:lnTo>
                    <a:pt x="153" y="391"/>
                  </a:lnTo>
                  <a:lnTo>
                    <a:pt x="153" y="392"/>
                  </a:lnTo>
                  <a:lnTo>
                    <a:pt x="153" y="392"/>
                  </a:lnTo>
                  <a:lnTo>
                    <a:pt x="155" y="392"/>
                  </a:lnTo>
                  <a:lnTo>
                    <a:pt x="157" y="392"/>
                  </a:lnTo>
                  <a:lnTo>
                    <a:pt x="156" y="394"/>
                  </a:lnTo>
                  <a:lnTo>
                    <a:pt x="153" y="395"/>
                  </a:lnTo>
                  <a:lnTo>
                    <a:pt x="153" y="395"/>
                  </a:lnTo>
                  <a:lnTo>
                    <a:pt x="152" y="397"/>
                  </a:lnTo>
                  <a:lnTo>
                    <a:pt x="148" y="401"/>
                  </a:lnTo>
                  <a:lnTo>
                    <a:pt x="145" y="402"/>
                  </a:lnTo>
                  <a:lnTo>
                    <a:pt x="144" y="401"/>
                  </a:lnTo>
                  <a:lnTo>
                    <a:pt x="145" y="399"/>
                  </a:lnTo>
                  <a:lnTo>
                    <a:pt x="146" y="399"/>
                  </a:lnTo>
                  <a:lnTo>
                    <a:pt x="148" y="395"/>
                  </a:lnTo>
                  <a:lnTo>
                    <a:pt x="146" y="395"/>
                  </a:lnTo>
                  <a:lnTo>
                    <a:pt x="144" y="394"/>
                  </a:lnTo>
                  <a:lnTo>
                    <a:pt x="142" y="394"/>
                  </a:lnTo>
                  <a:lnTo>
                    <a:pt x="139" y="394"/>
                  </a:lnTo>
                  <a:lnTo>
                    <a:pt x="139" y="392"/>
                  </a:lnTo>
                  <a:lnTo>
                    <a:pt x="138" y="392"/>
                  </a:lnTo>
                  <a:lnTo>
                    <a:pt x="135" y="394"/>
                  </a:lnTo>
                  <a:lnTo>
                    <a:pt x="135" y="394"/>
                  </a:lnTo>
                  <a:lnTo>
                    <a:pt x="137" y="394"/>
                  </a:lnTo>
                  <a:lnTo>
                    <a:pt x="135" y="395"/>
                  </a:lnTo>
                  <a:lnTo>
                    <a:pt x="137" y="395"/>
                  </a:lnTo>
                  <a:lnTo>
                    <a:pt x="138" y="395"/>
                  </a:lnTo>
                  <a:lnTo>
                    <a:pt x="139" y="395"/>
                  </a:lnTo>
                  <a:lnTo>
                    <a:pt x="139" y="395"/>
                  </a:lnTo>
                  <a:lnTo>
                    <a:pt x="141" y="395"/>
                  </a:lnTo>
                  <a:lnTo>
                    <a:pt x="138" y="397"/>
                  </a:lnTo>
                  <a:lnTo>
                    <a:pt x="135" y="398"/>
                  </a:lnTo>
                  <a:lnTo>
                    <a:pt x="134" y="399"/>
                  </a:lnTo>
                  <a:lnTo>
                    <a:pt x="132" y="398"/>
                  </a:lnTo>
                  <a:lnTo>
                    <a:pt x="131" y="398"/>
                  </a:lnTo>
                  <a:lnTo>
                    <a:pt x="128" y="398"/>
                  </a:lnTo>
                  <a:lnTo>
                    <a:pt x="128" y="397"/>
                  </a:lnTo>
                  <a:lnTo>
                    <a:pt x="132" y="397"/>
                  </a:lnTo>
                  <a:lnTo>
                    <a:pt x="132" y="395"/>
                  </a:lnTo>
                  <a:lnTo>
                    <a:pt x="132" y="395"/>
                  </a:lnTo>
                  <a:lnTo>
                    <a:pt x="131" y="395"/>
                  </a:lnTo>
                  <a:lnTo>
                    <a:pt x="131" y="397"/>
                  </a:lnTo>
                  <a:lnTo>
                    <a:pt x="130" y="397"/>
                  </a:lnTo>
                  <a:lnTo>
                    <a:pt x="128" y="397"/>
                  </a:lnTo>
                  <a:lnTo>
                    <a:pt x="128" y="395"/>
                  </a:lnTo>
                  <a:lnTo>
                    <a:pt x="128" y="394"/>
                  </a:lnTo>
                  <a:lnTo>
                    <a:pt x="124" y="392"/>
                  </a:lnTo>
                  <a:lnTo>
                    <a:pt x="123" y="391"/>
                  </a:lnTo>
                  <a:lnTo>
                    <a:pt x="123" y="392"/>
                  </a:lnTo>
                  <a:lnTo>
                    <a:pt x="121" y="394"/>
                  </a:lnTo>
                  <a:lnTo>
                    <a:pt x="120" y="394"/>
                  </a:lnTo>
                  <a:lnTo>
                    <a:pt x="120" y="395"/>
                  </a:lnTo>
                  <a:lnTo>
                    <a:pt x="121" y="397"/>
                  </a:lnTo>
                  <a:lnTo>
                    <a:pt x="123" y="397"/>
                  </a:lnTo>
                  <a:lnTo>
                    <a:pt x="121" y="399"/>
                  </a:lnTo>
                  <a:lnTo>
                    <a:pt x="120" y="399"/>
                  </a:lnTo>
                  <a:lnTo>
                    <a:pt x="119" y="399"/>
                  </a:lnTo>
                  <a:lnTo>
                    <a:pt x="119" y="401"/>
                  </a:lnTo>
                  <a:lnTo>
                    <a:pt x="120" y="401"/>
                  </a:lnTo>
                  <a:lnTo>
                    <a:pt x="121" y="401"/>
                  </a:lnTo>
                  <a:lnTo>
                    <a:pt x="123" y="399"/>
                  </a:lnTo>
                  <a:lnTo>
                    <a:pt x="123" y="398"/>
                  </a:lnTo>
                  <a:lnTo>
                    <a:pt x="123" y="398"/>
                  </a:lnTo>
                  <a:lnTo>
                    <a:pt x="124" y="397"/>
                  </a:lnTo>
                  <a:lnTo>
                    <a:pt x="126" y="397"/>
                  </a:lnTo>
                  <a:lnTo>
                    <a:pt x="127" y="398"/>
                  </a:lnTo>
                  <a:lnTo>
                    <a:pt x="126" y="398"/>
                  </a:lnTo>
                  <a:lnTo>
                    <a:pt x="123" y="399"/>
                  </a:lnTo>
                  <a:lnTo>
                    <a:pt x="120" y="402"/>
                  </a:lnTo>
                  <a:lnTo>
                    <a:pt x="117" y="402"/>
                  </a:lnTo>
                  <a:lnTo>
                    <a:pt x="116" y="404"/>
                  </a:lnTo>
                  <a:lnTo>
                    <a:pt x="113" y="405"/>
                  </a:lnTo>
                  <a:lnTo>
                    <a:pt x="112" y="405"/>
                  </a:lnTo>
                  <a:lnTo>
                    <a:pt x="109" y="406"/>
                  </a:lnTo>
                  <a:lnTo>
                    <a:pt x="109" y="406"/>
                  </a:lnTo>
                  <a:lnTo>
                    <a:pt x="108" y="406"/>
                  </a:lnTo>
                  <a:lnTo>
                    <a:pt x="106" y="406"/>
                  </a:lnTo>
                  <a:lnTo>
                    <a:pt x="103" y="405"/>
                  </a:lnTo>
                  <a:lnTo>
                    <a:pt x="102" y="405"/>
                  </a:lnTo>
                  <a:lnTo>
                    <a:pt x="101" y="405"/>
                  </a:lnTo>
                  <a:lnTo>
                    <a:pt x="98" y="408"/>
                  </a:lnTo>
                  <a:lnTo>
                    <a:pt x="94" y="410"/>
                  </a:lnTo>
                  <a:lnTo>
                    <a:pt x="92" y="412"/>
                  </a:lnTo>
                  <a:lnTo>
                    <a:pt x="92" y="413"/>
                  </a:lnTo>
                  <a:lnTo>
                    <a:pt x="91" y="416"/>
                  </a:lnTo>
                  <a:lnTo>
                    <a:pt x="90" y="419"/>
                  </a:lnTo>
                  <a:lnTo>
                    <a:pt x="90" y="419"/>
                  </a:lnTo>
                  <a:lnTo>
                    <a:pt x="90" y="413"/>
                  </a:lnTo>
                  <a:lnTo>
                    <a:pt x="90" y="410"/>
                  </a:lnTo>
                  <a:lnTo>
                    <a:pt x="92" y="410"/>
                  </a:lnTo>
                  <a:lnTo>
                    <a:pt x="91" y="410"/>
                  </a:lnTo>
                  <a:lnTo>
                    <a:pt x="90" y="410"/>
                  </a:lnTo>
                  <a:lnTo>
                    <a:pt x="90" y="412"/>
                  </a:lnTo>
                  <a:lnTo>
                    <a:pt x="88" y="413"/>
                  </a:lnTo>
                  <a:lnTo>
                    <a:pt x="88" y="410"/>
                  </a:lnTo>
                  <a:lnTo>
                    <a:pt x="88" y="410"/>
                  </a:lnTo>
                  <a:lnTo>
                    <a:pt x="87" y="409"/>
                  </a:lnTo>
                  <a:lnTo>
                    <a:pt x="88" y="408"/>
                  </a:lnTo>
                  <a:lnTo>
                    <a:pt x="90" y="408"/>
                  </a:lnTo>
                  <a:lnTo>
                    <a:pt x="91" y="408"/>
                  </a:lnTo>
                  <a:lnTo>
                    <a:pt x="92" y="405"/>
                  </a:lnTo>
                  <a:lnTo>
                    <a:pt x="97" y="405"/>
                  </a:lnTo>
                  <a:lnTo>
                    <a:pt x="99" y="404"/>
                  </a:lnTo>
                  <a:lnTo>
                    <a:pt x="99" y="401"/>
                  </a:lnTo>
                  <a:lnTo>
                    <a:pt x="99" y="401"/>
                  </a:lnTo>
                  <a:lnTo>
                    <a:pt x="97" y="404"/>
                  </a:lnTo>
                  <a:lnTo>
                    <a:pt x="88" y="408"/>
                  </a:lnTo>
                  <a:lnTo>
                    <a:pt x="87" y="410"/>
                  </a:lnTo>
                  <a:lnTo>
                    <a:pt x="87" y="415"/>
                  </a:lnTo>
                  <a:lnTo>
                    <a:pt x="87" y="416"/>
                  </a:lnTo>
                  <a:lnTo>
                    <a:pt x="88" y="419"/>
                  </a:lnTo>
                  <a:lnTo>
                    <a:pt x="88" y="422"/>
                  </a:lnTo>
                  <a:lnTo>
                    <a:pt x="87" y="422"/>
                  </a:lnTo>
                  <a:lnTo>
                    <a:pt x="83" y="420"/>
                  </a:lnTo>
                  <a:lnTo>
                    <a:pt x="83" y="422"/>
                  </a:lnTo>
                  <a:lnTo>
                    <a:pt x="84" y="422"/>
                  </a:lnTo>
                  <a:lnTo>
                    <a:pt x="74" y="423"/>
                  </a:lnTo>
                  <a:lnTo>
                    <a:pt x="73" y="423"/>
                  </a:lnTo>
                  <a:lnTo>
                    <a:pt x="70" y="424"/>
                  </a:lnTo>
                  <a:lnTo>
                    <a:pt x="70" y="426"/>
                  </a:lnTo>
                  <a:lnTo>
                    <a:pt x="69" y="426"/>
                  </a:lnTo>
                  <a:lnTo>
                    <a:pt x="69" y="424"/>
                  </a:lnTo>
                  <a:lnTo>
                    <a:pt x="70" y="422"/>
                  </a:lnTo>
                  <a:lnTo>
                    <a:pt x="70" y="422"/>
                  </a:lnTo>
                  <a:lnTo>
                    <a:pt x="70" y="420"/>
                  </a:lnTo>
                  <a:lnTo>
                    <a:pt x="69" y="419"/>
                  </a:lnTo>
                  <a:lnTo>
                    <a:pt x="69" y="417"/>
                  </a:lnTo>
                  <a:lnTo>
                    <a:pt x="70" y="417"/>
                  </a:lnTo>
                  <a:lnTo>
                    <a:pt x="70" y="416"/>
                  </a:lnTo>
                  <a:lnTo>
                    <a:pt x="69" y="416"/>
                  </a:lnTo>
                  <a:lnTo>
                    <a:pt x="70" y="416"/>
                  </a:lnTo>
                  <a:lnTo>
                    <a:pt x="70" y="416"/>
                  </a:lnTo>
                  <a:lnTo>
                    <a:pt x="70" y="416"/>
                  </a:lnTo>
                  <a:lnTo>
                    <a:pt x="70" y="416"/>
                  </a:lnTo>
                  <a:lnTo>
                    <a:pt x="72" y="416"/>
                  </a:lnTo>
                  <a:lnTo>
                    <a:pt x="73" y="416"/>
                  </a:lnTo>
                  <a:lnTo>
                    <a:pt x="73" y="417"/>
                  </a:lnTo>
                  <a:lnTo>
                    <a:pt x="73" y="417"/>
                  </a:lnTo>
                  <a:lnTo>
                    <a:pt x="74" y="416"/>
                  </a:lnTo>
                  <a:lnTo>
                    <a:pt x="74" y="416"/>
                  </a:lnTo>
                  <a:lnTo>
                    <a:pt x="74" y="415"/>
                  </a:lnTo>
                  <a:lnTo>
                    <a:pt x="73" y="415"/>
                  </a:lnTo>
                  <a:lnTo>
                    <a:pt x="73" y="416"/>
                  </a:lnTo>
                  <a:lnTo>
                    <a:pt x="73" y="416"/>
                  </a:lnTo>
                  <a:lnTo>
                    <a:pt x="72" y="415"/>
                  </a:lnTo>
                  <a:lnTo>
                    <a:pt x="70" y="415"/>
                  </a:lnTo>
                  <a:lnTo>
                    <a:pt x="70" y="415"/>
                  </a:lnTo>
                  <a:lnTo>
                    <a:pt x="74" y="412"/>
                  </a:lnTo>
                  <a:lnTo>
                    <a:pt x="74" y="412"/>
                  </a:lnTo>
                  <a:lnTo>
                    <a:pt x="73" y="412"/>
                  </a:lnTo>
                  <a:lnTo>
                    <a:pt x="73" y="412"/>
                  </a:lnTo>
                  <a:lnTo>
                    <a:pt x="73" y="412"/>
                  </a:lnTo>
                  <a:lnTo>
                    <a:pt x="73" y="410"/>
                  </a:lnTo>
                  <a:lnTo>
                    <a:pt x="72" y="412"/>
                  </a:lnTo>
                  <a:lnTo>
                    <a:pt x="70" y="413"/>
                  </a:lnTo>
                  <a:lnTo>
                    <a:pt x="70" y="413"/>
                  </a:lnTo>
                  <a:lnTo>
                    <a:pt x="69" y="412"/>
                  </a:lnTo>
                  <a:lnTo>
                    <a:pt x="69" y="410"/>
                  </a:lnTo>
                  <a:lnTo>
                    <a:pt x="70" y="405"/>
                  </a:lnTo>
                  <a:lnTo>
                    <a:pt x="70" y="405"/>
                  </a:lnTo>
                  <a:lnTo>
                    <a:pt x="69" y="408"/>
                  </a:lnTo>
                  <a:lnTo>
                    <a:pt x="67" y="406"/>
                  </a:lnTo>
                  <a:lnTo>
                    <a:pt x="65" y="402"/>
                  </a:lnTo>
                  <a:lnTo>
                    <a:pt x="65" y="402"/>
                  </a:lnTo>
                  <a:lnTo>
                    <a:pt x="66" y="401"/>
                  </a:lnTo>
                  <a:lnTo>
                    <a:pt x="66" y="399"/>
                  </a:lnTo>
                  <a:lnTo>
                    <a:pt x="63" y="402"/>
                  </a:lnTo>
                  <a:lnTo>
                    <a:pt x="65" y="405"/>
                  </a:lnTo>
                  <a:lnTo>
                    <a:pt x="66" y="409"/>
                  </a:lnTo>
                  <a:lnTo>
                    <a:pt x="66" y="412"/>
                  </a:lnTo>
                  <a:lnTo>
                    <a:pt x="65" y="412"/>
                  </a:lnTo>
                  <a:lnTo>
                    <a:pt x="65" y="413"/>
                  </a:lnTo>
                  <a:lnTo>
                    <a:pt x="63" y="413"/>
                  </a:lnTo>
                  <a:lnTo>
                    <a:pt x="62" y="410"/>
                  </a:lnTo>
                  <a:lnTo>
                    <a:pt x="61" y="410"/>
                  </a:lnTo>
                  <a:lnTo>
                    <a:pt x="61" y="412"/>
                  </a:lnTo>
                  <a:lnTo>
                    <a:pt x="62" y="412"/>
                  </a:lnTo>
                  <a:lnTo>
                    <a:pt x="63" y="413"/>
                  </a:lnTo>
                  <a:lnTo>
                    <a:pt x="63" y="415"/>
                  </a:lnTo>
                  <a:lnTo>
                    <a:pt x="63" y="416"/>
                  </a:lnTo>
                  <a:lnTo>
                    <a:pt x="63" y="416"/>
                  </a:lnTo>
                  <a:lnTo>
                    <a:pt x="65" y="416"/>
                  </a:lnTo>
                  <a:lnTo>
                    <a:pt x="65" y="417"/>
                  </a:lnTo>
                  <a:lnTo>
                    <a:pt x="66" y="419"/>
                  </a:lnTo>
                  <a:lnTo>
                    <a:pt x="66" y="420"/>
                  </a:lnTo>
                  <a:lnTo>
                    <a:pt x="67" y="422"/>
                  </a:lnTo>
                  <a:lnTo>
                    <a:pt x="67" y="422"/>
                  </a:lnTo>
                  <a:lnTo>
                    <a:pt x="67" y="422"/>
                  </a:lnTo>
                  <a:lnTo>
                    <a:pt x="67" y="424"/>
                  </a:lnTo>
                  <a:lnTo>
                    <a:pt x="67" y="426"/>
                  </a:lnTo>
                  <a:lnTo>
                    <a:pt x="66" y="427"/>
                  </a:lnTo>
                  <a:lnTo>
                    <a:pt x="66" y="428"/>
                  </a:lnTo>
                  <a:lnTo>
                    <a:pt x="65" y="428"/>
                  </a:lnTo>
                  <a:lnTo>
                    <a:pt x="65" y="430"/>
                  </a:lnTo>
                  <a:lnTo>
                    <a:pt x="62" y="431"/>
                  </a:lnTo>
                  <a:lnTo>
                    <a:pt x="61" y="433"/>
                  </a:lnTo>
                  <a:lnTo>
                    <a:pt x="59" y="434"/>
                  </a:lnTo>
                  <a:lnTo>
                    <a:pt x="56" y="435"/>
                  </a:lnTo>
                  <a:lnTo>
                    <a:pt x="55" y="435"/>
                  </a:lnTo>
                  <a:lnTo>
                    <a:pt x="51" y="441"/>
                  </a:lnTo>
                  <a:lnTo>
                    <a:pt x="51" y="441"/>
                  </a:lnTo>
                  <a:lnTo>
                    <a:pt x="50" y="441"/>
                  </a:lnTo>
                  <a:lnTo>
                    <a:pt x="50" y="439"/>
                  </a:lnTo>
                  <a:lnTo>
                    <a:pt x="50" y="438"/>
                  </a:lnTo>
                  <a:lnTo>
                    <a:pt x="50" y="435"/>
                  </a:lnTo>
                  <a:lnTo>
                    <a:pt x="48" y="437"/>
                  </a:lnTo>
                  <a:lnTo>
                    <a:pt x="48" y="438"/>
                  </a:lnTo>
                  <a:lnTo>
                    <a:pt x="47" y="441"/>
                  </a:lnTo>
                  <a:lnTo>
                    <a:pt x="47" y="442"/>
                  </a:lnTo>
                  <a:lnTo>
                    <a:pt x="45" y="445"/>
                  </a:lnTo>
                  <a:lnTo>
                    <a:pt x="44" y="445"/>
                  </a:lnTo>
                  <a:lnTo>
                    <a:pt x="44" y="445"/>
                  </a:lnTo>
                  <a:lnTo>
                    <a:pt x="45" y="446"/>
                  </a:lnTo>
                  <a:lnTo>
                    <a:pt x="45" y="448"/>
                  </a:lnTo>
                  <a:lnTo>
                    <a:pt x="44" y="449"/>
                  </a:lnTo>
                  <a:lnTo>
                    <a:pt x="44" y="452"/>
                  </a:lnTo>
                  <a:lnTo>
                    <a:pt x="44" y="453"/>
                  </a:lnTo>
                  <a:lnTo>
                    <a:pt x="45" y="456"/>
                  </a:lnTo>
                  <a:lnTo>
                    <a:pt x="47" y="457"/>
                  </a:lnTo>
                  <a:lnTo>
                    <a:pt x="45" y="456"/>
                  </a:lnTo>
                  <a:lnTo>
                    <a:pt x="45" y="456"/>
                  </a:lnTo>
                  <a:lnTo>
                    <a:pt x="45" y="457"/>
                  </a:lnTo>
                  <a:lnTo>
                    <a:pt x="45" y="459"/>
                  </a:lnTo>
                  <a:lnTo>
                    <a:pt x="45" y="459"/>
                  </a:lnTo>
                  <a:lnTo>
                    <a:pt x="45" y="459"/>
                  </a:lnTo>
                  <a:lnTo>
                    <a:pt x="45" y="459"/>
                  </a:lnTo>
                  <a:lnTo>
                    <a:pt x="47" y="459"/>
                  </a:lnTo>
                  <a:lnTo>
                    <a:pt x="48" y="459"/>
                  </a:lnTo>
                  <a:lnTo>
                    <a:pt x="48" y="460"/>
                  </a:lnTo>
                  <a:lnTo>
                    <a:pt x="50" y="459"/>
                  </a:lnTo>
                  <a:lnTo>
                    <a:pt x="56" y="459"/>
                  </a:lnTo>
                  <a:lnTo>
                    <a:pt x="58" y="457"/>
                  </a:lnTo>
                  <a:lnTo>
                    <a:pt x="59" y="457"/>
                  </a:lnTo>
                  <a:lnTo>
                    <a:pt x="61" y="457"/>
                  </a:lnTo>
                  <a:lnTo>
                    <a:pt x="62" y="459"/>
                  </a:lnTo>
                  <a:lnTo>
                    <a:pt x="62" y="459"/>
                  </a:lnTo>
                  <a:lnTo>
                    <a:pt x="62" y="460"/>
                  </a:lnTo>
                  <a:lnTo>
                    <a:pt x="63" y="460"/>
                  </a:lnTo>
                  <a:lnTo>
                    <a:pt x="63" y="460"/>
                  </a:lnTo>
                  <a:lnTo>
                    <a:pt x="65" y="459"/>
                  </a:lnTo>
                  <a:lnTo>
                    <a:pt x="65" y="460"/>
                  </a:lnTo>
                  <a:lnTo>
                    <a:pt x="67" y="464"/>
                  </a:lnTo>
                  <a:lnTo>
                    <a:pt x="67" y="469"/>
                  </a:lnTo>
                  <a:lnTo>
                    <a:pt x="66" y="471"/>
                  </a:lnTo>
                  <a:lnTo>
                    <a:pt x="65" y="471"/>
                  </a:lnTo>
                  <a:lnTo>
                    <a:pt x="65" y="471"/>
                  </a:lnTo>
                  <a:lnTo>
                    <a:pt x="62" y="470"/>
                  </a:lnTo>
                  <a:lnTo>
                    <a:pt x="62" y="469"/>
                  </a:lnTo>
                  <a:lnTo>
                    <a:pt x="62" y="467"/>
                  </a:lnTo>
                  <a:lnTo>
                    <a:pt x="62" y="463"/>
                  </a:lnTo>
                  <a:lnTo>
                    <a:pt x="62" y="462"/>
                  </a:lnTo>
                  <a:lnTo>
                    <a:pt x="61" y="463"/>
                  </a:lnTo>
                  <a:lnTo>
                    <a:pt x="61" y="463"/>
                  </a:lnTo>
                  <a:lnTo>
                    <a:pt x="59" y="463"/>
                  </a:lnTo>
                  <a:lnTo>
                    <a:pt x="61" y="466"/>
                  </a:lnTo>
                  <a:lnTo>
                    <a:pt x="61" y="466"/>
                  </a:lnTo>
                  <a:lnTo>
                    <a:pt x="59" y="467"/>
                  </a:lnTo>
                  <a:lnTo>
                    <a:pt x="59" y="469"/>
                  </a:lnTo>
                  <a:lnTo>
                    <a:pt x="59" y="469"/>
                  </a:lnTo>
                  <a:lnTo>
                    <a:pt x="59" y="469"/>
                  </a:lnTo>
                  <a:lnTo>
                    <a:pt x="59" y="469"/>
                  </a:lnTo>
                  <a:lnTo>
                    <a:pt x="61" y="470"/>
                  </a:lnTo>
                  <a:lnTo>
                    <a:pt x="61" y="473"/>
                  </a:lnTo>
                  <a:lnTo>
                    <a:pt x="59" y="474"/>
                  </a:lnTo>
                  <a:lnTo>
                    <a:pt x="58" y="477"/>
                  </a:lnTo>
                  <a:lnTo>
                    <a:pt x="59" y="477"/>
                  </a:lnTo>
                  <a:lnTo>
                    <a:pt x="59" y="475"/>
                  </a:lnTo>
                  <a:lnTo>
                    <a:pt x="61" y="475"/>
                  </a:lnTo>
                  <a:lnTo>
                    <a:pt x="61" y="477"/>
                  </a:lnTo>
                  <a:lnTo>
                    <a:pt x="61" y="477"/>
                  </a:lnTo>
                  <a:lnTo>
                    <a:pt x="59" y="478"/>
                  </a:lnTo>
                  <a:lnTo>
                    <a:pt x="59" y="480"/>
                  </a:lnTo>
                  <a:lnTo>
                    <a:pt x="61" y="480"/>
                  </a:lnTo>
                  <a:lnTo>
                    <a:pt x="62" y="480"/>
                  </a:lnTo>
                  <a:lnTo>
                    <a:pt x="62" y="480"/>
                  </a:lnTo>
                  <a:lnTo>
                    <a:pt x="63" y="478"/>
                  </a:lnTo>
                  <a:lnTo>
                    <a:pt x="63" y="481"/>
                  </a:lnTo>
                  <a:lnTo>
                    <a:pt x="65" y="480"/>
                  </a:lnTo>
                  <a:lnTo>
                    <a:pt x="65" y="480"/>
                  </a:lnTo>
                  <a:lnTo>
                    <a:pt x="66" y="480"/>
                  </a:lnTo>
                  <a:lnTo>
                    <a:pt x="66" y="481"/>
                  </a:lnTo>
                  <a:lnTo>
                    <a:pt x="66" y="482"/>
                  </a:lnTo>
                  <a:lnTo>
                    <a:pt x="66" y="482"/>
                  </a:lnTo>
                  <a:lnTo>
                    <a:pt x="67" y="484"/>
                  </a:lnTo>
                  <a:lnTo>
                    <a:pt x="69" y="485"/>
                  </a:lnTo>
                  <a:lnTo>
                    <a:pt x="70" y="485"/>
                  </a:lnTo>
                  <a:lnTo>
                    <a:pt x="72" y="485"/>
                  </a:lnTo>
                  <a:lnTo>
                    <a:pt x="73" y="485"/>
                  </a:lnTo>
                  <a:lnTo>
                    <a:pt x="73" y="485"/>
                  </a:lnTo>
                  <a:lnTo>
                    <a:pt x="76" y="488"/>
                  </a:lnTo>
                  <a:lnTo>
                    <a:pt x="77" y="489"/>
                  </a:lnTo>
                  <a:lnTo>
                    <a:pt x="79" y="495"/>
                  </a:lnTo>
                  <a:lnTo>
                    <a:pt x="77" y="499"/>
                  </a:lnTo>
                  <a:lnTo>
                    <a:pt x="76" y="500"/>
                  </a:lnTo>
                  <a:lnTo>
                    <a:pt x="74" y="502"/>
                  </a:lnTo>
                  <a:lnTo>
                    <a:pt x="73" y="502"/>
                  </a:lnTo>
                  <a:lnTo>
                    <a:pt x="72" y="506"/>
                  </a:lnTo>
                  <a:lnTo>
                    <a:pt x="67" y="511"/>
                  </a:lnTo>
                  <a:lnTo>
                    <a:pt x="67" y="511"/>
                  </a:lnTo>
                  <a:lnTo>
                    <a:pt x="65" y="511"/>
                  </a:lnTo>
                  <a:lnTo>
                    <a:pt x="63" y="511"/>
                  </a:lnTo>
                  <a:lnTo>
                    <a:pt x="62" y="511"/>
                  </a:lnTo>
                  <a:lnTo>
                    <a:pt x="62" y="513"/>
                  </a:lnTo>
                  <a:lnTo>
                    <a:pt x="59" y="514"/>
                  </a:lnTo>
                  <a:lnTo>
                    <a:pt x="56" y="516"/>
                  </a:lnTo>
                  <a:lnTo>
                    <a:pt x="56" y="516"/>
                  </a:lnTo>
                  <a:lnTo>
                    <a:pt x="55" y="516"/>
                  </a:lnTo>
                  <a:lnTo>
                    <a:pt x="54" y="514"/>
                  </a:lnTo>
                  <a:lnTo>
                    <a:pt x="52" y="514"/>
                  </a:lnTo>
                  <a:lnTo>
                    <a:pt x="52" y="514"/>
                  </a:lnTo>
                  <a:lnTo>
                    <a:pt x="50" y="514"/>
                  </a:lnTo>
                  <a:lnTo>
                    <a:pt x="48" y="514"/>
                  </a:lnTo>
                  <a:lnTo>
                    <a:pt x="48" y="516"/>
                  </a:lnTo>
                  <a:lnTo>
                    <a:pt x="48" y="516"/>
                  </a:lnTo>
                  <a:lnTo>
                    <a:pt x="48" y="516"/>
                  </a:lnTo>
                  <a:lnTo>
                    <a:pt x="43" y="517"/>
                  </a:lnTo>
                  <a:lnTo>
                    <a:pt x="40" y="516"/>
                  </a:lnTo>
                  <a:lnTo>
                    <a:pt x="40" y="514"/>
                  </a:lnTo>
                  <a:lnTo>
                    <a:pt x="38" y="514"/>
                  </a:lnTo>
                  <a:lnTo>
                    <a:pt x="37" y="514"/>
                  </a:lnTo>
                  <a:lnTo>
                    <a:pt x="37" y="514"/>
                  </a:lnTo>
                  <a:lnTo>
                    <a:pt x="37" y="513"/>
                  </a:lnTo>
                  <a:lnTo>
                    <a:pt x="36" y="511"/>
                  </a:lnTo>
                  <a:lnTo>
                    <a:pt x="34" y="511"/>
                  </a:lnTo>
                  <a:lnTo>
                    <a:pt x="34" y="511"/>
                  </a:lnTo>
                  <a:lnTo>
                    <a:pt x="33" y="511"/>
                  </a:lnTo>
                  <a:lnTo>
                    <a:pt x="33" y="511"/>
                  </a:lnTo>
                  <a:lnTo>
                    <a:pt x="32" y="513"/>
                  </a:lnTo>
                  <a:lnTo>
                    <a:pt x="32" y="513"/>
                  </a:lnTo>
                  <a:lnTo>
                    <a:pt x="30" y="513"/>
                  </a:lnTo>
                  <a:lnTo>
                    <a:pt x="30" y="513"/>
                  </a:lnTo>
                  <a:lnTo>
                    <a:pt x="27" y="513"/>
                  </a:lnTo>
                  <a:lnTo>
                    <a:pt x="26" y="514"/>
                  </a:lnTo>
                  <a:lnTo>
                    <a:pt x="26" y="516"/>
                  </a:lnTo>
                  <a:lnTo>
                    <a:pt x="25" y="517"/>
                  </a:lnTo>
                  <a:lnTo>
                    <a:pt x="23" y="517"/>
                  </a:lnTo>
                  <a:lnTo>
                    <a:pt x="23" y="517"/>
                  </a:lnTo>
                  <a:lnTo>
                    <a:pt x="23" y="517"/>
                  </a:lnTo>
                  <a:lnTo>
                    <a:pt x="23" y="516"/>
                  </a:lnTo>
                  <a:lnTo>
                    <a:pt x="23" y="514"/>
                  </a:lnTo>
                  <a:lnTo>
                    <a:pt x="25" y="513"/>
                  </a:lnTo>
                  <a:lnTo>
                    <a:pt x="25" y="510"/>
                  </a:lnTo>
                  <a:lnTo>
                    <a:pt x="25" y="509"/>
                  </a:lnTo>
                  <a:lnTo>
                    <a:pt x="23" y="507"/>
                  </a:lnTo>
                  <a:lnTo>
                    <a:pt x="23" y="507"/>
                  </a:lnTo>
                  <a:lnTo>
                    <a:pt x="20" y="504"/>
                  </a:lnTo>
                  <a:lnTo>
                    <a:pt x="19" y="504"/>
                  </a:lnTo>
                  <a:lnTo>
                    <a:pt x="20" y="503"/>
                  </a:lnTo>
                  <a:lnTo>
                    <a:pt x="18" y="502"/>
                  </a:lnTo>
                  <a:lnTo>
                    <a:pt x="20" y="500"/>
                  </a:lnTo>
                  <a:lnTo>
                    <a:pt x="20" y="500"/>
                  </a:lnTo>
                  <a:lnTo>
                    <a:pt x="20" y="500"/>
                  </a:lnTo>
                  <a:lnTo>
                    <a:pt x="20" y="499"/>
                  </a:lnTo>
                  <a:lnTo>
                    <a:pt x="22" y="499"/>
                  </a:lnTo>
                  <a:lnTo>
                    <a:pt x="23" y="500"/>
                  </a:lnTo>
                  <a:lnTo>
                    <a:pt x="26" y="502"/>
                  </a:lnTo>
                  <a:lnTo>
                    <a:pt x="26" y="503"/>
                  </a:lnTo>
                  <a:lnTo>
                    <a:pt x="29" y="506"/>
                  </a:lnTo>
                  <a:lnTo>
                    <a:pt x="29" y="507"/>
                  </a:lnTo>
                  <a:lnTo>
                    <a:pt x="29" y="504"/>
                  </a:lnTo>
                  <a:lnTo>
                    <a:pt x="30" y="503"/>
                  </a:lnTo>
                  <a:lnTo>
                    <a:pt x="32" y="502"/>
                  </a:lnTo>
                  <a:lnTo>
                    <a:pt x="32" y="500"/>
                  </a:lnTo>
                  <a:lnTo>
                    <a:pt x="32" y="499"/>
                  </a:lnTo>
                  <a:lnTo>
                    <a:pt x="29" y="496"/>
                  </a:lnTo>
                  <a:lnTo>
                    <a:pt x="29" y="496"/>
                  </a:lnTo>
                  <a:lnTo>
                    <a:pt x="27" y="495"/>
                  </a:lnTo>
                  <a:lnTo>
                    <a:pt x="27" y="496"/>
                  </a:lnTo>
                  <a:lnTo>
                    <a:pt x="26" y="496"/>
                  </a:lnTo>
                  <a:lnTo>
                    <a:pt x="26" y="496"/>
                  </a:lnTo>
                  <a:lnTo>
                    <a:pt x="25" y="495"/>
                  </a:lnTo>
                  <a:lnTo>
                    <a:pt x="25" y="493"/>
                  </a:lnTo>
                  <a:lnTo>
                    <a:pt x="25" y="492"/>
                  </a:lnTo>
                  <a:lnTo>
                    <a:pt x="25" y="495"/>
                  </a:lnTo>
                  <a:lnTo>
                    <a:pt x="23" y="496"/>
                  </a:lnTo>
                  <a:lnTo>
                    <a:pt x="23" y="498"/>
                  </a:lnTo>
                  <a:lnTo>
                    <a:pt x="23" y="496"/>
                  </a:lnTo>
                  <a:lnTo>
                    <a:pt x="23" y="495"/>
                  </a:lnTo>
                  <a:lnTo>
                    <a:pt x="22" y="493"/>
                  </a:lnTo>
                  <a:lnTo>
                    <a:pt x="20" y="493"/>
                  </a:lnTo>
                  <a:lnTo>
                    <a:pt x="20" y="492"/>
                  </a:lnTo>
                  <a:lnTo>
                    <a:pt x="18" y="492"/>
                  </a:lnTo>
                  <a:lnTo>
                    <a:pt x="15" y="492"/>
                  </a:lnTo>
                  <a:lnTo>
                    <a:pt x="15" y="491"/>
                  </a:lnTo>
                  <a:lnTo>
                    <a:pt x="15" y="491"/>
                  </a:lnTo>
                  <a:lnTo>
                    <a:pt x="15" y="489"/>
                  </a:lnTo>
                  <a:lnTo>
                    <a:pt x="15" y="488"/>
                  </a:lnTo>
                  <a:lnTo>
                    <a:pt x="16" y="488"/>
                  </a:lnTo>
                  <a:lnTo>
                    <a:pt x="16" y="487"/>
                  </a:lnTo>
                  <a:lnTo>
                    <a:pt x="16" y="485"/>
                  </a:lnTo>
                  <a:lnTo>
                    <a:pt x="18" y="482"/>
                  </a:lnTo>
                  <a:lnTo>
                    <a:pt x="16" y="482"/>
                  </a:lnTo>
                  <a:lnTo>
                    <a:pt x="15" y="487"/>
                  </a:lnTo>
                  <a:lnTo>
                    <a:pt x="15" y="487"/>
                  </a:lnTo>
                  <a:lnTo>
                    <a:pt x="15" y="484"/>
                  </a:lnTo>
                  <a:lnTo>
                    <a:pt x="12" y="481"/>
                  </a:lnTo>
                  <a:lnTo>
                    <a:pt x="11" y="480"/>
                  </a:lnTo>
                  <a:lnTo>
                    <a:pt x="8" y="480"/>
                  </a:lnTo>
                  <a:lnTo>
                    <a:pt x="8" y="478"/>
                  </a:lnTo>
                  <a:lnTo>
                    <a:pt x="8" y="477"/>
                  </a:lnTo>
                  <a:lnTo>
                    <a:pt x="8" y="475"/>
                  </a:lnTo>
                  <a:lnTo>
                    <a:pt x="9" y="474"/>
                  </a:lnTo>
                  <a:lnTo>
                    <a:pt x="11" y="474"/>
                  </a:lnTo>
                  <a:lnTo>
                    <a:pt x="11" y="475"/>
                  </a:lnTo>
                  <a:lnTo>
                    <a:pt x="12" y="475"/>
                  </a:lnTo>
                  <a:lnTo>
                    <a:pt x="14" y="475"/>
                  </a:lnTo>
                  <a:lnTo>
                    <a:pt x="14" y="474"/>
                  </a:lnTo>
                  <a:lnTo>
                    <a:pt x="15" y="473"/>
                  </a:lnTo>
                  <a:lnTo>
                    <a:pt x="15" y="474"/>
                  </a:lnTo>
                  <a:lnTo>
                    <a:pt x="16" y="474"/>
                  </a:lnTo>
                  <a:lnTo>
                    <a:pt x="18" y="474"/>
                  </a:lnTo>
                  <a:lnTo>
                    <a:pt x="18" y="473"/>
                  </a:lnTo>
                  <a:lnTo>
                    <a:pt x="18" y="471"/>
                  </a:lnTo>
                  <a:lnTo>
                    <a:pt x="18" y="471"/>
                  </a:lnTo>
                  <a:lnTo>
                    <a:pt x="15" y="473"/>
                  </a:lnTo>
                  <a:lnTo>
                    <a:pt x="14" y="471"/>
                  </a:lnTo>
                  <a:lnTo>
                    <a:pt x="12" y="473"/>
                  </a:lnTo>
                  <a:lnTo>
                    <a:pt x="12" y="474"/>
                  </a:lnTo>
                  <a:lnTo>
                    <a:pt x="12" y="474"/>
                  </a:lnTo>
                  <a:lnTo>
                    <a:pt x="9" y="470"/>
                  </a:lnTo>
                  <a:lnTo>
                    <a:pt x="9" y="469"/>
                  </a:lnTo>
                  <a:lnTo>
                    <a:pt x="9" y="466"/>
                  </a:lnTo>
                  <a:lnTo>
                    <a:pt x="9" y="466"/>
                  </a:lnTo>
                  <a:lnTo>
                    <a:pt x="9" y="464"/>
                  </a:lnTo>
                  <a:lnTo>
                    <a:pt x="9" y="463"/>
                  </a:lnTo>
                  <a:lnTo>
                    <a:pt x="9" y="462"/>
                  </a:lnTo>
                  <a:lnTo>
                    <a:pt x="9" y="462"/>
                  </a:lnTo>
                  <a:lnTo>
                    <a:pt x="8" y="459"/>
                  </a:lnTo>
                  <a:lnTo>
                    <a:pt x="8" y="459"/>
                  </a:lnTo>
                  <a:lnTo>
                    <a:pt x="9" y="459"/>
                  </a:lnTo>
                  <a:lnTo>
                    <a:pt x="9" y="457"/>
                  </a:lnTo>
                  <a:lnTo>
                    <a:pt x="8" y="457"/>
                  </a:lnTo>
                  <a:lnTo>
                    <a:pt x="8" y="457"/>
                  </a:lnTo>
                  <a:lnTo>
                    <a:pt x="7" y="457"/>
                  </a:lnTo>
                  <a:lnTo>
                    <a:pt x="7" y="457"/>
                  </a:lnTo>
                  <a:lnTo>
                    <a:pt x="7" y="463"/>
                  </a:lnTo>
                  <a:lnTo>
                    <a:pt x="7" y="462"/>
                  </a:lnTo>
                  <a:lnTo>
                    <a:pt x="5" y="460"/>
                  </a:lnTo>
                  <a:lnTo>
                    <a:pt x="4" y="459"/>
                  </a:lnTo>
                  <a:lnTo>
                    <a:pt x="4" y="460"/>
                  </a:lnTo>
                  <a:lnTo>
                    <a:pt x="5" y="463"/>
                  </a:lnTo>
                  <a:lnTo>
                    <a:pt x="2" y="460"/>
                  </a:lnTo>
                  <a:lnTo>
                    <a:pt x="1" y="455"/>
                  </a:lnTo>
                  <a:lnTo>
                    <a:pt x="0" y="451"/>
                  </a:lnTo>
                  <a:lnTo>
                    <a:pt x="2" y="448"/>
                  </a:lnTo>
                  <a:lnTo>
                    <a:pt x="1" y="446"/>
                  </a:lnTo>
                  <a:lnTo>
                    <a:pt x="1" y="444"/>
                  </a:lnTo>
                  <a:lnTo>
                    <a:pt x="4" y="439"/>
                  </a:lnTo>
                  <a:lnTo>
                    <a:pt x="4" y="441"/>
                  </a:lnTo>
                  <a:lnTo>
                    <a:pt x="4" y="438"/>
                  </a:lnTo>
                  <a:lnTo>
                    <a:pt x="4" y="435"/>
                  </a:lnTo>
                  <a:lnTo>
                    <a:pt x="2" y="434"/>
                  </a:lnTo>
                  <a:lnTo>
                    <a:pt x="1" y="433"/>
                  </a:lnTo>
                  <a:lnTo>
                    <a:pt x="1" y="430"/>
                  </a:lnTo>
                  <a:lnTo>
                    <a:pt x="4" y="427"/>
                  </a:lnTo>
                  <a:lnTo>
                    <a:pt x="4" y="427"/>
                  </a:lnTo>
                  <a:lnTo>
                    <a:pt x="5" y="426"/>
                  </a:lnTo>
                  <a:lnTo>
                    <a:pt x="7" y="427"/>
                  </a:lnTo>
                  <a:lnTo>
                    <a:pt x="7" y="427"/>
                  </a:lnTo>
                  <a:lnTo>
                    <a:pt x="8" y="428"/>
                  </a:lnTo>
                  <a:lnTo>
                    <a:pt x="8" y="427"/>
                  </a:lnTo>
                  <a:lnTo>
                    <a:pt x="8" y="426"/>
                  </a:lnTo>
                  <a:lnTo>
                    <a:pt x="9" y="424"/>
                  </a:lnTo>
                  <a:lnTo>
                    <a:pt x="9" y="423"/>
                  </a:lnTo>
                  <a:lnTo>
                    <a:pt x="9" y="417"/>
                  </a:lnTo>
                  <a:lnTo>
                    <a:pt x="9" y="416"/>
                  </a:lnTo>
                  <a:lnTo>
                    <a:pt x="9" y="416"/>
                  </a:lnTo>
                  <a:lnTo>
                    <a:pt x="9" y="415"/>
                  </a:lnTo>
                  <a:lnTo>
                    <a:pt x="9" y="413"/>
                  </a:lnTo>
                  <a:lnTo>
                    <a:pt x="9" y="409"/>
                  </a:lnTo>
                  <a:lnTo>
                    <a:pt x="11" y="410"/>
                  </a:lnTo>
                  <a:lnTo>
                    <a:pt x="11" y="410"/>
                  </a:lnTo>
                  <a:lnTo>
                    <a:pt x="12" y="410"/>
                  </a:lnTo>
                  <a:lnTo>
                    <a:pt x="12" y="412"/>
                  </a:lnTo>
                  <a:lnTo>
                    <a:pt x="12" y="412"/>
                  </a:lnTo>
                  <a:lnTo>
                    <a:pt x="12" y="410"/>
                  </a:lnTo>
                  <a:lnTo>
                    <a:pt x="12" y="410"/>
                  </a:lnTo>
                  <a:lnTo>
                    <a:pt x="14" y="409"/>
                  </a:lnTo>
                  <a:lnTo>
                    <a:pt x="14" y="409"/>
                  </a:lnTo>
                  <a:lnTo>
                    <a:pt x="16" y="409"/>
                  </a:lnTo>
                  <a:lnTo>
                    <a:pt x="23" y="409"/>
                  </a:lnTo>
                  <a:lnTo>
                    <a:pt x="23" y="408"/>
                  </a:lnTo>
                  <a:lnTo>
                    <a:pt x="22" y="406"/>
                  </a:lnTo>
                  <a:lnTo>
                    <a:pt x="23" y="404"/>
                  </a:lnTo>
                  <a:lnTo>
                    <a:pt x="26" y="402"/>
                  </a:lnTo>
                  <a:lnTo>
                    <a:pt x="26" y="399"/>
                  </a:lnTo>
                  <a:lnTo>
                    <a:pt x="25" y="399"/>
                  </a:lnTo>
                  <a:lnTo>
                    <a:pt x="23" y="399"/>
                  </a:lnTo>
                  <a:lnTo>
                    <a:pt x="23" y="397"/>
                  </a:lnTo>
                  <a:lnTo>
                    <a:pt x="26" y="397"/>
                  </a:lnTo>
                  <a:lnTo>
                    <a:pt x="26" y="397"/>
                  </a:lnTo>
                  <a:lnTo>
                    <a:pt x="23" y="397"/>
                  </a:lnTo>
                  <a:lnTo>
                    <a:pt x="20" y="397"/>
                  </a:lnTo>
                  <a:lnTo>
                    <a:pt x="18" y="397"/>
                  </a:lnTo>
                  <a:lnTo>
                    <a:pt x="16" y="395"/>
                  </a:lnTo>
                  <a:lnTo>
                    <a:pt x="15" y="397"/>
                  </a:lnTo>
                  <a:lnTo>
                    <a:pt x="15" y="397"/>
                  </a:lnTo>
                  <a:lnTo>
                    <a:pt x="15" y="397"/>
                  </a:lnTo>
                  <a:lnTo>
                    <a:pt x="15" y="397"/>
                  </a:lnTo>
                  <a:lnTo>
                    <a:pt x="15" y="398"/>
                  </a:lnTo>
                  <a:lnTo>
                    <a:pt x="15" y="399"/>
                  </a:lnTo>
                  <a:lnTo>
                    <a:pt x="14" y="399"/>
                  </a:lnTo>
                  <a:lnTo>
                    <a:pt x="12" y="398"/>
                  </a:lnTo>
                  <a:lnTo>
                    <a:pt x="12" y="395"/>
                  </a:lnTo>
                  <a:lnTo>
                    <a:pt x="12" y="390"/>
                  </a:lnTo>
                  <a:lnTo>
                    <a:pt x="11" y="391"/>
                  </a:lnTo>
                  <a:lnTo>
                    <a:pt x="9" y="391"/>
                  </a:lnTo>
                  <a:lnTo>
                    <a:pt x="9" y="390"/>
                  </a:lnTo>
                  <a:lnTo>
                    <a:pt x="9" y="388"/>
                  </a:lnTo>
                  <a:lnTo>
                    <a:pt x="9" y="388"/>
                  </a:lnTo>
                  <a:lnTo>
                    <a:pt x="8" y="388"/>
                  </a:lnTo>
                  <a:lnTo>
                    <a:pt x="8" y="388"/>
                  </a:lnTo>
                  <a:lnTo>
                    <a:pt x="8" y="381"/>
                  </a:lnTo>
                  <a:lnTo>
                    <a:pt x="8" y="380"/>
                  </a:lnTo>
                  <a:lnTo>
                    <a:pt x="9" y="380"/>
                  </a:lnTo>
                  <a:lnTo>
                    <a:pt x="9" y="380"/>
                  </a:lnTo>
                  <a:lnTo>
                    <a:pt x="11" y="380"/>
                  </a:lnTo>
                  <a:lnTo>
                    <a:pt x="12" y="381"/>
                  </a:lnTo>
                  <a:lnTo>
                    <a:pt x="12" y="383"/>
                  </a:lnTo>
                  <a:lnTo>
                    <a:pt x="14" y="383"/>
                  </a:lnTo>
                  <a:lnTo>
                    <a:pt x="15" y="383"/>
                  </a:lnTo>
                  <a:lnTo>
                    <a:pt x="19" y="380"/>
                  </a:lnTo>
                  <a:lnTo>
                    <a:pt x="20" y="380"/>
                  </a:lnTo>
                  <a:lnTo>
                    <a:pt x="20" y="380"/>
                  </a:lnTo>
                  <a:lnTo>
                    <a:pt x="23" y="379"/>
                  </a:lnTo>
                  <a:lnTo>
                    <a:pt x="23" y="377"/>
                  </a:lnTo>
                  <a:lnTo>
                    <a:pt x="26" y="362"/>
                  </a:lnTo>
                  <a:lnTo>
                    <a:pt x="26" y="361"/>
                  </a:lnTo>
                  <a:lnTo>
                    <a:pt x="27" y="359"/>
                  </a:lnTo>
                  <a:lnTo>
                    <a:pt x="29" y="359"/>
                  </a:lnTo>
                  <a:lnTo>
                    <a:pt x="32" y="359"/>
                  </a:lnTo>
                  <a:lnTo>
                    <a:pt x="34" y="359"/>
                  </a:lnTo>
                  <a:lnTo>
                    <a:pt x="36" y="359"/>
                  </a:lnTo>
                  <a:lnTo>
                    <a:pt x="38" y="357"/>
                  </a:lnTo>
                  <a:lnTo>
                    <a:pt x="40" y="357"/>
                  </a:lnTo>
                  <a:lnTo>
                    <a:pt x="41" y="357"/>
                  </a:lnTo>
                  <a:lnTo>
                    <a:pt x="44" y="357"/>
                  </a:lnTo>
                  <a:lnTo>
                    <a:pt x="47" y="358"/>
                  </a:lnTo>
                  <a:lnTo>
                    <a:pt x="50" y="359"/>
                  </a:lnTo>
                  <a:lnTo>
                    <a:pt x="51" y="359"/>
                  </a:lnTo>
                  <a:lnTo>
                    <a:pt x="51" y="359"/>
                  </a:lnTo>
                  <a:lnTo>
                    <a:pt x="52" y="358"/>
                  </a:lnTo>
                  <a:lnTo>
                    <a:pt x="55" y="358"/>
                  </a:lnTo>
                  <a:lnTo>
                    <a:pt x="58" y="357"/>
                  </a:lnTo>
                  <a:lnTo>
                    <a:pt x="59" y="357"/>
                  </a:lnTo>
                  <a:lnTo>
                    <a:pt x="61" y="358"/>
                  </a:lnTo>
                  <a:lnTo>
                    <a:pt x="62" y="358"/>
                  </a:lnTo>
                  <a:lnTo>
                    <a:pt x="65" y="358"/>
                  </a:lnTo>
                  <a:lnTo>
                    <a:pt x="65" y="357"/>
                  </a:lnTo>
                  <a:lnTo>
                    <a:pt x="65" y="357"/>
                  </a:lnTo>
                  <a:lnTo>
                    <a:pt x="65" y="354"/>
                  </a:lnTo>
                  <a:lnTo>
                    <a:pt x="65" y="352"/>
                  </a:lnTo>
                  <a:lnTo>
                    <a:pt x="62" y="350"/>
                  </a:lnTo>
                  <a:lnTo>
                    <a:pt x="62" y="347"/>
                  </a:lnTo>
                  <a:lnTo>
                    <a:pt x="62" y="344"/>
                  </a:lnTo>
                  <a:lnTo>
                    <a:pt x="62" y="337"/>
                  </a:lnTo>
                  <a:lnTo>
                    <a:pt x="62" y="336"/>
                  </a:lnTo>
                  <a:lnTo>
                    <a:pt x="62" y="334"/>
                  </a:lnTo>
                  <a:lnTo>
                    <a:pt x="62" y="333"/>
                  </a:lnTo>
                  <a:lnTo>
                    <a:pt x="62" y="332"/>
                  </a:lnTo>
                  <a:lnTo>
                    <a:pt x="61" y="330"/>
                  </a:lnTo>
                  <a:lnTo>
                    <a:pt x="61" y="329"/>
                  </a:lnTo>
                  <a:lnTo>
                    <a:pt x="61" y="327"/>
                  </a:lnTo>
                  <a:lnTo>
                    <a:pt x="62" y="327"/>
                  </a:lnTo>
                  <a:lnTo>
                    <a:pt x="63" y="329"/>
                  </a:lnTo>
                  <a:lnTo>
                    <a:pt x="65" y="327"/>
                  </a:lnTo>
                  <a:lnTo>
                    <a:pt x="66" y="327"/>
                  </a:lnTo>
                  <a:lnTo>
                    <a:pt x="67" y="327"/>
                  </a:lnTo>
                  <a:lnTo>
                    <a:pt x="67" y="327"/>
                  </a:lnTo>
                  <a:lnTo>
                    <a:pt x="73" y="332"/>
                  </a:lnTo>
                  <a:lnTo>
                    <a:pt x="73" y="333"/>
                  </a:lnTo>
                  <a:lnTo>
                    <a:pt x="74" y="333"/>
                  </a:lnTo>
                  <a:lnTo>
                    <a:pt x="76" y="333"/>
                  </a:lnTo>
                  <a:lnTo>
                    <a:pt x="79" y="330"/>
                  </a:lnTo>
                  <a:lnTo>
                    <a:pt x="79" y="330"/>
                  </a:lnTo>
                  <a:lnTo>
                    <a:pt x="79" y="329"/>
                  </a:lnTo>
                  <a:lnTo>
                    <a:pt x="80" y="329"/>
                  </a:lnTo>
                  <a:lnTo>
                    <a:pt x="81" y="330"/>
                  </a:lnTo>
                  <a:lnTo>
                    <a:pt x="83" y="330"/>
                  </a:lnTo>
                  <a:lnTo>
                    <a:pt x="84" y="332"/>
                  </a:lnTo>
                  <a:lnTo>
                    <a:pt x="84" y="332"/>
                  </a:lnTo>
                  <a:lnTo>
                    <a:pt x="85" y="330"/>
                  </a:lnTo>
                  <a:lnTo>
                    <a:pt x="87" y="330"/>
                  </a:lnTo>
                  <a:lnTo>
                    <a:pt x="88" y="329"/>
                  </a:lnTo>
                  <a:lnTo>
                    <a:pt x="88" y="327"/>
                  </a:lnTo>
                  <a:lnTo>
                    <a:pt x="88" y="325"/>
                  </a:lnTo>
                  <a:lnTo>
                    <a:pt x="90" y="325"/>
                  </a:lnTo>
                  <a:lnTo>
                    <a:pt x="90" y="323"/>
                  </a:lnTo>
                  <a:lnTo>
                    <a:pt x="91" y="321"/>
                  </a:lnTo>
                  <a:lnTo>
                    <a:pt x="92" y="321"/>
                  </a:lnTo>
                  <a:lnTo>
                    <a:pt x="92" y="319"/>
                  </a:lnTo>
                  <a:lnTo>
                    <a:pt x="94" y="319"/>
                  </a:lnTo>
                  <a:lnTo>
                    <a:pt x="97" y="321"/>
                  </a:lnTo>
                  <a:lnTo>
                    <a:pt x="98" y="321"/>
                  </a:lnTo>
                  <a:lnTo>
                    <a:pt x="99" y="321"/>
                  </a:lnTo>
                  <a:lnTo>
                    <a:pt x="99" y="321"/>
                  </a:lnTo>
                  <a:lnTo>
                    <a:pt x="101" y="319"/>
                  </a:lnTo>
                  <a:lnTo>
                    <a:pt x="101" y="319"/>
                  </a:lnTo>
                  <a:lnTo>
                    <a:pt x="101" y="318"/>
                  </a:lnTo>
                  <a:lnTo>
                    <a:pt x="101" y="316"/>
                  </a:lnTo>
                  <a:lnTo>
                    <a:pt x="99" y="316"/>
                  </a:lnTo>
                  <a:lnTo>
                    <a:pt x="98" y="315"/>
                  </a:lnTo>
                  <a:lnTo>
                    <a:pt x="95" y="312"/>
                  </a:lnTo>
                  <a:lnTo>
                    <a:pt x="94" y="311"/>
                  </a:lnTo>
                  <a:lnTo>
                    <a:pt x="94" y="311"/>
                  </a:lnTo>
                  <a:lnTo>
                    <a:pt x="94" y="311"/>
                  </a:lnTo>
                  <a:lnTo>
                    <a:pt x="94" y="310"/>
                  </a:lnTo>
                  <a:lnTo>
                    <a:pt x="94" y="307"/>
                  </a:lnTo>
                  <a:lnTo>
                    <a:pt x="94" y="305"/>
                  </a:lnTo>
                  <a:lnTo>
                    <a:pt x="94" y="304"/>
                  </a:lnTo>
                  <a:lnTo>
                    <a:pt x="94" y="303"/>
                  </a:lnTo>
                  <a:lnTo>
                    <a:pt x="92" y="301"/>
                  </a:lnTo>
                  <a:lnTo>
                    <a:pt x="92" y="300"/>
                  </a:lnTo>
                  <a:lnTo>
                    <a:pt x="92" y="300"/>
                  </a:lnTo>
                  <a:lnTo>
                    <a:pt x="92" y="300"/>
                  </a:lnTo>
                  <a:lnTo>
                    <a:pt x="94" y="300"/>
                  </a:lnTo>
                  <a:lnTo>
                    <a:pt x="95" y="300"/>
                  </a:lnTo>
                  <a:lnTo>
                    <a:pt x="95" y="300"/>
                  </a:lnTo>
                  <a:lnTo>
                    <a:pt x="95" y="300"/>
                  </a:lnTo>
                  <a:lnTo>
                    <a:pt x="97" y="300"/>
                  </a:lnTo>
                  <a:lnTo>
                    <a:pt x="97" y="298"/>
                  </a:lnTo>
                  <a:lnTo>
                    <a:pt x="97" y="297"/>
                  </a:lnTo>
                  <a:lnTo>
                    <a:pt x="98" y="296"/>
                  </a:lnTo>
                  <a:lnTo>
                    <a:pt x="98" y="294"/>
                  </a:lnTo>
                  <a:lnTo>
                    <a:pt x="98" y="293"/>
                  </a:lnTo>
                  <a:lnTo>
                    <a:pt x="98" y="293"/>
                  </a:lnTo>
                  <a:lnTo>
                    <a:pt x="98" y="292"/>
                  </a:lnTo>
                  <a:lnTo>
                    <a:pt x="98" y="290"/>
                  </a:lnTo>
                  <a:lnTo>
                    <a:pt x="99" y="290"/>
                  </a:lnTo>
                  <a:lnTo>
                    <a:pt x="101" y="292"/>
                  </a:lnTo>
                  <a:lnTo>
                    <a:pt x="102" y="292"/>
                  </a:lnTo>
                  <a:lnTo>
                    <a:pt x="102" y="292"/>
                  </a:lnTo>
                  <a:lnTo>
                    <a:pt x="103" y="292"/>
                  </a:lnTo>
                  <a:lnTo>
                    <a:pt x="103" y="290"/>
                  </a:lnTo>
                  <a:lnTo>
                    <a:pt x="105" y="289"/>
                  </a:lnTo>
                  <a:lnTo>
                    <a:pt x="106" y="289"/>
                  </a:lnTo>
                  <a:lnTo>
                    <a:pt x="108" y="289"/>
                  </a:lnTo>
                  <a:lnTo>
                    <a:pt x="109" y="289"/>
                  </a:lnTo>
                  <a:lnTo>
                    <a:pt x="110" y="287"/>
                  </a:lnTo>
                  <a:lnTo>
                    <a:pt x="113" y="287"/>
                  </a:lnTo>
                  <a:lnTo>
                    <a:pt x="115" y="287"/>
                  </a:lnTo>
                  <a:lnTo>
                    <a:pt x="115" y="286"/>
                  </a:lnTo>
                  <a:lnTo>
                    <a:pt x="115" y="286"/>
                  </a:lnTo>
                  <a:lnTo>
                    <a:pt x="116" y="283"/>
                  </a:lnTo>
                  <a:lnTo>
                    <a:pt x="116" y="283"/>
                  </a:lnTo>
                  <a:lnTo>
                    <a:pt x="116" y="283"/>
                  </a:lnTo>
                  <a:lnTo>
                    <a:pt x="117" y="283"/>
                  </a:lnTo>
                  <a:lnTo>
                    <a:pt x="117" y="283"/>
                  </a:lnTo>
                  <a:lnTo>
                    <a:pt x="119" y="283"/>
                  </a:lnTo>
                  <a:lnTo>
                    <a:pt x="120" y="285"/>
                  </a:lnTo>
                  <a:lnTo>
                    <a:pt x="121" y="285"/>
                  </a:lnTo>
                  <a:lnTo>
                    <a:pt x="123" y="285"/>
                  </a:lnTo>
                  <a:lnTo>
                    <a:pt x="124" y="285"/>
                  </a:lnTo>
                  <a:lnTo>
                    <a:pt x="126" y="282"/>
                  </a:lnTo>
                  <a:lnTo>
                    <a:pt x="128" y="279"/>
                  </a:lnTo>
                  <a:lnTo>
                    <a:pt x="128" y="278"/>
                  </a:lnTo>
                  <a:lnTo>
                    <a:pt x="128" y="278"/>
                  </a:lnTo>
                  <a:lnTo>
                    <a:pt x="127" y="276"/>
                  </a:lnTo>
                  <a:lnTo>
                    <a:pt x="126" y="275"/>
                  </a:lnTo>
                  <a:lnTo>
                    <a:pt x="126" y="275"/>
                  </a:lnTo>
                  <a:lnTo>
                    <a:pt x="126" y="275"/>
                  </a:lnTo>
                  <a:lnTo>
                    <a:pt x="127" y="275"/>
                  </a:lnTo>
                  <a:lnTo>
                    <a:pt x="137" y="274"/>
                  </a:lnTo>
                  <a:lnTo>
                    <a:pt x="138" y="274"/>
                  </a:lnTo>
                  <a:lnTo>
                    <a:pt x="139" y="272"/>
                  </a:lnTo>
                  <a:lnTo>
                    <a:pt x="139" y="272"/>
                  </a:lnTo>
                  <a:lnTo>
                    <a:pt x="142" y="269"/>
                  </a:lnTo>
                  <a:lnTo>
                    <a:pt x="144" y="268"/>
                  </a:lnTo>
                  <a:lnTo>
                    <a:pt x="145" y="268"/>
                  </a:lnTo>
                  <a:lnTo>
                    <a:pt x="146" y="267"/>
                  </a:lnTo>
                  <a:lnTo>
                    <a:pt x="150" y="261"/>
                  </a:lnTo>
                  <a:lnTo>
                    <a:pt x="152" y="258"/>
                  </a:lnTo>
                  <a:lnTo>
                    <a:pt x="153" y="258"/>
                  </a:lnTo>
                  <a:lnTo>
                    <a:pt x="153" y="257"/>
                  </a:lnTo>
                  <a:lnTo>
                    <a:pt x="153" y="251"/>
                  </a:lnTo>
                  <a:lnTo>
                    <a:pt x="155" y="251"/>
                  </a:lnTo>
                  <a:lnTo>
                    <a:pt x="155" y="250"/>
                  </a:lnTo>
                  <a:lnTo>
                    <a:pt x="156" y="250"/>
                  </a:lnTo>
                  <a:lnTo>
                    <a:pt x="156" y="250"/>
                  </a:lnTo>
                  <a:lnTo>
                    <a:pt x="156" y="249"/>
                  </a:lnTo>
                  <a:lnTo>
                    <a:pt x="156" y="247"/>
                  </a:lnTo>
                  <a:lnTo>
                    <a:pt x="157" y="246"/>
                  </a:lnTo>
                  <a:lnTo>
                    <a:pt x="157" y="245"/>
                  </a:lnTo>
                  <a:lnTo>
                    <a:pt x="159" y="245"/>
                  </a:lnTo>
                  <a:lnTo>
                    <a:pt x="159" y="243"/>
                  </a:lnTo>
                  <a:lnTo>
                    <a:pt x="159" y="242"/>
                  </a:lnTo>
                  <a:lnTo>
                    <a:pt x="157" y="242"/>
                  </a:lnTo>
                  <a:lnTo>
                    <a:pt x="157" y="240"/>
                  </a:lnTo>
                  <a:lnTo>
                    <a:pt x="156" y="240"/>
                  </a:lnTo>
                  <a:lnTo>
                    <a:pt x="156" y="239"/>
                  </a:lnTo>
                  <a:lnTo>
                    <a:pt x="155" y="239"/>
                  </a:lnTo>
                  <a:lnTo>
                    <a:pt x="155" y="238"/>
                  </a:lnTo>
                  <a:lnTo>
                    <a:pt x="155" y="236"/>
                  </a:lnTo>
                  <a:lnTo>
                    <a:pt x="155" y="236"/>
                  </a:lnTo>
                  <a:lnTo>
                    <a:pt x="155" y="233"/>
                  </a:lnTo>
                  <a:lnTo>
                    <a:pt x="156" y="232"/>
                  </a:lnTo>
                  <a:lnTo>
                    <a:pt x="156" y="231"/>
                  </a:lnTo>
                  <a:lnTo>
                    <a:pt x="156" y="231"/>
                  </a:lnTo>
                  <a:lnTo>
                    <a:pt x="156" y="229"/>
                  </a:lnTo>
                  <a:lnTo>
                    <a:pt x="155" y="228"/>
                  </a:lnTo>
                  <a:lnTo>
                    <a:pt x="155" y="228"/>
                  </a:lnTo>
                  <a:lnTo>
                    <a:pt x="155" y="225"/>
                  </a:lnTo>
                  <a:lnTo>
                    <a:pt x="155" y="224"/>
                  </a:lnTo>
                  <a:lnTo>
                    <a:pt x="153" y="222"/>
                  </a:lnTo>
                  <a:lnTo>
                    <a:pt x="153" y="221"/>
                  </a:lnTo>
                  <a:lnTo>
                    <a:pt x="155" y="218"/>
                  </a:lnTo>
                  <a:lnTo>
                    <a:pt x="155" y="217"/>
                  </a:lnTo>
                  <a:lnTo>
                    <a:pt x="153" y="215"/>
                  </a:lnTo>
                  <a:lnTo>
                    <a:pt x="153" y="214"/>
                  </a:lnTo>
                  <a:lnTo>
                    <a:pt x="155" y="214"/>
                  </a:lnTo>
                  <a:lnTo>
                    <a:pt x="155" y="211"/>
                  </a:lnTo>
                  <a:lnTo>
                    <a:pt x="156" y="209"/>
                  </a:lnTo>
                  <a:lnTo>
                    <a:pt x="156" y="209"/>
                  </a:lnTo>
                  <a:lnTo>
                    <a:pt x="156" y="207"/>
                  </a:lnTo>
                  <a:lnTo>
                    <a:pt x="162" y="199"/>
                  </a:lnTo>
                  <a:lnTo>
                    <a:pt x="163" y="195"/>
                  </a:lnTo>
                  <a:lnTo>
                    <a:pt x="163" y="195"/>
                  </a:lnTo>
                  <a:lnTo>
                    <a:pt x="163" y="193"/>
                  </a:lnTo>
                  <a:lnTo>
                    <a:pt x="163" y="192"/>
                  </a:lnTo>
                  <a:lnTo>
                    <a:pt x="163" y="189"/>
                  </a:lnTo>
                  <a:lnTo>
                    <a:pt x="163" y="189"/>
                  </a:lnTo>
                  <a:lnTo>
                    <a:pt x="164" y="188"/>
                  </a:lnTo>
                  <a:lnTo>
                    <a:pt x="164" y="188"/>
                  </a:lnTo>
                  <a:lnTo>
                    <a:pt x="170" y="185"/>
                  </a:lnTo>
                  <a:lnTo>
                    <a:pt x="170" y="185"/>
                  </a:lnTo>
                  <a:lnTo>
                    <a:pt x="175" y="184"/>
                  </a:lnTo>
                  <a:lnTo>
                    <a:pt x="175" y="184"/>
                  </a:lnTo>
                  <a:lnTo>
                    <a:pt x="177" y="182"/>
                  </a:lnTo>
                  <a:lnTo>
                    <a:pt x="178" y="182"/>
                  </a:lnTo>
                  <a:lnTo>
                    <a:pt x="178" y="181"/>
                  </a:lnTo>
                  <a:lnTo>
                    <a:pt x="178" y="180"/>
                  </a:lnTo>
                  <a:lnTo>
                    <a:pt x="178" y="178"/>
                  </a:lnTo>
                  <a:lnTo>
                    <a:pt x="177" y="178"/>
                  </a:lnTo>
                  <a:lnTo>
                    <a:pt x="177" y="177"/>
                  </a:lnTo>
                  <a:lnTo>
                    <a:pt x="175" y="175"/>
                  </a:lnTo>
                  <a:lnTo>
                    <a:pt x="177" y="174"/>
                  </a:lnTo>
                  <a:lnTo>
                    <a:pt x="178" y="170"/>
                  </a:lnTo>
                  <a:lnTo>
                    <a:pt x="178" y="168"/>
                  </a:lnTo>
                  <a:lnTo>
                    <a:pt x="181" y="166"/>
                  </a:lnTo>
                  <a:lnTo>
                    <a:pt x="181" y="166"/>
                  </a:lnTo>
                  <a:lnTo>
                    <a:pt x="184" y="166"/>
                  </a:lnTo>
                  <a:lnTo>
                    <a:pt x="185" y="166"/>
                  </a:lnTo>
                  <a:lnTo>
                    <a:pt x="188" y="167"/>
                  </a:lnTo>
                  <a:lnTo>
                    <a:pt x="189" y="167"/>
                  </a:lnTo>
                  <a:lnTo>
                    <a:pt x="189" y="167"/>
                  </a:lnTo>
                  <a:lnTo>
                    <a:pt x="191" y="167"/>
                  </a:lnTo>
                  <a:lnTo>
                    <a:pt x="192" y="167"/>
                  </a:lnTo>
                  <a:lnTo>
                    <a:pt x="192" y="167"/>
                  </a:lnTo>
                  <a:lnTo>
                    <a:pt x="192" y="166"/>
                  </a:lnTo>
                  <a:lnTo>
                    <a:pt x="193" y="159"/>
                  </a:lnTo>
                  <a:lnTo>
                    <a:pt x="195" y="159"/>
                  </a:lnTo>
                  <a:lnTo>
                    <a:pt x="195" y="157"/>
                  </a:lnTo>
                  <a:lnTo>
                    <a:pt x="198" y="156"/>
                  </a:lnTo>
                  <a:lnTo>
                    <a:pt x="199" y="156"/>
                  </a:lnTo>
                  <a:lnTo>
                    <a:pt x="200" y="155"/>
                  </a:lnTo>
                  <a:lnTo>
                    <a:pt x="200" y="155"/>
                  </a:lnTo>
                  <a:lnTo>
                    <a:pt x="202" y="152"/>
                  </a:lnTo>
                  <a:lnTo>
                    <a:pt x="203" y="150"/>
                  </a:lnTo>
                  <a:lnTo>
                    <a:pt x="202" y="149"/>
                  </a:lnTo>
                  <a:lnTo>
                    <a:pt x="202" y="146"/>
                  </a:lnTo>
                  <a:lnTo>
                    <a:pt x="200" y="142"/>
                  </a:lnTo>
                  <a:lnTo>
                    <a:pt x="200" y="141"/>
                  </a:lnTo>
                  <a:lnTo>
                    <a:pt x="200" y="135"/>
                  </a:lnTo>
                  <a:lnTo>
                    <a:pt x="200" y="134"/>
                  </a:lnTo>
                  <a:lnTo>
                    <a:pt x="200" y="134"/>
                  </a:lnTo>
                  <a:lnTo>
                    <a:pt x="199" y="133"/>
                  </a:lnTo>
                  <a:lnTo>
                    <a:pt x="199" y="131"/>
                  </a:lnTo>
                  <a:lnTo>
                    <a:pt x="199" y="130"/>
                  </a:lnTo>
                  <a:lnTo>
                    <a:pt x="199" y="128"/>
                  </a:lnTo>
                  <a:lnTo>
                    <a:pt x="199" y="128"/>
                  </a:lnTo>
                  <a:lnTo>
                    <a:pt x="200" y="127"/>
                  </a:lnTo>
                  <a:lnTo>
                    <a:pt x="203" y="126"/>
                  </a:lnTo>
                  <a:lnTo>
                    <a:pt x="206" y="123"/>
                  </a:lnTo>
                  <a:lnTo>
                    <a:pt x="206" y="123"/>
                  </a:lnTo>
                  <a:lnTo>
                    <a:pt x="207" y="123"/>
                  </a:lnTo>
                  <a:lnTo>
                    <a:pt x="209" y="123"/>
                  </a:lnTo>
                  <a:lnTo>
                    <a:pt x="209" y="123"/>
                  </a:lnTo>
                  <a:lnTo>
                    <a:pt x="210" y="121"/>
                  </a:lnTo>
                  <a:lnTo>
                    <a:pt x="214" y="117"/>
                  </a:lnTo>
                  <a:lnTo>
                    <a:pt x="215" y="117"/>
                  </a:lnTo>
                  <a:lnTo>
                    <a:pt x="215" y="116"/>
                  </a:lnTo>
                  <a:lnTo>
                    <a:pt x="215" y="115"/>
                  </a:lnTo>
                  <a:lnTo>
                    <a:pt x="215" y="115"/>
                  </a:lnTo>
                  <a:lnTo>
                    <a:pt x="215" y="113"/>
                  </a:lnTo>
                  <a:lnTo>
                    <a:pt x="211" y="106"/>
                  </a:lnTo>
                  <a:lnTo>
                    <a:pt x="210" y="105"/>
                  </a:lnTo>
                  <a:lnTo>
                    <a:pt x="210" y="103"/>
                  </a:lnTo>
                  <a:lnTo>
                    <a:pt x="210" y="102"/>
                  </a:lnTo>
                  <a:lnTo>
                    <a:pt x="210" y="101"/>
                  </a:lnTo>
                  <a:lnTo>
                    <a:pt x="211" y="98"/>
                  </a:lnTo>
                  <a:lnTo>
                    <a:pt x="211" y="97"/>
                  </a:lnTo>
                  <a:lnTo>
                    <a:pt x="211" y="95"/>
                  </a:lnTo>
                  <a:lnTo>
                    <a:pt x="211" y="95"/>
                  </a:lnTo>
                  <a:lnTo>
                    <a:pt x="209" y="95"/>
                  </a:lnTo>
                  <a:lnTo>
                    <a:pt x="209" y="95"/>
                  </a:lnTo>
                  <a:lnTo>
                    <a:pt x="207" y="92"/>
                  </a:lnTo>
                  <a:lnTo>
                    <a:pt x="206" y="92"/>
                  </a:lnTo>
                  <a:lnTo>
                    <a:pt x="206" y="91"/>
                  </a:lnTo>
                  <a:lnTo>
                    <a:pt x="204" y="90"/>
                  </a:lnTo>
                  <a:lnTo>
                    <a:pt x="204" y="88"/>
                  </a:lnTo>
                  <a:lnTo>
                    <a:pt x="204" y="87"/>
                  </a:lnTo>
                  <a:lnTo>
                    <a:pt x="204" y="87"/>
                  </a:lnTo>
                  <a:lnTo>
                    <a:pt x="206" y="85"/>
                  </a:lnTo>
                  <a:lnTo>
                    <a:pt x="206" y="85"/>
                  </a:lnTo>
                  <a:lnTo>
                    <a:pt x="206" y="84"/>
                  </a:lnTo>
                  <a:lnTo>
                    <a:pt x="206" y="83"/>
                  </a:lnTo>
                  <a:lnTo>
                    <a:pt x="206" y="81"/>
                  </a:lnTo>
                  <a:lnTo>
                    <a:pt x="206" y="81"/>
                  </a:lnTo>
                  <a:lnTo>
                    <a:pt x="207" y="79"/>
                  </a:lnTo>
                  <a:lnTo>
                    <a:pt x="209" y="79"/>
                  </a:lnTo>
                  <a:lnTo>
                    <a:pt x="210" y="79"/>
                  </a:lnTo>
                  <a:lnTo>
                    <a:pt x="211" y="77"/>
                  </a:lnTo>
                  <a:lnTo>
                    <a:pt x="213" y="77"/>
                  </a:lnTo>
                  <a:lnTo>
                    <a:pt x="214" y="76"/>
                  </a:lnTo>
                  <a:lnTo>
                    <a:pt x="215" y="73"/>
                  </a:lnTo>
                  <a:lnTo>
                    <a:pt x="217" y="73"/>
                  </a:lnTo>
                  <a:lnTo>
                    <a:pt x="217" y="72"/>
                  </a:lnTo>
                  <a:lnTo>
                    <a:pt x="220" y="70"/>
                  </a:lnTo>
                  <a:lnTo>
                    <a:pt x="220" y="70"/>
                  </a:lnTo>
                  <a:lnTo>
                    <a:pt x="221" y="70"/>
                  </a:lnTo>
                  <a:lnTo>
                    <a:pt x="221" y="70"/>
                  </a:lnTo>
                  <a:lnTo>
                    <a:pt x="222" y="72"/>
                  </a:lnTo>
                  <a:lnTo>
                    <a:pt x="222" y="73"/>
                  </a:lnTo>
                  <a:lnTo>
                    <a:pt x="222" y="73"/>
                  </a:lnTo>
                  <a:lnTo>
                    <a:pt x="224" y="73"/>
                  </a:lnTo>
                  <a:lnTo>
                    <a:pt x="224" y="72"/>
                  </a:lnTo>
                  <a:lnTo>
                    <a:pt x="224" y="70"/>
                  </a:lnTo>
                  <a:lnTo>
                    <a:pt x="225" y="68"/>
                  </a:lnTo>
                  <a:lnTo>
                    <a:pt x="227" y="62"/>
                  </a:lnTo>
                  <a:lnTo>
                    <a:pt x="227" y="62"/>
                  </a:lnTo>
                  <a:lnTo>
                    <a:pt x="227" y="61"/>
                  </a:lnTo>
                  <a:lnTo>
                    <a:pt x="225" y="59"/>
                  </a:lnTo>
                  <a:lnTo>
                    <a:pt x="224" y="58"/>
                  </a:lnTo>
                  <a:lnTo>
                    <a:pt x="222" y="56"/>
                  </a:lnTo>
                  <a:lnTo>
                    <a:pt x="222" y="56"/>
                  </a:lnTo>
                  <a:lnTo>
                    <a:pt x="222" y="55"/>
                  </a:lnTo>
                  <a:lnTo>
                    <a:pt x="222" y="54"/>
                  </a:lnTo>
                  <a:lnTo>
                    <a:pt x="225" y="48"/>
                  </a:lnTo>
                  <a:lnTo>
                    <a:pt x="225" y="47"/>
                  </a:lnTo>
                  <a:lnTo>
                    <a:pt x="225" y="44"/>
                  </a:lnTo>
                  <a:lnTo>
                    <a:pt x="225" y="43"/>
                  </a:lnTo>
                  <a:lnTo>
                    <a:pt x="228" y="36"/>
                  </a:lnTo>
                  <a:lnTo>
                    <a:pt x="228" y="34"/>
                  </a:lnTo>
                  <a:lnTo>
                    <a:pt x="228" y="33"/>
                  </a:lnTo>
                  <a:lnTo>
                    <a:pt x="228" y="32"/>
                  </a:lnTo>
                  <a:lnTo>
                    <a:pt x="229" y="32"/>
                  </a:lnTo>
                  <a:lnTo>
                    <a:pt x="229" y="32"/>
                  </a:lnTo>
                  <a:lnTo>
                    <a:pt x="231" y="32"/>
                  </a:lnTo>
                  <a:lnTo>
                    <a:pt x="231" y="32"/>
                  </a:lnTo>
                  <a:lnTo>
                    <a:pt x="233" y="33"/>
                  </a:lnTo>
                  <a:lnTo>
                    <a:pt x="233" y="34"/>
                  </a:lnTo>
                  <a:lnTo>
                    <a:pt x="235" y="34"/>
                  </a:lnTo>
                  <a:lnTo>
                    <a:pt x="242" y="33"/>
                  </a:lnTo>
                  <a:lnTo>
                    <a:pt x="246" y="34"/>
                  </a:lnTo>
                  <a:lnTo>
                    <a:pt x="247" y="36"/>
                  </a:lnTo>
                  <a:lnTo>
                    <a:pt x="249" y="34"/>
                  </a:lnTo>
                  <a:lnTo>
                    <a:pt x="250" y="34"/>
                  </a:lnTo>
                  <a:lnTo>
                    <a:pt x="251" y="34"/>
                  </a:lnTo>
                  <a:lnTo>
                    <a:pt x="253" y="34"/>
                  </a:lnTo>
                  <a:lnTo>
                    <a:pt x="257" y="37"/>
                  </a:lnTo>
                  <a:lnTo>
                    <a:pt x="258" y="37"/>
                  </a:lnTo>
                  <a:lnTo>
                    <a:pt x="260" y="38"/>
                  </a:lnTo>
                  <a:lnTo>
                    <a:pt x="267" y="37"/>
                  </a:lnTo>
                  <a:lnTo>
                    <a:pt x="267" y="37"/>
                  </a:lnTo>
                  <a:lnTo>
                    <a:pt x="269" y="38"/>
                  </a:lnTo>
                  <a:lnTo>
                    <a:pt x="269" y="40"/>
                  </a:lnTo>
                  <a:lnTo>
                    <a:pt x="271" y="40"/>
                  </a:lnTo>
                  <a:lnTo>
                    <a:pt x="272" y="43"/>
                  </a:lnTo>
                  <a:lnTo>
                    <a:pt x="272" y="43"/>
                  </a:lnTo>
                  <a:lnTo>
                    <a:pt x="274" y="45"/>
                  </a:lnTo>
                  <a:lnTo>
                    <a:pt x="274" y="45"/>
                  </a:lnTo>
                  <a:lnTo>
                    <a:pt x="274" y="48"/>
                  </a:lnTo>
                  <a:lnTo>
                    <a:pt x="274" y="48"/>
                  </a:lnTo>
                  <a:lnTo>
                    <a:pt x="275" y="50"/>
                  </a:lnTo>
                  <a:lnTo>
                    <a:pt x="275" y="51"/>
                  </a:lnTo>
                  <a:lnTo>
                    <a:pt x="280" y="55"/>
                  </a:lnTo>
                  <a:lnTo>
                    <a:pt x="283" y="56"/>
                  </a:lnTo>
                  <a:lnTo>
                    <a:pt x="283" y="56"/>
                  </a:lnTo>
                  <a:lnTo>
                    <a:pt x="283" y="56"/>
                  </a:lnTo>
                  <a:lnTo>
                    <a:pt x="286" y="58"/>
                  </a:lnTo>
                  <a:lnTo>
                    <a:pt x="287" y="58"/>
                  </a:lnTo>
                  <a:lnTo>
                    <a:pt x="290" y="56"/>
                  </a:lnTo>
                  <a:lnTo>
                    <a:pt x="292" y="56"/>
                  </a:lnTo>
                  <a:lnTo>
                    <a:pt x="294" y="55"/>
                  </a:lnTo>
                  <a:lnTo>
                    <a:pt x="296" y="55"/>
                  </a:lnTo>
                  <a:lnTo>
                    <a:pt x="298" y="55"/>
                  </a:lnTo>
                  <a:lnTo>
                    <a:pt x="300" y="55"/>
                  </a:lnTo>
                  <a:lnTo>
                    <a:pt x="301" y="54"/>
                  </a:lnTo>
                  <a:lnTo>
                    <a:pt x="300" y="54"/>
                  </a:lnTo>
                  <a:lnTo>
                    <a:pt x="300" y="51"/>
                  </a:lnTo>
                  <a:lnTo>
                    <a:pt x="298" y="51"/>
                  </a:lnTo>
                  <a:lnTo>
                    <a:pt x="298" y="48"/>
                  </a:lnTo>
                  <a:lnTo>
                    <a:pt x="297" y="48"/>
                  </a:lnTo>
                  <a:lnTo>
                    <a:pt x="297" y="45"/>
                  </a:lnTo>
                  <a:lnTo>
                    <a:pt x="298" y="44"/>
                  </a:lnTo>
                  <a:lnTo>
                    <a:pt x="298" y="41"/>
                  </a:lnTo>
                  <a:lnTo>
                    <a:pt x="298" y="40"/>
                  </a:lnTo>
                  <a:lnTo>
                    <a:pt x="298" y="36"/>
                  </a:lnTo>
                  <a:lnTo>
                    <a:pt x="298" y="34"/>
                  </a:lnTo>
                  <a:lnTo>
                    <a:pt x="298" y="33"/>
                  </a:lnTo>
                  <a:lnTo>
                    <a:pt x="300" y="33"/>
                  </a:lnTo>
                  <a:lnTo>
                    <a:pt x="300" y="32"/>
                  </a:lnTo>
                  <a:lnTo>
                    <a:pt x="303" y="32"/>
                  </a:lnTo>
                  <a:lnTo>
                    <a:pt x="303" y="30"/>
                  </a:lnTo>
                  <a:lnTo>
                    <a:pt x="304" y="29"/>
                  </a:lnTo>
                  <a:lnTo>
                    <a:pt x="304" y="29"/>
                  </a:lnTo>
                  <a:lnTo>
                    <a:pt x="304" y="27"/>
                  </a:lnTo>
                  <a:lnTo>
                    <a:pt x="304" y="27"/>
                  </a:lnTo>
                  <a:lnTo>
                    <a:pt x="303" y="26"/>
                  </a:lnTo>
                  <a:lnTo>
                    <a:pt x="301" y="26"/>
                  </a:lnTo>
                  <a:lnTo>
                    <a:pt x="300" y="26"/>
                  </a:lnTo>
                  <a:lnTo>
                    <a:pt x="297" y="26"/>
                  </a:lnTo>
                  <a:lnTo>
                    <a:pt x="293" y="27"/>
                  </a:lnTo>
                  <a:lnTo>
                    <a:pt x="292" y="27"/>
                  </a:lnTo>
                  <a:lnTo>
                    <a:pt x="290" y="26"/>
                  </a:lnTo>
                  <a:lnTo>
                    <a:pt x="289" y="25"/>
                  </a:lnTo>
                  <a:lnTo>
                    <a:pt x="289" y="23"/>
                  </a:lnTo>
                  <a:lnTo>
                    <a:pt x="289" y="20"/>
                  </a:lnTo>
                  <a:lnTo>
                    <a:pt x="289" y="19"/>
                  </a:lnTo>
                  <a:lnTo>
                    <a:pt x="289" y="18"/>
                  </a:lnTo>
                  <a:lnTo>
                    <a:pt x="289" y="18"/>
                  </a:lnTo>
                  <a:lnTo>
                    <a:pt x="289" y="18"/>
                  </a:lnTo>
                  <a:lnTo>
                    <a:pt x="290" y="18"/>
                  </a:lnTo>
                  <a:lnTo>
                    <a:pt x="292" y="18"/>
                  </a:lnTo>
                  <a:lnTo>
                    <a:pt x="292" y="19"/>
                  </a:lnTo>
                  <a:lnTo>
                    <a:pt x="293" y="19"/>
                  </a:lnTo>
                  <a:lnTo>
                    <a:pt x="294" y="19"/>
                  </a:lnTo>
                  <a:lnTo>
                    <a:pt x="296" y="18"/>
                  </a:lnTo>
                  <a:lnTo>
                    <a:pt x="297" y="16"/>
                  </a:lnTo>
                  <a:lnTo>
                    <a:pt x="297" y="16"/>
                  </a:lnTo>
                  <a:lnTo>
                    <a:pt x="300" y="15"/>
                  </a:lnTo>
                  <a:lnTo>
                    <a:pt x="301" y="15"/>
                  </a:lnTo>
                  <a:lnTo>
                    <a:pt x="303" y="15"/>
                  </a:lnTo>
                  <a:lnTo>
                    <a:pt x="307" y="12"/>
                  </a:lnTo>
                  <a:lnTo>
                    <a:pt x="310" y="9"/>
                  </a:lnTo>
                  <a:lnTo>
                    <a:pt x="315" y="5"/>
                  </a:lnTo>
                  <a:lnTo>
                    <a:pt x="318" y="3"/>
                  </a:lnTo>
                  <a:lnTo>
                    <a:pt x="319" y="1"/>
                  </a:lnTo>
                  <a:lnTo>
                    <a:pt x="321" y="1"/>
                  </a:lnTo>
                  <a:lnTo>
                    <a:pt x="325" y="0"/>
                  </a:lnTo>
                  <a:lnTo>
                    <a:pt x="328" y="0"/>
                  </a:lnTo>
                  <a:lnTo>
                    <a:pt x="328" y="0"/>
                  </a:lnTo>
                  <a:lnTo>
                    <a:pt x="328" y="1"/>
                  </a:lnTo>
                  <a:lnTo>
                    <a:pt x="328" y="3"/>
                  </a:lnTo>
                  <a:lnTo>
                    <a:pt x="328" y="4"/>
                  </a:lnTo>
                  <a:lnTo>
                    <a:pt x="329" y="5"/>
                  </a:lnTo>
                  <a:lnTo>
                    <a:pt x="333" y="9"/>
                  </a:lnTo>
                  <a:lnTo>
                    <a:pt x="337" y="9"/>
                  </a:lnTo>
                  <a:lnTo>
                    <a:pt x="337" y="11"/>
                  </a:lnTo>
                  <a:lnTo>
                    <a:pt x="339" y="11"/>
                  </a:lnTo>
                  <a:lnTo>
                    <a:pt x="339" y="12"/>
                  </a:lnTo>
                  <a:lnTo>
                    <a:pt x="340" y="12"/>
                  </a:lnTo>
                  <a:lnTo>
                    <a:pt x="343" y="14"/>
                  </a:lnTo>
                  <a:lnTo>
                    <a:pt x="344" y="14"/>
                  </a:lnTo>
                  <a:lnTo>
                    <a:pt x="344" y="14"/>
                  </a:lnTo>
                  <a:lnTo>
                    <a:pt x="347" y="12"/>
                  </a:lnTo>
                  <a:lnTo>
                    <a:pt x="347" y="12"/>
                  </a:lnTo>
                  <a:lnTo>
                    <a:pt x="348" y="12"/>
                  </a:lnTo>
                  <a:lnTo>
                    <a:pt x="348" y="12"/>
                  </a:lnTo>
                  <a:lnTo>
                    <a:pt x="350" y="14"/>
                  </a:lnTo>
                  <a:lnTo>
                    <a:pt x="350" y="15"/>
                  </a:lnTo>
                  <a:lnTo>
                    <a:pt x="351" y="16"/>
                  </a:lnTo>
                  <a:lnTo>
                    <a:pt x="352" y="18"/>
                  </a:lnTo>
                  <a:lnTo>
                    <a:pt x="352" y="18"/>
                  </a:lnTo>
                  <a:lnTo>
                    <a:pt x="352" y="19"/>
                  </a:lnTo>
                  <a:lnTo>
                    <a:pt x="352" y="19"/>
                  </a:lnTo>
                  <a:lnTo>
                    <a:pt x="354" y="19"/>
                  </a:lnTo>
                  <a:lnTo>
                    <a:pt x="359" y="16"/>
                  </a:lnTo>
                  <a:lnTo>
                    <a:pt x="363" y="15"/>
                  </a:lnTo>
                  <a:lnTo>
                    <a:pt x="363" y="15"/>
                  </a:lnTo>
                  <a:lnTo>
                    <a:pt x="365" y="15"/>
                  </a:lnTo>
                  <a:lnTo>
                    <a:pt x="366" y="15"/>
                  </a:lnTo>
                  <a:lnTo>
                    <a:pt x="370" y="18"/>
                  </a:lnTo>
                  <a:lnTo>
                    <a:pt x="372" y="18"/>
                  </a:lnTo>
                  <a:lnTo>
                    <a:pt x="372" y="18"/>
                  </a:lnTo>
                  <a:lnTo>
                    <a:pt x="375" y="16"/>
                  </a:lnTo>
                  <a:lnTo>
                    <a:pt x="376" y="15"/>
                  </a:lnTo>
                  <a:lnTo>
                    <a:pt x="377" y="15"/>
                  </a:lnTo>
                  <a:lnTo>
                    <a:pt x="377" y="14"/>
                  </a:lnTo>
                  <a:lnTo>
                    <a:pt x="379" y="12"/>
                  </a:lnTo>
                  <a:lnTo>
                    <a:pt x="380" y="9"/>
                  </a:lnTo>
                  <a:lnTo>
                    <a:pt x="380" y="9"/>
                  </a:lnTo>
                  <a:lnTo>
                    <a:pt x="380" y="8"/>
                  </a:lnTo>
                  <a:lnTo>
                    <a:pt x="381" y="8"/>
                  </a:lnTo>
                  <a:lnTo>
                    <a:pt x="383" y="7"/>
                  </a:lnTo>
                  <a:lnTo>
                    <a:pt x="386" y="7"/>
                  </a:lnTo>
                  <a:lnTo>
                    <a:pt x="386" y="7"/>
                  </a:lnTo>
                  <a:close/>
                </a:path>
              </a:pathLst>
            </a:custGeom>
            <a:grpFill/>
            <a:ln w="12700">
              <a:solidFill>
                <a:schemeClr val="bg1">
                  <a:lumMod val="7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28" name="Freeform 14">
              <a:extLst>
                <a:ext uri="{FF2B5EF4-FFF2-40B4-BE49-F238E27FC236}">
                  <a16:creationId xmlns:a16="http://schemas.microsoft.com/office/drawing/2014/main" xmlns="" id="{35DF6236-CF35-4335-8A33-3E6749BC8FB4}"/>
                </a:ext>
              </a:extLst>
            </p:cNvPr>
            <p:cNvSpPr>
              <a:spLocks/>
            </p:cNvSpPr>
            <p:nvPr/>
          </p:nvSpPr>
          <p:spPr bwMode="auto">
            <a:xfrm>
              <a:off x="527" y="2379"/>
              <a:ext cx="1870" cy="975"/>
            </a:xfrm>
            <a:custGeom>
              <a:avLst/>
              <a:gdLst>
                <a:gd name="T0" fmla="*/ 1021 w 1870"/>
                <a:gd name="T1" fmla="*/ 105 h 975"/>
                <a:gd name="T2" fmla="*/ 1010 w 1870"/>
                <a:gd name="T3" fmla="*/ 167 h 975"/>
                <a:gd name="T4" fmla="*/ 1029 w 1870"/>
                <a:gd name="T5" fmla="*/ 250 h 975"/>
                <a:gd name="T6" fmla="*/ 1048 w 1870"/>
                <a:gd name="T7" fmla="*/ 314 h 975"/>
                <a:gd name="T8" fmla="*/ 1126 w 1870"/>
                <a:gd name="T9" fmla="*/ 362 h 975"/>
                <a:gd name="T10" fmla="*/ 1212 w 1870"/>
                <a:gd name="T11" fmla="*/ 383 h 975"/>
                <a:gd name="T12" fmla="*/ 1259 w 1870"/>
                <a:gd name="T13" fmla="*/ 406 h 975"/>
                <a:gd name="T14" fmla="*/ 1353 w 1870"/>
                <a:gd name="T15" fmla="*/ 427 h 975"/>
                <a:gd name="T16" fmla="*/ 1441 w 1870"/>
                <a:gd name="T17" fmla="*/ 421 h 975"/>
                <a:gd name="T18" fmla="*/ 1507 w 1870"/>
                <a:gd name="T19" fmla="*/ 460 h 975"/>
                <a:gd name="T20" fmla="*/ 1538 w 1870"/>
                <a:gd name="T21" fmla="*/ 509 h 975"/>
                <a:gd name="T22" fmla="*/ 1607 w 1870"/>
                <a:gd name="T23" fmla="*/ 536 h 975"/>
                <a:gd name="T24" fmla="*/ 1647 w 1870"/>
                <a:gd name="T25" fmla="*/ 515 h 975"/>
                <a:gd name="T26" fmla="*/ 1693 w 1870"/>
                <a:gd name="T27" fmla="*/ 485 h 975"/>
                <a:gd name="T28" fmla="*/ 1711 w 1870"/>
                <a:gd name="T29" fmla="*/ 441 h 975"/>
                <a:gd name="T30" fmla="*/ 1787 w 1870"/>
                <a:gd name="T31" fmla="*/ 448 h 975"/>
                <a:gd name="T32" fmla="*/ 1844 w 1870"/>
                <a:gd name="T33" fmla="*/ 565 h 975"/>
                <a:gd name="T34" fmla="*/ 1857 w 1870"/>
                <a:gd name="T35" fmla="*/ 622 h 975"/>
                <a:gd name="T36" fmla="*/ 1864 w 1870"/>
                <a:gd name="T37" fmla="*/ 748 h 975"/>
                <a:gd name="T38" fmla="*/ 1856 w 1870"/>
                <a:gd name="T39" fmla="*/ 818 h 975"/>
                <a:gd name="T40" fmla="*/ 1824 w 1870"/>
                <a:gd name="T41" fmla="*/ 845 h 975"/>
                <a:gd name="T42" fmla="*/ 1762 w 1870"/>
                <a:gd name="T43" fmla="*/ 868 h 975"/>
                <a:gd name="T44" fmla="*/ 1698 w 1870"/>
                <a:gd name="T45" fmla="*/ 872 h 975"/>
                <a:gd name="T46" fmla="*/ 1615 w 1870"/>
                <a:gd name="T47" fmla="*/ 793 h 975"/>
                <a:gd name="T48" fmla="*/ 1549 w 1870"/>
                <a:gd name="T49" fmla="*/ 780 h 975"/>
                <a:gd name="T50" fmla="*/ 1478 w 1870"/>
                <a:gd name="T51" fmla="*/ 780 h 975"/>
                <a:gd name="T52" fmla="*/ 1401 w 1870"/>
                <a:gd name="T53" fmla="*/ 822 h 975"/>
                <a:gd name="T54" fmla="*/ 1300 w 1870"/>
                <a:gd name="T55" fmla="*/ 886 h 975"/>
                <a:gd name="T56" fmla="*/ 1254 w 1870"/>
                <a:gd name="T57" fmla="*/ 923 h 975"/>
                <a:gd name="T58" fmla="*/ 1167 w 1870"/>
                <a:gd name="T59" fmla="*/ 899 h 975"/>
                <a:gd name="T60" fmla="*/ 1080 w 1870"/>
                <a:gd name="T61" fmla="*/ 874 h 975"/>
                <a:gd name="T62" fmla="*/ 982 w 1870"/>
                <a:gd name="T63" fmla="*/ 922 h 975"/>
                <a:gd name="T64" fmla="*/ 936 w 1870"/>
                <a:gd name="T65" fmla="*/ 962 h 975"/>
                <a:gd name="T66" fmla="*/ 882 w 1870"/>
                <a:gd name="T67" fmla="*/ 910 h 975"/>
                <a:gd name="T68" fmla="*/ 810 w 1870"/>
                <a:gd name="T69" fmla="*/ 923 h 975"/>
                <a:gd name="T70" fmla="*/ 736 w 1870"/>
                <a:gd name="T71" fmla="*/ 894 h 975"/>
                <a:gd name="T72" fmla="*/ 694 w 1870"/>
                <a:gd name="T73" fmla="*/ 900 h 975"/>
                <a:gd name="T74" fmla="*/ 668 w 1870"/>
                <a:gd name="T75" fmla="*/ 885 h 975"/>
                <a:gd name="T76" fmla="*/ 613 w 1870"/>
                <a:gd name="T77" fmla="*/ 874 h 975"/>
                <a:gd name="T78" fmla="*/ 586 w 1870"/>
                <a:gd name="T79" fmla="*/ 849 h 975"/>
                <a:gd name="T80" fmla="*/ 521 w 1870"/>
                <a:gd name="T81" fmla="*/ 791 h 975"/>
                <a:gd name="T82" fmla="*/ 477 w 1870"/>
                <a:gd name="T83" fmla="*/ 781 h 975"/>
                <a:gd name="T84" fmla="*/ 437 w 1870"/>
                <a:gd name="T85" fmla="*/ 742 h 975"/>
                <a:gd name="T86" fmla="*/ 389 w 1870"/>
                <a:gd name="T87" fmla="*/ 717 h 975"/>
                <a:gd name="T88" fmla="*/ 335 w 1870"/>
                <a:gd name="T89" fmla="*/ 673 h 975"/>
                <a:gd name="T90" fmla="*/ 271 w 1870"/>
                <a:gd name="T91" fmla="*/ 661 h 975"/>
                <a:gd name="T92" fmla="*/ 238 w 1870"/>
                <a:gd name="T93" fmla="*/ 680 h 975"/>
                <a:gd name="T94" fmla="*/ 167 w 1870"/>
                <a:gd name="T95" fmla="*/ 622 h 975"/>
                <a:gd name="T96" fmla="*/ 91 w 1870"/>
                <a:gd name="T97" fmla="*/ 589 h 975"/>
                <a:gd name="T98" fmla="*/ 50 w 1870"/>
                <a:gd name="T99" fmla="*/ 557 h 975"/>
                <a:gd name="T100" fmla="*/ 29 w 1870"/>
                <a:gd name="T101" fmla="*/ 504 h 975"/>
                <a:gd name="T102" fmla="*/ 32 w 1870"/>
                <a:gd name="T103" fmla="*/ 426 h 975"/>
                <a:gd name="T104" fmla="*/ 87 w 1870"/>
                <a:gd name="T105" fmla="*/ 388 h 975"/>
                <a:gd name="T106" fmla="*/ 54 w 1870"/>
                <a:gd name="T107" fmla="*/ 238 h 975"/>
                <a:gd name="T108" fmla="*/ 138 w 1870"/>
                <a:gd name="T109" fmla="*/ 182 h 975"/>
                <a:gd name="T110" fmla="*/ 172 w 1870"/>
                <a:gd name="T111" fmla="*/ 103 h 975"/>
                <a:gd name="T112" fmla="*/ 255 w 1870"/>
                <a:gd name="T113" fmla="*/ 127 h 975"/>
                <a:gd name="T114" fmla="*/ 364 w 1870"/>
                <a:gd name="T115" fmla="*/ 87 h 975"/>
                <a:gd name="T116" fmla="*/ 467 w 1870"/>
                <a:gd name="T117" fmla="*/ 123 h 975"/>
                <a:gd name="T118" fmla="*/ 647 w 1870"/>
                <a:gd name="T119" fmla="*/ 90 h 975"/>
                <a:gd name="T120" fmla="*/ 727 w 1870"/>
                <a:gd name="T121" fmla="*/ 29 h 975"/>
                <a:gd name="T122" fmla="*/ 910 w 1870"/>
                <a:gd name="T123" fmla="*/ 1 h 9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870" h="975">
                  <a:moveTo>
                    <a:pt x="1019" y="43"/>
                  </a:moveTo>
                  <a:lnTo>
                    <a:pt x="1012" y="43"/>
                  </a:lnTo>
                  <a:lnTo>
                    <a:pt x="1004" y="45"/>
                  </a:lnTo>
                  <a:lnTo>
                    <a:pt x="1003" y="47"/>
                  </a:lnTo>
                  <a:lnTo>
                    <a:pt x="1000" y="48"/>
                  </a:lnTo>
                  <a:lnTo>
                    <a:pt x="999" y="51"/>
                  </a:lnTo>
                  <a:lnTo>
                    <a:pt x="999" y="51"/>
                  </a:lnTo>
                  <a:lnTo>
                    <a:pt x="997" y="52"/>
                  </a:lnTo>
                  <a:lnTo>
                    <a:pt x="997" y="54"/>
                  </a:lnTo>
                  <a:lnTo>
                    <a:pt x="999" y="56"/>
                  </a:lnTo>
                  <a:lnTo>
                    <a:pt x="1000" y="61"/>
                  </a:lnTo>
                  <a:lnTo>
                    <a:pt x="1001" y="63"/>
                  </a:lnTo>
                  <a:lnTo>
                    <a:pt x="1001" y="65"/>
                  </a:lnTo>
                  <a:lnTo>
                    <a:pt x="1003" y="65"/>
                  </a:lnTo>
                  <a:lnTo>
                    <a:pt x="1004" y="66"/>
                  </a:lnTo>
                  <a:lnTo>
                    <a:pt x="1007" y="67"/>
                  </a:lnTo>
                  <a:lnTo>
                    <a:pt x="1011" y="69"/>
                  </a:lnTo>
                  <a:lnTo>
                    <a:pt x="1015" y="70"/>
                  </a:lnTo>
                  <a:lnTo>
                    <a:pt x="1019" y="70"/>
                  </a:lnTo>
                  <a:lnTo>
                    <a:pt x="1026" y="69"/>
                  </a:lnTo>
                  <a:lnTo>
                    <a:pt x="1026" y="69"/>
                  </a:lnTo>
                  <a:lnTo>
                    <a:pt x="1028" y="70"/>
                  </a:lnTo>
                  <a:lnTo>
                    <a:pt x="1029" y="70"/>
                  </a:lnTo>
                  <a:lnTo>
                    <a:pt x="1029" y="70"/>
                  </a:lnTo>
                  <a:lnTo>
                    <a:pt x="1029" y="72"/>
                  </a:lnTo>
                  <a:lnTo>
                    <a:pt x="1030" y="73"/>
                  </a:lnTo>
                  <a:lnTo>
                    <a:pt x="1029" y="76"/>
                  </a:lnTo>
                  <a:lnTo>
                    <a:pt x="1029" y="79"/>
                  </a:lnTo>
                  <a:lnTo>
                    <a:pt x="1028" y="81"/>
                  </a:lnTo>
                  <a:lnTo>
                    <a:pt x="1023" y="88"/>
                  </a:lnTo>
                  <a:lnTo>
                    <a:pt x="1023" y="91"/>
                  </a:lnTo>
                  <a:lnTo>
                    <a:pt x="1022" y="92"/>
                  </a:lnTo>
                  <a:lnTo>
                    <a:pt x="1023" y="94"/>
                  </a:lnTo>
                  <a:lnTo>
                    <a:pt x="1023" y="98"/>
                  </a:lnTo>
                  <a:lnTo>
                    <a:pt x="1023" y="99"/>
                  </a:lnTo>
                  <a:lnTo>
                    <a:pt x="1023" y="101"/>
                  </a:lnTo>
                  <a:lnTo>
                    <a:pt x="1021" y="103"/>
                  </a:lnTo>
                  <a:lnTo>
                    <a:pt x="1021" y="105"/>
                  </a:lnTo>
                  <a:lnTo>
                    <a:pt x="1021" y="106"/>
                  </a:lnTo>
                  <a:lnTo>
                    <a:pt x="1021" y="108"/>
                  </a:lnTo>
                  <a:lnTo>
                    <a:pt x="1022" y="108"/>
                  </a:lnTo>
                  <a:lnTo>
                    <a:pt x="1023" y="109"/>
                  </a:lnTo>
                  <a:lnTo>
                    <a:pt x="1025" y="109"/>
                  </a:lnTo>
                  <a:lnTo>
                    <a:pt x="1025" y="110"/>
                  </a:lnTo>
                  <a:lnTo>
                    <a:pt x="1025" y="112"/>
                  </a:lnTo>
                  <a:lnTo>
                    <a:pt x="1025" y="112"/>
                  </a:lnTo>
                  <a:lnTo>
                    <a:pt x="1023" y="113"/>
                  </a:lnTo>
                  <a:lnTo>
                    <a:pt x="1014" y="120"/>
                  </a:lnTo>
                  <a:lnTo>
                    <a:pt x="1010" y="121"/>
                  </a:lnTo>
                  <a:lnTo>
                    <a:pt x="1004" y="123"/>
                  </a:lnTo>
                  <a:lnTo>
                    <a:pt x="1004" y="123"/>
                  </a:lnTo>
                  <a:lnTo>
                    <a:pt x="1003" y="123"/>
                  </a:lnTo>
                  <a:lnTo>
                    <a:pt x="1001" y="124"/>
                  </a:lnTo>
                  <a:lnTo>
                    <a:pt x="1001" y="126"/>
                  </a:lnTo>
                  <a:lnTo>
                    <a:pt x="1001" y="127"/>
                  </a:lnTo>
                  <a:lnTo>
                    <a:pt x="1001" y="130"/>
                  </a:lnTo>
                  <a:lnTo>
                    <a:pt x="1001" y="131"/>
                  </a:lnTo>
                  <a:lnTo>
                    <a:pt x="1001" y="132"/>
                  </a:lnTo>
                  <a:lnTo>
                    <a:pt x="1001" y="134"/>
                  </a:lnTo>
                  <a:lnTo>
                    <a:pt x="1001" y="134"/>
                  </a:lnTo>
                  <a:lnTo>
                    <a:pt x="1000" y="137"/>
                  </a:lnTo>
                  <a:lnTo>
                    <a:pt x="999" y="137"/>
                  </a:lnTo>
                  <a:lnTo>
                    <a:pt x="999" y="137"/>
                  </a:lnTo>
                  <a:lnTo>
                    <a:pt x="999" y="139"/>
                  </a:lnTo>
                  <a:lnTo>
                    <a:pt x="1001" y="141"/>
                  </a:lnTo>
                  <a:lnTo>
                    <a:pt x="1003" y="145"/>
                  </a:lnTo>
                  <a:lnTo>
                    <a:pt x="1007" y="149"/>
                  </a:lnTo>
                  <a:lnTo>
                    <a:pt x="1010" y="152"/>
                  </a:lnTo>
                  <a:lnTo>
                    <a:pt x="1010" y="153"/>
                  </a:lnTo>
                  <a:lnTo>
                    <a:pt x="1010" y="156"/>
                  </a:lnTo>
                  <a:lnTo>
                    <a:pt x="1010" y="157"/>
                  </a:lnTo>
                  <a:lnTo>
                    <a:pt x="1010" y="161"/>
                  </a:lnTo>
                  <a:lnTo>
                    <a:pt x="1010" y="164"/>
                  </a:lnTo>
                  <a:lnTo>
                    <a:pt x="1010" y="166"/>
                  </a:lnTo>
                  <a:lnTo>
                    <a:pt x="1010" y="167"/>
                  </a:lnTo>
                  <a:lnTo>
                    <a:pt x="1010" y="167"/>
                  </a:lnTo>
                  <a:lnTo>
                    <a:pt x="1011" y="168"/>
                  </a:lnTo>
                  <a:lnTo>
                    <a:pt x="1014" y="170"/>
                  </a:lnTo>
                  <a:lnTo>
                    <a:pt x="1017" y="170"/>
                  </a:lnTo>
                  <a:lnTo>
                    <a:pt x="1023" y="168"/>
                  </a:lnTo>
                  <a:lnTo>
                    <a:pt x="1026" y="170"/>
                  </a:lnTo>
                  <a:lnTo>
                    <a:pt x="1029" y="170"/>
                  </a:lnTo>
                  <a:lnTo>
                    <a:pt x="1029" y="170"/>
                  </a:lnTo>
                  <a:lnTo>
                    <a:pt x="1032" y="173"/>
                  </a:lnTo>
                  <a:lnTo>
                    <a:pt x="1033" y="179"/>
                  </a:lnTo>
                  <a:lnTo>
                    <a:pt x="1032" y="182"/>
                  </a:lnTo>
                  <a:lnTo>
                    <a:pt x="1029" y="186"/>
                  </a:lnTo>
                  <a:lnTo>
                    <a:pt x="1023" y="191"/>
                  </a:lnTo>
                  <a:lnTo>
                    <a:pt x="1023" y="192"/>
                  </a:lnTo>
                  <a:lnTo>
                    <a:pt x="1023" y="192"/>
                  </a:lnTo>
                  <a:lnTo>
                    <a:pt x="1023" y="193"/>
                  </a:lnTo>
                  <a:lnTo>
                    <a:pt x="1023" y="195"/>
                  </a:lnTo>
                  <a:lnTo>
                    <a:pt x="1023" y="195"/>
                  </a:lnTo>
                  <a:lnTo>
                    <a:pt x="1025" y="196"/>
                  </a:lnTo>
                  <a:lnTo>
                    <a:pt x="1025" y="197"/>
                  </a:lnTo>
                  <a:lnTo>
                    <a:pt x="1026" y="197"/>
                  </a:lnTo>
                  <a:lnTo>
                    <a:pt x="1026" y="199"/>
                  </a:lnTo>
                  <a:lnTo>
                    <a:pt x="1029" y="211"/>
                  </a:lnTo>
                  <a:lnTo>
                    <a:pt x="1030" y="217"/>
                  </a:lnTo>
                  <a:lnTo>
                    <a:pt x="1029" y="224"/>
                  </a:lnTo>
                  <a:lnTo>
                    <a:pt x="1030" y="225"/>
                  </a:lnTo>
                  <a:lnTo>
                    <a:pt x="1030" y="228"/>
                  </a:lnTo>
                  <a:lnTo>
                    <a:pt x="1030" y="228"/>
                  </a:lnTo>
                  <a:lnTo>
                    <a:pt x="1032" y="228"/>
                  </a:lnTo>
                  <a:lnTo>
                    <a:pt x="1033" y="228"/>
                  </a:lnTo>
                  <a:lnTo>
                    <a:pt x="1033" y="229"/>
                  </a:lnTo>
                  <a:lnTo>
                    <a:pt x="1035" y="231"/>
                  </a:lnTo>
                  <a:lnTo>
                    <a:pt x="1035" y="231"/>
                  </a:lnTo>
                  <a:lnTo>
                    <a:pt x="1035" y="233"/>
                  </a:lnTo>
                  <a:lnTo>
                    <a:pt x="1035" y="233"/>
                  </a:lnTo>
                  <a:lnTo>
                    <a:pt x="1033" y="236"/>
                  </a:lnTo>
                  <a:lnTo>
                    <a:pt x="1032" y="238"/>
                  </a:lnTo>
                  <a:lnTo>
                    <a:pt x="1030" y="247"/>
                  </a:lnTo>
                  <a:lnTo>
                    <a:pt x="1029" y="250"/>
                  </a:lnTo>
                  <a:lnTo>
                    <a:pt x="1029" y="251"/>
                  </a:lnTo>
                  <a:lnTo>
                    <a:pt x="1026" y="253"/>
                  </a:lnTo>
                  <a:lnTo>
                    <a:pt x="1025" y="256"/>
                  </a:lnTo>
                  <a:lnTo>
                    <a:pt x="1023" y="256"/>
                  </a:lnTo>
                  <a:lnTo>
                    <a:pt x="1023" y="256"/>
                  </a:lnTo>
                  <a:lnTo>
                    <a:pt x="1021" y="256"/>
                  </a:lnTo>
                  <a:lnTo>
                    <a:pt x="1019" y="256"/>
                  </a:lnTo>
                  <a:lnTo>
                    <a:pt x="1018" y="257"/>
                  </a:lnTo>
                  <a:lnTo>
                    <a:pt x="1018" y="257"/>
                  </a:lnTo>
                  <a:lnTo>
                    <a:pt x="1017" y="258"/>
                  </a:lnTo>
                  <a:lnTo>
                    <a:pt x="1015" y="261"/>
                  </a:lnTo>
                  <a:lnTo>
                    <a:pt x="1015" y="264"/>
                  </a:lnTo>
                  <a:lnTo>
                    <a:pt x="1017" y="265"/>
                  </a:lnTo>
                  <a:lnTo>
                    <a:pt x="1018" y="268"/>
                  </a:lnTo>
                  <a:lnTo>
                    <a:pt x="1018" y="269"/>
                  </a:lnTo>
                  <a:lnTo>
                    <a:pt x="1019" y="272"/>
                  </a:lnTo>
                  <a:lnTo>
                    <a:pt x="1019" y="273"/>
                  </a:lnTo>
                  <a:lnTo>
                    <a:pt x="1025" y="282"/>
                  </a:lnTo>
                  <a:lnTo>
                    <a:pt x="1026" y="283"/>
                  </a:lnTo>
                  <a:lnTo>
                    <a:pt x="1028" y="283"/>
                  </a:lnTo>
                  <a:lnTo>
                    <a:pt x="1029" y="285"/>
                  </a:lnTo>
                  <a:lnTo>
                    <a:pt x="1030" y="285"/>
                  </a:lnTo>
                  <a:lnTo>
                    <a:pt x="1037" y="291"/>
                  </a:lnTo>
                  <a:lnTo>
                    <a:pt x="1039" y="291"/>
                  </a:lnTo>
                  <a:lnTo>
                    <a:pt x="1039" y="293"/>
                  </a:lnTo>
                  <a:lnTo>
                    <a:pt x="1039" y="294"/>
                  </a:lnTo>
                  <a:lnTo>
                    <a:pt x="1039" y="297"/>
                  </a:lnTo>
                  <a:lnTo>
                    <a:pt x="1039" y="298"/>
                  </a:lnTo>
                  <a:lnTo>
                    <a:pt x="1040" y="300"/>
                  </a:lnTo>
                  <a:lnTo>
                    <a:pt x="1043" y="300"/>
                  </a:lnTo>
                  <a:lnTo>
                    <a:pt x="1043" y="301"/>
                  </a:lnTo>
                  <a:lnTo>
                    <a:pt x="1044" y="303"/>
                  </a:lnTo>
                  <a:lnTo>
                    <a:pt x="1046" y="305"/>
                  </a:lnTo>
                  <a:lnTo>
                    <a:pt x="1046" y="308"/>
                  </a:lnTo>
                  <a:lnTo>
                    <a:pt x="1046" y="311"/>
                  </a:lnTo>
                  <a:lnTo>
                    <a:pt x="1046" y="312"/>
                  </a:lnTo>
                  <a:lnTo>
                    <a:pt x="1047" y="314"/>
                  </a:lnTo>
                  <a:lnTo>
                    <a:pt x="1048" y="314"/>
                  </a:lnTo>
                  <a:lnTo>
                    <a:pt x="1051" y="315"/>
                  </a:lnTo>
                  <a:lnTo>
                    <a:pt x="1054" y="315"/>
                  </a:lnTo>
                  <a:lnTo>
                    <a:pt x="1057" y="315"/>
                  </a:lnTo>
                  <a:lnTo>
                    <a:pt x="1057" y="315"/>
                  </a:lnTo>
                  <a:lnTo>
                    <a:pt x="1061" y="318"/>
                  </a:lnTo>
                  <a:lnTo>
                    <a:pt x="1062" y="319"/>
                  </a:lnTo>
                  <a:lnTo>
                    <a:pt x="1062" y="319"/>
                  </a:lnTo>
                  <a:lnTo>
                    <a:pt x="1064" y="322"/>
                  </a:lnTo>
                  <a:lnTo>
                    <a:pt x="1065" y="325"/>
                  </a:lnTo>
                  <a:lnTo>
                    <a:pt x="1066" y="325"/>
                  </a:lnTo>
                  <a:lnTo>
                    <a:pt x="1066" y="326"/>
                  </a:lnTo>
                  <a:lnTo>
                    <a:pt x="1066" y="327"/>
                  </a:lnTo>
                  <a:lnTo>
                    <a:pt x="1066" y="329"/>
                  </a:lnTo>
                  <a:lnTo>
                    <a:pt x="1066" y="330"/>
                  </a:lnTo>
                  <a:lnTo>
                    <a:pt x="1066" y="333"/>
                  </a:lnTo>
                  <a:lnTo>
                    <a:pt x="1066" y="336"/>
                  </a:lnTo>
                  <a:lnTo>
                    <a:pt x="1068" y="337"/>
                  </a:lnTo>
                  <a:lnTo>
                    <a:pt x="1070" y="343"/>
                  </a:lnTo>
                  <a:lnTo>
                    <a:pt x="1072" y="344"/>
                  </a:lnTo>
                  <a:lnTo>
                    <a:pt x="1073" y="345"/>
                  </a:lnTo>
                  <a:lnTo>
                    <a:pt x="1075" y="347"/>
                  </a:lnTo>
                  <a:lnTo>
                    <a:pt x="1076" y="348"/>
                  </a:lnTo>
                  <a:lnTo>
                    <a:pt x="1077" y="350"/>
                  </a:lnTo>
                  <a:lnTo>
                    <a:pt x="1082" y="350"/>
                  </a:lnTo>
                  <a:lnTo>
                    <a:pt x="1082" y="350"/>
                  </a:lnTo>
                  <a:lnTo>
                    <a:pt x="1086" y="350"/>
                  </a:lnTo>
                  <a:lnTo>
                    <a:pt x="1087" y="350"/>
                  </a:lnTo>
                  <a:lnTo>
                    <a:pt x="1087" y="350"/>
                  </a:lnTo>
                  <a:lnTo>
                    <a:pt x="1091" y="352"/>
                  </a:lnTo>
                  <a:lnTo>
                    <a:pt x="1101" y="359"/>
                  </a:lnTo>
                  <a:lnTo>
                    <a:pt x="1108" y="363"/>
                  </a:lnTo>
                  <a:lnTo>
                    <a:pt x="1111" y="363"/>
                  </a:lnTo>
                  <a:lnTo>
                    <a:pt x="1115" y="365"/>
                  </a:lnTo>
                  <a:lnTo>
                    <a:pt x="1119" y="365"/>
                  </a:lnTo>
                  <a:lnTo>
                    <a:pt x="1120" y="365"/>
                  </a:lnTo>
                  <a:lnTo>
                    <a:pt x="1123" y="365"/>
                  </a:lnTo>
                  <a:lnTo>
                    <a:pt x="1124" y="363"/>
                  </a:lnTo>
                  <a:lnTo>
                    <a:pt x="1126" y="362"/>
                  </a:lnTo>
                  <a:lnTo>
                    <a:pt x="1129" y="358"/>
                  </a:lnTo>
                  <a:lnTo>
                    <a:pt x="1134" y="355"/>
                  </a:lnTo>
                  <a:lnTo>
                    <a:pt x="1134" y="354"/>
                  </a:lnTo>
                  <a:lnTo>
                    <a:pt x="1141" y="355"/>
                  </a:lnTo>
                  <a:lnTo>
                    <a:pt x="1142" y="355"/>
                  </a:lnTo>
                  <a:lnTo>
                    <a:pt x="1151" y="352"/>
                  </a:lnTo>
                  <a:lnTo>
                    <a:pt x="1151" y="352"/>
                  </a:lnTo>
                  <a:lnTo>
                    <a:pt x="1152" y="351"/>
                  </a:lnTo>
                  <a:lnTo>
                    <a:pt x="1152" y="350"/>
                  </a:lnTo>
                  <a:lnTo>
                    <a:pt x="1152" y="348"/>
                  </a:lnTo>
                  <a:lnTo>
                    <a:pt x="1152" y="347"/>
                  </a:lnTo>
                  <a:lnTo>
                    <a:pt x="1153" y="345"/>
                  </a:lnTo>
                  <a:lnTo>
                    <a:pt x="1153" y="344"/>
                  </a:lnTo>
                  <a:lnTo>
                    <a:pt x="1155" y="344"/>
                  </a:lnTo>
                  <a:lnTo>
                    <a:pt x="1156" y="344"/>
                  </a:lnTo>
                  <a:lnTo>
                    <a:pt x="1171" y="344"/>
                  </a:lnTo>
                  <a:lnTo>
                    <a:pt x="1173" y="344"/>
                  </a:lnTo>
                  <a:lnTo>
                    <a:pt x="1173" y="344"/>
                  </a:lnTo>
                  <a:lnTo>
                    <a:pt x="1174" y="344"/>
                  </a:lnTo>
                  <a:lnTo>
                    <a:pt x="1174" y="345"/>
                  </a:lnTo>
                  <a:lnTo>
                    <a:pt x="1176" y="345"/>
                  </a:lnTo>
                  <a:lnTo>
                    <a:pt x="1174" y="347"/>
                  </a:lnTo>
                  <a:lnTo>
                    <a:pt x="1174" y="347"/>
                  </a:lnTo>
                  <a:lnTo>
                    <a:pt x="1173" y="348"/>
                  </a:lnTo>
                  <a:lnTo>
                    <a:pt x="1173" y="348"/>
                  </a:lnTo>
                  <a:lnTo>
                    <a:pt x="1173" y="348"/>
                  </a:lnTo>
                  <a:lnTo>
                    <a:pt x="1173" y="350"/>
                  </a:lnTo>
                  <a:lnTo>
                    <a:pt x="1173" y="351"/>
                  </a:lnTo>
                  <a:lnTo>
                    <a:pt x="1181" y="365"/>
                  </a:lnTo>
                  <a:lnTo>
                    <a:pt x="1188" y="372"/>
                  </a:lnTo>
                  <a:lnTo>
                    <a:pt x="1192" y="374"/>
                  </a:lnTo>
                  <a:lnTo>
                    <a:pt x="1195" y="376"/>
                  </a:lnTo>
                  <a:lnTo>
                    <a:pt x="1203" y="381"/>
                  </a:lnTo>
                  <a:lnTo>
                    <a:pt x="1205" y="383"/>
                  </a:lnTo>
                  <a:lnTo>
                    <a:pt x="1206" y="383"/>
                  </a:lnTo>
                  <a:lnTo>
                    <a:pt x="1209" y="383"/>
                  </a:lnTo>
                  <a:lnTo>
                    <a:pt x="1210" y="383"/>
                  </a:lnTo>
                  <a:lnTo>
                    <a:pt x="1212" y="383"/>
                  </a:lnTo>
                  <a:lnTo>
                    <a:pt x="1213" y="386"/>
                  </a:lnTo>
                  <a:lnTo>
                    <a:pt x="1214" y="387"/>
                  </a:lnTo>
                  <a:lnTo>
                    <a:pt x="1216" y="388"/>
                  </a:lnTo>
                  <a:lnTo>
                    <a:pt x="1223" y="394"/>
                  </a:lnTo>
                  <a:lnTo>
                    <a:pt x="1225" y="395"/>
                  </a:lnTo>
                  <a:lnTo>
                    <a:pt x="1227" y="397"/>
                  </a:lnTo>
                  <a:lnTo>
                    <a:pt x="1228" y="397"/>
                  </a:lnTo>
                  <a:lnTo>
                    <a:pt x="1230" y="397"/>
                  </a:lnTo>
                  <a:lnTo>
                    <a:pt x="1232" y="397"/>
                  </a:lnTo>
                  <a:lnTo>
                    <a:pt x="1234" y="395"/>
                  </a:lnTo>
                  <a:lnTo>
                    <a:pt x="1234" y="394"/>
                  </a:lnTo>
                  <a:lnTo>
                    <a:pt x="1235" y="394"/>
                  </a:lnTo>
                  <a:lnTo>
                    <a:pt x="1236" y="392"/>
                  </a:lnTo>
                  <a:lnTo>
                    <a:pt x="1236" y="392"/>
                  </a:lnTo>
                  <a:lnTo>
                    <a:pt x="1238" y="392"/>
                  </a:lnTo>
                  <a:lnTo>
                    <a:pt x="1239" y="392"/>
                  </a:lnTo>
                  <a:lnTo>
                    <a:pt x="1243" y="392"/>
                  </a:lnTo>
                  <a:lnTo>
                    <a:pt x="1245" y="394"/>
                  </a:lnTo>
                  <a:lnTo>
                    <a:pt x="1247" y="394"/>
                  </a:lnTo>
                  <a:lnTo>
                    <a:pt x="1247" y="395"/>
                  </a:lnTo>
                  <a:lnTo>
                    <a:pt x="1247" y="395"/>
                  </a:lnTo>
                  <a:lnTo>
                    <a:pt x="1247" y="397"/>
                  </a:lnTo>
                  <a:lnTo>
                    <a:pt x="1246" y="398"/>
                  </a:lnTo>
                  <a:lnTo>
                    <a:pt x="1246" y="399"/>
                  </a:lnTo>
                  <a:lnTo>
                    <a:pt x="1246" y="399"/>
                  </a:lnTo>
                  <a:lnTo>
                    <a:pt x="1247" y="405"/>
                  </a:lnTo>
                  <a:lnTo>
                    <a:pt x="1247" y="408"/>
                  </a:lnTo>
                  <a:lnTo>
                    <a:pt x="1249" y="408"/>
                  </a:lnTo>
                  <a:lnTo>
                    <a:pt x="1250" y="408"/>
                  </a:lnTo>
                  <a:lnTo>
                    <a:pt x="1252" y="408"/>
                  </a:lnTo>
                  <a:lnTo>
                    <a:pt x="1252" y="408"/>
                  </a:lnTo>
                  <a:lnTo>
                    <a:pt x="1253" y="408"/>
                  </a:lnTo>
                  <a:lnTo>
                    <a:pt x="1253" y="406"/>
                  </a:lnTo>
                  <a:lnTo>
                    <a:pt x="1256" y="405"/>
                  </a:lnTo>
                  <a:lnTo>
                    <a:pt x="1256" y="405"/>
                  </a:lnTo>
                  <a:lnTo>
                    <a:pt x="1257" y="406"/>
                  </a:lnTo>
                  <a:lnTo>
                    <a:pt x="1257" y="406"/>
                  </a:lnTo>
                  <a:lnTo>
                    <a:pt x="1259" y="406"/>
                  </a:lnTo>
                  <a:lnTo>
                    <a:pt x="1259" y="406"/>
                  </a:lnTo>
                  <a:lnTo>
                    <a:pt x="1260" y="406"/>
                  </a:lnTo>
                  <a:lnTo>
                    <a:pt x="1261" y="405"/>
                  </a:lnTo>
                  <a:lnTo>
                    <a:pt x="1261" y="405"/>
                  </a:lnTo>
                  <a:lnTo>
                    <a:pt x="1263" y="405"/>
                  </a:lnTo>
                  <a:lnTo>
                    <a:pt x="1264" y="405"/>
                  </a:lnTo>
                  <a:lnTo>
                    <a:pt x="1267" y="406"/>
                  </a:lnTo>
                  <a:lnTo>
                    <a:pt x="1267" y="406"/>
                  </a:lnTo>
                  <a:lnTo>
                    <a:pt x="1267" y="406"/>
                  </a:lnTo>
                  <a:lnTo>
                    <a:pt x="1268" y="405"/>
                  </a:lnTo>
                  <a:lnTo>
                    <a:pt x="1270" y="405"/>
                  </a:lnTo>
                  <a:lnTo>
                    <a:pt x="1271" y="405"/>
                  </a:lnTo>
                  <a:lnTo>
                    <a:pt x="1275" y="406"/>
                  </a:lnTo>
                  <a:lnTo>
                    <a:pt x="1277" y="406"/>
                  </a:lnTo>
                  <a:lnTo>
                    <a:pt x="1278" y="406"/>
                  </a:lnTo>
                  <a:lnTo>
                    <a:pt x="1279" y="406"/>
                  </a:lnTo>
                  <a:lnTo>
                    <a:pt x="1288" y="408"/>
                  </a:lnTo>
                  <a:lnTo>
                    <a:pt x="1295" y="406"/>
                  </a:lnTo>
                  <a:lnTo>
                    <a:pt x="1306" y="409"/>
                  </a:lnTo>
                  <a:lnTo>
                    <a:pt x="1311" y="409"/>
                  </a:lnTo>
                  <a:lnTo>
                    <a:pt x="1312" y="409"/>
                  </a:lnTo>
                  <a:lnTo>
                    <a:pt x="1318" y="408"/>
                  </a:lnTo>
                  <a:lnTo>
                    <a:pt x="1319" y="408"/>
                  </a:lnTo>
                  <a:lnTo>
                    <a:pt x="1319" y="409"/>
                  </a:lnTo>
                  <a:lnTo>
                    <a:pt x="1321" y="410"/>
                  </a:lnTo>
                  <a:lnTo>
                    <a:pt x="1321" y="413"/>
                  </a:lnTo>
                  <a:lnTo>
                    <a:pt x="1322" y="415"/>
                  </a:lnTo>
                  <a:lnTo>
                    <a:pt x="1322" y="416"/>
                  </a:lnTo>
                  <a:lnTo>
                    <a:pt x="1324" y="417"/>
                  </a:lnTo>
                  <a:lnTo>
                    <a:pt x="1325" y="417"/>
                  </a:lnTo>
                  <a:lnTo>
                    <a:pt x="1325" y="416"/>
                  </a:lnTo>
                  <a:lnTo>
                    <a:pt x="1326" y="416"/>
                  </a:lnTo>
                  <a:lnTo>
                    <a:pt x="1333" y="416"/>
                  </a:lnTo>
                  <a:lnTo>
                    <a:pt x="1337" y="416"/>
                  </a:lnTo>
                  <a:lnTo>
                    <a:pt x="1339" y="416"/>
                  </a:lnTo>
                  <a:lnTo>
                    <a:pt x="1347" y="421"/>
                  </a:lnTo>
                  <a:lnTo>
                    <a:pt x="1350" y="426"/>
                  </a:lnTo>
                  <a:lnTo>
                    <a:pt x="1353" y="427"/>
                  </a:lnTo>
                  <a:lnTo>
                    <a:pt x="1354" y="427"/>
                  </a:lnTo>
                  <a:lnTo>
                    <a:pt x="1358" y="427"/>
                  </a:lnTo>
                  <a:lnTo>
                    <a:pt x="1360" y="427"/>
                  </a:lnTo>
                  <a:lnTo>
                    <a:pt x="1361" y="428"/>
                  </a:lnTo>
                  <a:lnTo>
                    <a:pt x="1361" y="430"/>
                  </a:lnTo>
                  <a:lnTo>
                    <a:pt x="1362" y="433"/>
                  </a:lnTo>
                  <a:lnTo>
                    <a:pt x="1364" y="433"/>
                  </a:lnTo>
                  <a:lnTo>
                    <a:pt x="1365" y="433"/>
                  </a:lnTo>
                  <a:lnTo>
                    <a:pt x="1368" y="431"/>
                  </a:lnTo>
                  <a:lnTo>
                    <a:pt x="1369" y="428"/>
                  </a:lnTo>
                  <a:lnTo>
                    <a:pt x="1373" y="427"/>
                  </a:lnTo>
                  <a:lnTo>
                    <a:pt x="1377" y="426"/>
                  </a:lnTo>
                  <a:lnTo>
                    <a:pt x="1386" y="426"/>
                  </a:lnTo>
                  <a:lnTo>
                    <a:pt x="1389" y="427"/>
                  </a:lnTo>
                  <a:lnTo>
                    <a:pt x="1391" y="427"/>
                  </a:lnTo>
                  <a:lnTo>
                    <a:pt x="1394" y="433"/>
                  </a:lnTo>
                  <a:lnTo>
                    <a:pt x="1397" y="434"/>
                  </a:lnTo>
                  <a:lnTo>
                    <a:pt x="1398" y="434"/>
                  </a:lnTo>
                  <a:lnTo>
                    <a:pt x="1401" y="434"/>
                  </a:lnTo>
                  <a:lnTo>
                    <a:pt x="1401" y="433"/>
                  </a:lnTo>
                  <a:lnTo>
                    <a:pt x="1402" y="433"/>
                  </a:lnTo>
                  <a:lnTo>
                    <a:pt x="1404" y="433"/>
                  </a:lnTo>
                  <a:lnTo>
                    <a:pt x="1405" y="434"/>
                  </a:lnTo>
                  <a:lnTo>
                    <a:pt x="1411" y="435"/>
                  </a:lnTo>
                  <a:lnTo>
                    <a:pt x="1419" y="435"/>
                  </a:lnTo>
                  <a:lnTo>
                    <a:pt x="1422" y="435"/>
                  </a:lnTo>
                  <a:lnTo>
                    <a:pt x="1423" y="434"/>
                  </a:lnTo>
                  <a:lnTo>
                    <a:pt x="1423" y="433"/>
                  </a:lnTo>
                  <a:lnTo>
                    <a:pt x="1425" y="433"/>
                  </a:lnTo>
                  <a:lnTo>
                    <a:pt x="1426" y="431"/>
                  </a:lnTo>
                  <a:lnTo>
                    <a:pt x="1429" y="430"/>
                  </a:lnTo>
                  <a:lnTo>
                    <a:pt x="1438" y="430"/>
                  </a:lnTo>
                  <a:lnTo>
                    <a:pt x="1440" y="428"/>
                  </a:lnTo>
                  <a:lnTo>
                    <a:pt x="1441" y="427"/>
                  </a:lnTo>
                  <a:lnTo>
                    <a:pt x="1441" y="424"/>
                  </a:lnTo>
                  <a:lnTo>
                    <a:pt x="1441" y="423"/>
                  </a:lnTo>
                  <a:lnTo>
                    <a:pt x="1441" y="423"/>
                  </a:lnTo>
                  <a:lnTo>
                    <a:pt x="1441" y="421"/>
                  </a:lnTo>
                  <a:lnTo>
                    <a:pt x="1442" y="421"/>
                  </a:lnTo>
                  <a:lnTo>
                    <a:pt x="1444" y="421"/>
                  </a:lnTo>
                  <a:lnTo>
                    <a:pt x="1445" y="424"/>
                  </a:lnTo>
                  <a:lnTo>
                    <a:pt x="1447" y="424"/>
                  </a:lnTo>
                  <a:lnTo>
                    <a:pt x="1448" y="423"/>
                  </a:lnTo>
                  <a:lnTo>
                    <a:pt x="1449" y="423"/>
                  </a:lnTo>
                  <a:lnTo>
                    <a:pt x="1451" y="421"/>
                  </a:lnTo>
                  <a:lnTo>
                    <a:pt x="1455" y="420"/>
                  </a:lnTo>
                  <a:lnTo>
                    <a:pt x="1456" y="420"/>
                  </a:lnTo>
                  <a:lnTo>
                    <a:pt x="1458" y="419"/>
                  </a:lnTo>
                  <a:lnTo>
                    <a:pt x="1460" y="416"/>
                  </a:lnTo>
                  <a:lnTo>
                    <a:pt x="1462" y="416"/>
                  </a:lnTo>
                  <a:lnTo>
                    <a:pt x="1463" y="415"/>
                  </a:lnTo>
                  <a:lnTo>
                    <a:pt x="1465" y="416"/>
                  </a:lnTo>
                  <a:lnTo>
                    <a:pt x="1466" y="416"/>
                  </a:lnTo>
                  <a:lnTo>
                    <a:pt x="1469" y="420"/>
                  </a:lnTo>
                  <a:lnTo>
                    <a:pt x="1470" y="421"/>
                  </a:lnTo>
                  <a:lnTo>
                    <a:pt x="1472" y="421"/>
                  </a:lnTo>
                  <a:lnTo>
                    <a:pt x="1474" y="423"/>
                  </a:lnTo>
                  <a:lnTo>
                    <a:pt x="1474" y="424"/>
                  </a:lnTo>
                  <a:lnTo>
                    <a:pt x="1476" y="424"/>
                  </a:lnTo>
                  <a:lnTo>
                    <a:pt x="1476" y="428"/>
                  </a:lnTo>
                  <a:lnTo>
                    <a:pt x="1477" y="430"/>
                  </a:lnTo>
                  <a:lnTo>
                    <a:pt x="1477" y="430"/>
                  </a:lnTo>
                  <a:lnTo>
                    <a:pt x="1487" y="434"/>
                  </a:lnTo>
                  <a:lnTo>
                    <a:pt x="1492" y="438"/>
                  </a:lnTo>
                  <a:lnTo>
                    <a:pt x="1494" y="438"/>
                  </a:lnTo>
                  <a:lnTo>
                    <a:pt x="1494" y="439"/>
                  </a:lnTo>
                  <a:lnTo>
                    <a:pt x="1494" y="441"/>
                  </a:lnTo>
                  <a:lnTo>
                    <a:pt x="1494" y="441"/>
                  </a:lnTo>
                  <a:lnTo>
                    <a:pt x="1495" y="449"/>
                  </a:lnTo>
                  <a:lnTo>
                    <a:pt x="1495" y="451"/>
                  </a:lnTo>
                  <a:lnTo>
                    <a:pt x="1495" y="452"/>
                  </a:lnTo>
                  <a:lnTo>
                    <a:pt x="1496" y="452"/>
                  </a:lnTo>
                  <a:lnTo>
                    <a:pt x="1496" y="453"/>
                  </a:lnTo>
                  <a:lnTo>
                    <a:pt x="1499" y="455"/>
                  </a:lnTo>
                  <a:lnTo>
                    <a:pt x="1505" y="459"/>
                  </a:lnTo>
                  <a:lnTo>
                    <a:pt x="1507" y="460"/>
                  </a:lnTo>
                  <a:lnTo>
                    <a:pt x="1510" y="460"/>
                  </a:lnTo>
                  <a:lnTo>
                    <a:pt x="1523" y="462"/>
                  </a:lnTo>
                  <a:lnTo>
                    <a:pt x="1524" y="462"/>
                  </a:lnTo>
                  <a:lnTo>
                    <a:pt x="1524" y="462"/>
                  </a:lnTo>
                  <a:lnTo>
                    <a:pt x="1525" y="463"/>
                  </a:lnTo>
                  <a:lnTo>
                    <a:pt x="1527" y="466"/>
                  </a:lnTo>
                  <a:lnTo>
                    <a:pt x="1527" y="467"/>
                  </a:lnTo>
                  <a:lnTo>
                    <a:pt x="1528" y="467"/>
                  </a:lnTo>
                  <a:lnTo>
                    <a:pt x="1530" y="468"/>
                  </a:lnTo>
                  <a:lnTo>
                    <a:pt x="1534" y="468"/>
                  </a:lnTo>
                  <a:lnTo>
                    <a:pt x="1535" y="470"/>
                  </a:lnTo>
                  <a:lnTo>
                    <a:pt x="1537" y="471"/>
                  </a:lnTo>
                  <a:lnTo>
                    <a:pt x="1537" y="474"/>
                  </a:lnTo>
                  <a:lnTo>
                    <a:pt x="1537" y="475"/>
                  </a:lnTo>
                  <a:lnTo>
                    <a:pt x="1538" y="475"/>
                  </a:lnTo>
                  <a:lnTo>
                    <a:pt x="1538" y="477"/>
                  </a:lnTo>
                  <a:lnTo>
                    <a:pt x="1538" y="478"/>
                  </a:lnTo>
                  <a:lnTo>
                    <a:pt x="1538" y="480"/>
                  </a:lnTo>
                  <a:lnTo>
                    <a:pt x="1537" y="481"/>
                  </a:lnTo>
                  <a:lnTo>
                    <a:pt x="1537" y="482"/>
                  </a:lnTo>
                  <a:lnTo>
                    <a:pt x="1537" y="482"/>
                  </a:lnTo>
                  <a:lnTo>
                    <a:pt x="1537" y="484"/>
                  </a:lnTo>
                  <a:lnTo>
                    <a:pt x="1538" y="485"/>
                  </a:lnTo>
                  <a:lnTo>
                    <a:pt x="1538" y="485"/>
                  </a:lnTo>
                  <a:lnTo>
                    <a:pt x="1538" y="485"/>
                  </a:lnTo>
                  <a:lnTo>
                    <a:pt x="1537" y="486"/>
                  </a:lnTo>
                  <a:lnTo>
                    <a:pt x="1534" y="488"/>
                  </a:lnTo>
                  <a:lnTo>
                    <a:pt x="1534" y="488"/>
                  </a:lnTo>
                  <a:lnTo>
                    <a:pt x="1532" y="488"/>
                  </a:lnTo>
                  <a:lnTo>
                    <a:pt x="1532" y="489"/>
                  </a:lnTo>
                  <a:lnTo>
                    <a:pt x="1531" y="491"/>
                  </a:lnTo>
                  <a:lnTo>
                    <a:pt x="1532" y="492"/>
                  </a:lnTo>
                  <a:lnTo>
                    <a:pt x="1535" y="498"/>
                  </a:lnTo>
                  <a:lnTo>
                    <a:pt x="1535" y="499"/>
                  </a:lnTo>
                  <a:lnTo>
                    <a:pt x="1535" y="504"/>
                  </a:lnTo>
                  <a:lnTo>
                    <a:pt x="1535" y="506"/>
                  </a:lnTo>
                  <a:lnTo>
                    <a:pt x="1537" y="507"/>
                  </a:lnTo>
                  <a:lnTo>
                    <a:pt x="1538" y="509"/>
                  </a:lnTo>
                  <a:lnTo>
                    <a:pt x="1541" y="511"/>
                  </a:lnTo>
                  <a:lnTo>
                    <a:pt x="1543" y="514"/>
                  </a:lnTo>
                  <a:lnTo>
                    <a:pt x="1545" y="514"/>
                  </a:lnTo>
                  <a:lnTo>
                    <a:pt x="1546" y="514"/>
                  </a:lnTo>
                  <a:lnTo>
                    <a:pt x="1548" y="514"/>
                  </a:lnTo>
                  <a:lnTo>
                    <a:pt x="1550" y="513"/>
                  </a:lnTo>
                  <a:lnTo>
                    <a:pt x="1553" y="513"/>
                  </a:lnTo>
                  <a:lnTo>
                    <a:pt x="1556" y="513"/>
                  </a:lnTo>
                  <a:lnTo>
                    <a:pt x="1557" y="513"/>
                  </a:lnTo>
                  <a:lnTo>
                    <a:pt x="1566" y="514"/>
                  </a:lnTo>
                  <a:lnTo>
                    <a:pt x="1567" y="515"/>
                  </a:lnTo>
                  <a:lnTo>
                    <a:pt x="1568" y="517"/>
                  </a:lnTo>
                  <a:lnTo>
                    <a:pt x="1568" y="518"/>
                  </a:lnTo>
                  <a:lnTo>
                    <a:pt x="1570" y="520"/>
                  </a:lnTo>
                  <a:lnTo>
                    <a:pt x="1571" y="520"/>
                  </a:lnTo>
                  <a:lnTo>
                    <a:pt x="1571" y="520"/>
                  </a:lnTo>
                  <a:lnTo>
                    <a:pt x="1574" y="518"/>
                  </a:lnTo>
                  <a:lnTo>
                    <a:pt x="1575" y="518"/>
                  </a:lnTo>
                  <a:lnTo>
                    <a:pt x="1577" y="518"/>
                  </a:lnTo>
                  <a:lnTo>
                    <a:pt x="1581" y="518"/>
                  </a:lnTo>
                  <a:lnTo>
                    <a:pt x="1585" y="518"/>
                  </a:lnTo>
                  <a:lnTo>
                    <a:pt x="1593" y="517"/>
                  </a:lnTo>
                  <a:lnTo>
                    <a:pt x="1595" y="517"/>
                  </a:lnTo>
                  <a:lnTo>
                    <a:pt x="1596" y="518"/>
                  </a:lnTo>
                  <a:lnTo>
                    <a:pt x="1597" y="518"/>
                  </a:lnTo>
                  <a:lnTo>
                    <a:pt x="1599" y="518"/>
                  </a:lnTo>
                  <a:lnTo>
                    <a:pt x="1600" y="521"/>
                  </a:lnTo>
                  <a:lnTo>
                    <a:pt x="1600" y="521"/>
                  </a:lnTo>
                  <a:lnTo>
                    <a:pt x="1602" y="524"/>
                  </a:lnTo>
                  <a:lnTo>
                    <a:pt x="1602" y="527"/>
                  </a:lnTo>
                  <a:lnTo>
                    <a:pt x="1602" y="527"/>
                  </a:lnTo>
                  <a:lnTo>
                    <a:pt x="1602" y="529"/>
                  </a:lnTo>
                  <a:lnTo>
                    <a:pt x="1604" y="531"/>
                  </a:lnTo>
                  <a:lnTo>
                    <a:pt x="1604" y="532"/>
                  </a:lnTo>
                  <a:lnTo>
                    <a:pt x="1604" y="533"/>
                  </a:lnTo>
                  <a:lnTo>
                    <a:pt x="1606" y="535"/>
                  </a:lnTo>
                  <a:lnTo>
                    <a:pt x="1606" y="536"/>
                  </a:lnTo>
                  <a:lnTo>
                    <a:pt x="1607" y="536"/>
                  </a:lnTo>
                  <a:lnTo>
                    <a:pt x="1610" y="536"/>
                  </a:lnTo>
                  <a:lnTo>
                    <a:pt x="1611" y="535"/>
                  </a:lnTo>
                  <a:lnTo>
                    <a:pt x="1611" y="533"/>
                  </a:lnTo>
                  <a:lnTo>
                    <a:pt x="1611" y="532"/>
                  </a:lnTo>
                  <a:lnTo>
                    <a:pt x="1611" y="532"/>
                  </a:lnTo>
                  <a:lnTo>
                    <a:pt x="1610" y="531"/>
                  </a:lnTo>
                  <a:lnTo>
                    <a:pt x="1610" y="529"/>
                  </a:lnTo>
                  <a:lnTo>
                    <a:pt x="1610" y="529"/>
                  </a:lnTo>
                  <a:lnTo>
                    <a:pt x="1610" y="528"/>
                  </a:lnTo>
                  <a:lnTo>
                    <a:pt x="1610" y="527"/>
                  </a:lnTo>
                  <a:lnTo>
                    <a:pt x="1610" y="524"/>
                  </a:lnTo>
                  <a:lnTo>
                    <a:pt x="1611" y="522"/>
                  </a:lnTo>
                  <a:lnTo>
                    <a:pt x="1611" y="521"/>
                  </a:lnTo>
                  <a:lnTo>
                    <a:pt x="1611" y="518"/>
                  </a:lnTo>
                  <a:lnTo>
                    <a:pt x="1610" y="517"/>
                  </a:lnTo>
                  <a:lnTo>
                    <a:pt x="1610" y="515"/>
                  </a:lnTo>
                  <a:lnTo>
                    <a:pt x="1608" y="514"/>
                  </a:lnTo>
                  <a:lnTo>
                    <a:pt x="1604" y="511"/>
                  </a:lnTo>
                  <a:lnTo>
                    <a:pt x="1603" y="510"/>
                  </a:lnTo>
                  <a:lnTo>
                    <a:pt x="1603" y="509"/>
                  </a:lnTo>
                  <a:lnTo>
                    <a:pt x="1603" y="506"/>
                  </a:lnTo>
                  <a:lnTo>
                    <a:pt x="1606" y="504"/>
                  </a:lnTo>
                  <a:lnTo>
                    <a:pt x="1606" y="503"/>
                  </a:lnTo>
                  <a:lnTo>
                    <a:pt x="1607" y="502"/>
                  </a:lnTo>
                  <a:lnTo>
                    <a:pt x="1607" y="500"/>
                  </a:lnTo>
                  <a:lnTo>
                    <a:pt x="1607" y="499"/>
                  </a:lnTo>
                  <a:lnTo>
                    <a:pt x="1610" y="499"/>
                  </a:lnTo>
                  <a:lnTo>
                    <a:pt x="1615" y="496"/>
                  </a:lnTo>
                  <a:lnTo>
                    <a:pt x="1618" y="498"/>
                  </a:lnTo>
                  <a:lnTo>
                    <a:pt x="1620" y="499"/>
                  </a:lnTo>
                  <a:lnTo>
                    <a:pt x="1625" y="507"/>
                  </a:lnTo>
                  <a:lnTo>
                    <a:pt x="1628" y="510"/>
                  </a:lnTo>
                  <a:lnTo>
                    <a:pt x="1629" y="511"/>
                  </a:lnTo>
                  <a:lnTo>
                    <a:pt x="1632" y="513"/>
                  </a:lnTo>
                  <a:lnTo>
                    <a:pt x="1633" y="513"/>
                  </a:lnTo>
                  <a:lnTo>
                    <a:pt x="1640" y="515"/>
                  </a:lnTo>
                  <a:lnTo>
                    <a:pt x="1644" y="515"/>
                  </a:lnTo>
                  <a:lnTo>
                    <a:pt x="1647" y="515"/>
                  </a:lnTo>
                  <a:lnTo>
                    <a:pt x="1649" y="515"/>
                  </a:lnTo>
                  <a:lnTo>
                    <a:pt x="1650" y="517"/>
                  </a:lnTo>
                  <a:lnTo>
                    <a:pt x="1654" y="520"/>
                  </a:lnTo>
                  <a:lnTo>
                    <a:pt x="1657" y="521"/>
                  </a:lnTo>
                  <a:lnTo>
                    <a:pt x="1657" y="521"/>
                  </a:lnTo>
                  <a:lnTo>
                    <a:pt x="1660" y="521"/>
                  </a:lnTo>
                  <a:lnTo>
                    <a:pt x="1660" y="520"/>
                  </a:lnTo>
                  <a:lnTo>
                    <a:pt x="1662" y="517"/>
                  </a:lnTo>
                  <a:lnTo>
                    <a:pt x="1662" y="515"/>
                  </a:lnTo>
                  <a:lnTo>
                    <a:pt x="1661" y="513"/>
                  </a:lnTo>
                  <a:lnTo>
                    <a:pt x="1661" y="511"/>
                  </a:lnTo>
                  <a:lnTo>
                    <a:pt x="1658" y="509"/>
                  </a:lnTo>
                  <a:lnTo>
                    <a:pt x="1658" y="507"/>
                  </a:lnTo>
                  <a:lnTo>
                    <a:pt x="1657" y="506"/>
                  </a:lnTo>
                  <a:lnTo>
                    <a:pt x="1658" y="504"/>
                  </a:lnTo>
                  <a:lnTo>
                    <a:pt x="1660" y="503"/>
                  </a:lnTo>
                  <a:lnTo>
                    <a:pt x="1661" y="500"/>
                  </a:lnTo>
                  <a:lnTo>
                    <a:pt x="1661" y="499"/>
                  </a:lnTo>
                  <a:lnTo>
                    <a:pt x="1661" y="496"/>
                  </a:lnTo>
                  <a:lnTo>
                    <a:pt x="1657" y="493"/>
                  </a:lnTo>
                  <a:lnTo>
                    <a:pt x="1657" y="492"/>
                  </a:lnTo>
                  <a:lnTo>
                    <a:pt x="1657" y="491"/>
                  </a:lnTo>
                  <a:lnTo>
                    <a:pt x="1657" y="491"/>
                  </a:lnTo>
                  <a:lnTo>
                    <a:pt x="1658" y="491"/>
                  </a:lnTo>
                  <a:lnTo>
                    <a:pt x="1661" y="491"/>
                  </a:lnTo>
                  <a:lnTo>
                    <a:pt x="1662" y="491"/>
                  </a:lnTo>
                  <a:lnTo>
                    <a:pt x="1668" y="488"/>
                  </a:lnTo>
                  <a:lnTo>
                    <a:pt x="1668" y="488"/>
                  </a:lnTo>
                  <a:lnTo>
                    <a:pt x="1671" y="488"/>
                  </a:lnTo>
                  <a:lnTo>
                    <a:pt x="1671" y="488"/>
                  </a:lnTo>
                  <a:lnTo>
                    <a:pt x="1672" y="488"/>
                  </a:lnTo>
                  <a:lnTo>
                    <a:pt x="1673" y="488"/>
                  </a:lnTo>
                  <a:lnTo>
                    <a:pt x="1679" y="485"/>
                  </a:lnTo>
                  <a:lnTo>
                    <a:pt x="1680" y="485"/>
                  </a:lnTo>
                  <a:lnTo>
                    <a:pt x="1682" y="485"/>
                  </a:lnTo>
                  <a:lnTo>
                    <a:pt x="1687" y="485"/>
                  </a:lnTo>
                  <a:lnTo>
                    <a:pt x="1691" y="486"/>
                  </a:lnTo>
                  <a:lnTo>
                    <a:pt x="1693" y="485"/>
                  </a:lnTo>
                  <a:lnTo>
                    <a:pt x="1694" y="485"/>
                  </a:lnTo>
                  <a:lnTo>
                    <a:pt x="1696" y="484"/>
                  </a:lnTo>
                  <a:lnTo>
                    <a:pt x="1697" y="481"/>
                  </a:lnTo>
                  <a:lnTo>
                    <a:pt x="1697" y="480"/>
                  </a:lnTo>
                  <a:lnTo>
                    <a:pt x="1698" y="480"/>
                  </a:lnTo>
                  <a:lnTo>
                    <a:pt x="1701" y="481"/>
                  </a:lnTo>
                  <a:lnTo>
                    <a:pt x="1701" y="480"/>
                  </a:lnTo>
                  <a:lnTo>
                    <a:pt x="1704" y="480"/>
                  </a:lnTo>
                  <a:lnTo>
                    <a:pt x="1705" y="477"/>
                  </a:lnTo>
                  <a:lnTo>
                    <a:pt x="1705" y="475"/>
                  </a:lnTo>
                  <a:lnTo>
                    <a:pt x="1705" y="474"/>
                  </a:lnTo>
                  <a:lnTo>
                    <a:pt x="1704" y="474"/>
                  </a:lnTo>
                  <a:lnTo>
                    <a:pt x="1703" y="474"/>
                  </a:lnTo>
                  <a:lnTo>
                    <a:pt x="1703" y="473"/>
                  </a:lnTo>
                  <a:lnTo>
                    <a:pt x="1703" y="471"/>
                  </a:lnTo>
                  <a:lnTo>
                    <a:pt x="1703" y="470"/>
                  </a:lnTo>
                  <a:lnTo>
                    <a:pt x="1704" y="466"/>
                  </a:lnTo>
                  <a:lnTo>
                    <a:pt x="1704" y="463"/>
                  </a:lnTo>
                  <a:lnTo>
                    <a:pt x="1705" y="460"/>
                  </a:lnTo>
                  <a:lnTo>
                    <a:pt x="1707" y="459"/>
                  </a:lnTo>
                  <a:lnTo>
                    <a:pt x="1709" y="459"/>
                  </a:lnTo>
                  <a:lnTo>
                    <a:pt x="1711" y="459"/>
                  </a:lnTo>
                  <a:lnTo>
                    <a:pt x="1712" y="459"/>
                  </a:lnTo>
                  <a:lnTo>
                    <a:pt x="1715" y="459"/>
                  </a:lnTo>
                  <a:lnTo>
                    <a:pt x="1715" y="457"/>
                  </a:lnTo>
                  <a:lnTo>
                    <a:pt x="1715" y="456"/>
                  </a:lnTo>
                  <a:lnTo>
                    <a:pt x="1715" y="455"/>
                  </a:lnTo>
                  <a:lnTo>
                    <a:pt x="1715" y="453"/>
                  </a:lnTo>
                  <a:lnTo>
                    <a:pt x="1716" y="449"/>
                  </a:lnTo>
                  <a:lnTo>
                    <a:pt x="1716" y="448"/>
                  </a:lnTo>
                  <a:lnTo>
                    <a:pt x="1716" y="446"/>
                  </a:lnTo>
                  <a:lnTo>
                    <a:pt x="1715" y="445"/>
                  </a:lnTo>
                  <a:lnTo>
                    <a:pt x="1714" y="445"/>
                  </a:lnTo>
                  <a:lnTo>
                    <a:pt x="1712" y="444"/>
                  </a:lnTo>
                  <a:lnTo>
                    <a:pt x="1711" y="444"/>
                  </a:lnTo>
                  <a:lnTo>
                    <a:pt x="1709" y="444"/>
                  </a:lnTo>
                  <a:lnTo>
                    <a:pt x="1709" y="442"/>
                  </a:lnTo>
                  <a:lnTo>
                    <a:pt x="1711" y="441"/>
                  </a:lnTo>
                  <a:lnTo>
                    <a:pt x="1712" y="438"/>
                  </a:lnTo>
                  <a:lnTo>
                    <a:pt x="1712" y="437"/>
                  </a:lnTo>
                  <a:lnTo>
                    <a:pt x="1712" y="435"/>
                  </a:lnTo>
                  <a:lnTo>
                    <a:pt x="1712" y="435"/>
                  </a:lnTo>
                  <a:lnTo>
                    <a:pt x="1712" y="434"/>
                  </a:lnTo>
                  <a:lnTo>
                    <a:pt x="1715" y="433"/>
                  </a:lnTo>
                  <a:lnTo>
                    <a:pt x="1716" y="434"/>
                  </a:lnTo>
                  <a:lnTo>
                    <a:pt x="1726" y="435"/>
                  </a:lnTo>
                  <a:lnTo>
                    <a:pt x="1732" y="435"/>
                  </a:lnTo>
                  <a:lnTo>
                    <a:pt x="1732" y="435"/>
                  </a:lnTo>
                  <a:lnTo>
                    <a:pt x="1734" y="437"/>
                  </a:lnTo>
                  <a:lnTo>
                    <a:pt x="1736" y="438"/>
                  </a:lnTo>
                  <a:lnTo>
                    <a:pt x="1737" y="439"/>
                  </a:lnTo>
                  <a:lnTo>
                    <a:pt x="1737" y="439"/>
                  </a:lnTo>
                  <a:lnTo>
                    <a:pt x="1738" y="439"/>
                  </a:lnTo>
                  <a:lnTo>
                    <a:pt x="1740" y="438"/>
                  </a:lnTo>
                  <a:lnTo>
                    <a:pt x="1740" y="437"/>
                  </a:lnTo>
                  <a:lnTo>
                    <a:pt x="1740" y="435"/>
                  </a:lnTo>
                  <a:lnTo>
                    <a:pt x="1740" y="435"/>
                  </a:lnTo>
                  <a:lnTo>
                    <a:pt x="1741" y="434"/>
                  </a:lnTo>
                  <a:lnTo>
                    <a:pt x="1743" y="434"/>
                  </a:lnTo>
                  <a:lnTo>
                    <a:pt x="1744" y="433"/>
                  </a:lnTo>
                  <a:lnTo>
                    <a:pt x="1745" y="430"/>
                  </a:lnTo>
                  <a:lnTo>
                    <a:pt x="1745" y="430"/>
                  </a:lnTo>
                  <a:lnTo>
                    <a:pt x="1754" y="433"/>
                  </a:lnTo>
                  <a:lnTo>
                    <a:pt x="1756" y="433"/>
                  </a:lnTo>
                  <a:lnTo>
                    <a:pt x="1758" y="431"/>
                  </a:lnTo>
                  <a:lnTo>
                    <a:pt x="1761" y="434"/>
                  </a:lnTo>
                  <a:lnTo>
                    <a:pt x="1772" y="438"/>
                  </a:lnTo>
                  <a:lnTo>
                    <a:pt x="1776" y="442"/>
                  </a:lnTo>
                  <a:lnTo>
                    <a:pt x="1777" y="444"/>
                  </a:lnTo>
                  <a:lnTo>
                    <a:pt x="1779" y="444"/>
                  </a:lnTo>
                  <a:lnTo>
                    <a:pt x="1779" y="444"/>
                  </a:lnTo>
                  <a:lnTo>
                    <a:pt x="1781" y="444"/>
                  </a:lnTo>
                  <a:lnTo>
                    <a:pt x="1781" y="444"/>
                  </a:lnTo>
                  <a:lnTo>
                    <a:pt x="1783" y="446"/>
                  </a:lnTo>
                  <a:lnTo>
                    <a:pt x="1784" y="446"/>
                  </a:lnTo>
                  <a:lnTo>
                    <a:pt x="1787" y="448"/>
                  </a:lnTo>
                  <a:lnTo>
                    <a:pt x="1790" y="449"/>
                  </a:lnTo>
                  <a:lnTo>
                    <a:pt x="1790" y="452"/>
                  </a:lnTo>
                  <a:lnTo>
                    <a:pt x="1790" y="456"/>
                  </a:lnTo>
                  <a:lnTo>
                    <a:pt x="1790" y="457"/>
                  </a:lnTo>
                  <a:lnTo>
                    <a:pt x="1790" y="460"/>
                  </a:lnTo>
                  <a:lnTo>
                    <a:pt x="1795" y="467"/>
                  </a:lnTo>
                  <a:lnTo>
                    <a:pt x="1798" y="474"/>
                  </a:lnTo>
                  <a:lnTo>
                    <a:pt x="1805" y="478"/>
                  </a:lnTo>
                  <a:lnTo>
                    <a:pt x="1805" y="480"/>
                  </a:lnTo>
                  <a:lnTo>
                    <a:pt x="1806" y="482"/>
                  </a:lnTo>
                  <a:lnTo>
                    <a:pt x="1810" y="486"/>
                  </a:lnTo>
                  <a:lnTo>
                    <a:pt x="1812" y="489"/>
                  </a:lnTo>
                  <a:lnTo>
                    <a:pt x="1812" y="491"/>
                  </a:lnTo>
                  <a:lnTo>
                    <a:pt x="1812" y="495"/>
                  </a:lnTo>
                  <a:lnTo>
                    <a:pt x="1810" y="496"/>
                  </a:lnTo>
                  <a:lnTo>
                    <a:pt x="1810" y="499"/>
                  </a:lnTo>
                  <a:lnTo>
                    <a:pt x="1809" y="499"/>
                  </a:lnTo>
                  <a:lnTo>
                    <a:pt x="1809" y="500"/>
                  </a:lnTo>
                  <a:lnTo>
                    <a:pt x="1810" y="504"/>
                  </a:lnTo>
                  <a:lnTo>
                    <a:pt x="1809" y="506"/>
                  </a:lnTo>
                  <a:lnTo>
                    <a:pt x="1809" y="507"/>
                  </a:lnTo>
                  <a:lnTo>
                    <a:pt x="1810" y="507"/>
                  </a:lnTo>
                  <a:lnTo>
                    <a:pt x="1813" y="513"/>
                  </a:lnTo>
                  <a:lnTo>
                    <a:pt x="1816" y="514"/>
                  </a:lnTo>
                  <a:lnTo>
                    <a:pt x="1820" y="520"/>
                  </a:lnTo>
                  <a:lnTo>
                    <a:pt x="1821" y="521"/>
                  </a:lnTo>
                  <a:lnTo>
                    <a:pt x="1821" y="522"/>
                  </a:lnTo>
                  <a:lnTo>
                    <a:pt x="1821" y="524"/>
                  </a:lnTo>
                  <a:lnTo>
                    <a:pt x="1821" y="527"/>
                  </a:lnTo>
                  <a:lnTo>
                    <a:pt x="1823" y="528"/>
                  </a:lnTo>
                  <a:lnTo>
                    <a:pt x="1824" y="529"/>
                  </a:lnTo>
                  <a:lnTo>
                    <a:pt x="1846" y="551"/>
                  </a:lnTo>
                  <a:lnTo>
                    <a:pt x="1849" y="554"/>
                  </a:lnTo>
                  <a:lnTo>
                    <a:pt x="1849" y="554"/>
                  </a:lnTo>
                  <a:lnTo>
                    <a:pt x="1850" y="556"/>
                  </a:lnTo>
                  <a:lnTo>
                    <a:pt x="1849" y="557"/>
                  </a:lnTo>
                  <a:lnTo>
                    <a:pt x="1845" y="561"/>
                  </a:lnTo>
                  <a:lnTo>
                    <a:pt x="1844" y="565"/>
                  </a:lnTo>
                  <a:lnTo>
                    <a:pt x="1841" y="568"/>
                  </a:lnTo>
                  <a:lnTo>
                    <a:pt x="1839" y="568"/>
                  </a:lnTo>
                  <a:lnTo>
                    <a:pt x="1839" y="568"/>
                  </a:lnTo>
                  <a:lnTo>
                    <a:pt x="1839" y="568"/>
                  </a:lnTo>
                  <a:lnTo>
                    <a:pt x="1837" y="564"/>
                  </a:lnTo>
                  <a:lnTo>
                    <a:pt x="1837" y="563"/>
                  </a:lnTo>
                  <a:lnTo>
                    <a:pt x="1835" y="563"/>
                  </a:lnTo>
                  <a:lnTo>
                    <a:pt x="1833" y="560"/>
                  </a:lnTo>
                  <a:lnTo>
                    <a:pt x="1831" y="560"/>
                  </a:lnTo>
                  <a:lnTo>
                    <a:pt x="1828" y="560"/>
                  </a:lnTo>
                  <a:lnTo>
                    <a:pt x="1828" y="560"/>
                  </a:lnTo>
                  <a:lnTo>
                    <a:pt x="1827" y="563"/>
                  </a:lnTo>
                  <a:lnTo>
                    <a:pt x="1826" y="565"/>
                  </a:lnTo>
                  <a:lnTo>
                    <a:pt x="1827" y="574"/>
                  </a:lnTo>
                  <a:lnTo>
                    <a:pt x="1826" y="575"/>
                  </a:lnTo>
                  <a:lnTo>
                    <a:pt x="1826" y="576"/>
                  </a:lnTo>
                  <a:lnTo>
                    <a:pt x="1828" y="576"/>
                  </a:lnTo>
                  <a:lnTo>
                    <a:pt x="1830" y="576"/>
                  </a:lnTo>
                  <a:lnTo>
                    <a:pt x="1834" y="579"/>
                  </a:lnTo>
                  <a:lnTo>
                    <a:pt x="1835" y="586"/>
                  </a:lnTo>
                  <a:lnTo>
                    <a:pt x="1837" y="587"/>
                  </a:lnTo>
                  <a:lnTo>
                    <a:pt x="1838" y="589"/>
                  </a:lnTo>
                  <a:lnTo>
                    <a:pt x="1839" y="592"/>
                  </a:lnTo>
                  <a:lnTo>
                    <a:pt x="1841" y="593"/>
                  </a:lnTo>
                  <a:lnTo>
                    <a:pt x="1842" y="593"/>
                  </a:lnTo>
                  <a:lnTo>
                    <a:pt x="1844" y="594"/>
                  </a:lnTo>
                  <a:lnTo>
                    <a:pt x="1844" y="597"/>
                  </a:lnTo>
                  <a:lnTo>
                    <a:pt x="1842" y="598"/>
                  </a:lnTo>
                  <a:lnTo>
                    <a:pt x="1842" y="601"/>
                  </a:lnTo>
                  <a:lnTo>
                    <a:pt x="1841" y="604"/>
                  </a:lnTo>
                  <a:lnTo>
                    <a:pt x="1842" y="605"/>
                  </a:lnTo>
                  <a:lnTo>
                    <a:pt x="1842" y="607"/>
                  </a:lnTo>
                  <a:lnTo>
                    <a:pt x="1845" y="610"/>
                  </a:lnTo>
                  <a:lnTo>
                    <a:pt x="1850" y="615"/>
                  </a:lnTo>
                  <a:lnTo>
                    <a:pt x="1852" y="616"/>
                  </a:lnTo>
                  <a:lnTo>
                    <a:pt x="1856" y="618"/>
                  </a:lnTo>
                  <a:lnTo>
                    <a:pt x="1856" y="619"/>
                  </a:lnTo>
                  <a:lnTo>
                    <a:pt x="1857" y="622"/>
                  </a:lnTo>
                  <a:lnTo>
                    <a:pt x="1856" y="623"/>
                  </a:lnTo>
                  <a:lnTo>
                    <a:pt x="1855" y="625"/>
                  </a:lnTo>
                  <a:lnTo>
                    <a:pt x="1853" y="625"/>
                  </a:lnTo>
                  <a:lnTo>
                    <a:pt x="1852" y="626"/>
                  </a:lnTo>
                  <a:lnTo>
                    <a:pt x="1852" y="629"/>
                  </a:lnTo>
                  <a:lnTo>
                    <a:pt x="1853" y="633"/>
                  </a:lnTo>
                  <a:lnTo>
                    <a:pt x="1855" y="634"/>
                  </a:lnTo>
                  <a:lnTo>
                    <a:pt x="1855" y="636"/>
                  </a:lnTo>
                  <a:lnTo>
                    <a:pt x="1855" y="637"/>
                  </a:lnTo>
                  <a:lnTo>
                    <a:pt x="1855" y="645"/>
                  </a:lnTo>
                  <a:lnTo>
                    <a:pt x="1855" y="647"/>
                  </a:lnTo>
                  <a:lnTo>
                    <a:pt x="1856" y="647"/>
                  </a:lnTo>
                  <a:lnTo>
                    <a:pt x="1856" y="648"/>
                  </a:lnTo>
                  <a:lnTo>
                    <a:pt x="1857" y="648"/>
                  </a:lnTo>
                  <a:lnTo>
                    <a:pt x="1857" y="650"/>
                  </a:lnTo>
                  <a:lnTo>
                    <a:pt x="1860" y="683"/>
                  </a:lnTo>
                  <a:lnTo>
                    <a:pt x="1864" y="691"/>
                  </a:lnTo>
                  <a:lnTo>
                    <a:pt x="1864" y="693"/>
                  </a:lnTo>
                  <a:lnTo>
                    <a:pt x="1864" y="701"/>
                  </a:lnTo>
                  <a:lnTo>
                    <a:pt x="1864" y="704"/>
                  </a:lnTo>
                  <a:lnTo>
                    <a:pt x="1866" y="706"/>
                  </a:lnTo>
                  <a:lnTo>
                    <a:pt x="1863" y="713"/>
                  </a:lnTo>
                  <a:lnTo>
                    <a:pt x="1862" y="717"/>
                  </a:lnTo>
                  <a:lnTo>
                    <a:pt x="1862" y="720"/>
                  </a:lnTo>
                  <a:lnTo>
                    <a:pt x="1862" y="720"/>
                  </a:lnTo>
                  <a:lnTo>
                    <a:pt x="1862" y="722"/>
                  </a:lnTo>
                  <a:lnTo>
                    <a:pt x="1862" y="722"/>
                  </a:lnTo>
                  <a:lnTo>
                    <a:pt x="1862" y="723"/>
                  </a:lnTo>
                  <a:lnTo>
                    <a:pt x="1862" y="723"/>
                  </a:lnTo>
                  <a:lnTo>
                    <a:pt x="1862" y="723"/>
                  </a:lnTo>
                  <a:lnTo>
                    <a:pt x="1860" y="730"/>
                  </a:lnTo>
                  <a:lnTo>
                    <a:pt x="1860" y="734"/>
                  </a:lnTo>
                  <a:lnTo>
                    <a:pt x="1860" y="737"/>
                  </a:lnTo>
                  <a:lnTo>
                    <a:pt x="1862" y="740"/>
                  </a:lnTo>
                  <a:lnTo>
                    <a:pt x="1863" y="741"/>
                  </a:lnTo>
                  <a:lnTo>
                    <a:pt x="1864" y="742"/>
                  </a:lnTo>
                  <a:lnTo>
                    <a:pt x="1864" y="744"/>
                  </a:lnTo>
                  <a:lnTo>
                    <a:pt x="1864" y="748"/>
                  </a:lnTo>
                  <a:lnTo>
                    <a:pt x="1866" y="759"/>
                  </a:lnTo>
                  <a:lnTo>
                    <a:pt x="1866" y="762"/>
                  </a:lnTo>
                  <a:lnTo>
                    <a:pt x="1866" y="764"/>
                  </a:lnTo>
                  <a:lnTo>
                    <a:pt x="1867" y="766"/>
                  </a:lnTo>
                  <a:lnTo>
                    <a:pt x="1867" y="770"/>
                  </a:lnTo>
                  <a:lnTo>
                    <a:pt x="1867" y="771"/>
                  </a:lnTo>
                  <a:lnTo>
                    <a:pt x="1868" y="774"/>
                  </a:lnTo>
                  <a:lnTo>
                    <a:pt x="1870" y="775"/>
                  </a:lnTo>
                  <a:lnTo>
                    <a:pt x="1870" y="778"/>
                  </a:lnTo>
                  <a:lnTo>
                    <a:pt x="1867" y="780"/>
                  </a:lnTo>
                  <a:lnTo>
                    <a:pt x="1864" y="780"/>
                  </a:lnTo>
                  <a:lnTo>
                    <a:pt x="1863" y="781"/>
                  </a:lnTo>
                  <a:lnTo>
                    <a:pt x="1862" y="781"/>
                  </a:lnTo>
                  <a:lnTo>
                    <a:pt x="1860" y="781"/>
                  </a:lnTo>
                  <a:lnTo>
                    <a:pt x="1859" y="781"/>
                  </a:lnTo>
                  <a:lnTo>
                    <a:pt x="1859" y="782"/>
                  </a:lnTo>
                  <a:lnTo>
                    <a:pt x="1859" y="785"/>
                  </a:lnTo>
                  <a:lnTo>
                    <a:pt x="1859" y="787"/>
                  </a:lnTo>
                  <a:lnTo>
                    <a:pt x="1859" y="789"/>
                  </a:lnTo>
                  <a:lnTo>
                    <a:pt x="1860" y="791"/>
                  </a:lnTo>
                  <a:lnTo>
                    <a:pt x="1862" y="792"/>
                  </a:lnTo>
                  <a:lnTo>
                    <a:pt x="1862" y="795"/>
                  </a:lnTo>
                  <a:lnTo>
                    <a:pt x="1862" y="796"/>
                  </a:lnTo>
                  <a:lnTo>
                    <a:pt x="1862" y="798"/>
                  </a:lnTo>
                  <a:lnTo>
                    <a:pt x="1862" y="798"/>
                  </a:lnTo>
                  <a:lnTo>
                    <a:pt x="1860" y="799"/>
                  </a:lnTo>
                  <a:lnTo>
                    <a:pt x="1856" y="802"/>
                  </a:lnTo>
                  <a:lnTo>
                    <a:pt x="1855" y="803"/>
                  </a:lnTo>
                  <a:lnTo>
                    <a:pt x="1853" y="806"/>
                  </a:lnTo>
                  <a:lnTo>
                    <a:pt x="1853" y="809"/>
                  </a:lnTo>
                  <a:lnTo>
                    <a:pt x="1853" y="810"/>
                  </a:lnTo>
                  <a:lnTo>
                    <a:pt x="1853" y="811"/>
                  </a:lnTo>
                  <a:lnTo>
                    <a:pt x="1853" y="811"/>
                  </a:lnTo>
                  <a:lnTo>
                    <a:pt x="1856" y="814"/>
                  </a:lnTo>
                  <a:lnTo>
                    <a:pt x="1856" y="816"/>
                  </a:lnTo>
                  <a:lnTo>
                    <a:pt x="1856" y="817"/>
                  </a:lnTo>
                  <a:lnTo>
                    <a:pt x="1856" y="817"/>
                  </a:lnTo>
                  <a:lnTo>
                    <a:pt x="1856" y="818"/>
                  </a:lnTo>
                  <a:lnTo>
                    <a:pt x="1853" y="820"/>
                  </a:lnTo>
                  <a:lnTo>
                    <a:pt x="1852" y="821"/>
                  </a:lnTo>
                  <a:lnTo>
                    <a:pt x="1849" y="821"/>
                  </a:lnTo>
                  <a:lnTo>
                    <a:pt x="1848" y="821"/>
                  </a:lnTo>
                  <a:lnTo>
                    <a:pt x="1848" y="820"/>
                  </a:lnTo>
                  <a:lnTo>
                    <a:pt x="1846" y="818"/>
                  </a:lnTo>
                  <a:lnTo>
                    <a:pt x="1845" y="814"/>
                  </a:lnTo>
                  <a:lnTo>
                    <a:pt x="1842" y="802"/>
                  </a:lnTo>
                  <a:lnTo>
                    <a:pt x="1841" y="802"/>
                  </a:lnTo>
                  <a:lnTo>
                    <a:pt x="1839" y="802"/>
                  </a:lnTo>
                  <a:lnTo>
                    <a:pt x="1838" y="802"/>
                  </a:lnTo>
                  <a:lnTo>
                    <a:pt x="1838" y="803"/>
                  </a:lnTo>
                  <a:lnTo>
                    <a:pt x="1837" y="803"/>
                  </a:lnTo>
                  <a:lnTo>
                    <a:pt x="1831" y="805"/>
                  </a:lnTo>
                  <a:lnTo>
                    <a:pt x="1830" y="805"/>
                  </a:lnTo>
                  <a:lnTo>
                    <a:pt x="1828" y="806"/>
                  </a:lnTo>
                  <a:lnTo>
                    <a:pt x="1828" y="806"/>
                  </a:lnTo>
                  <a:lnTo>
                    <a:pt x="1828" y="807"/>
                  </a:lnTo>
                  <a:lnTo>
                    <a:pt x="1828" y="809"/>
                  </a:lnTo>
                  <a:lnTo>
                    <a:pt x="1828" y="814"/>
                  </a:lnTo>
                  <a:lnTo>
                    <a:pt x="1828" y="814"/>
                  </a:lnTo>
                  <a:lnTo>
                    <a:pt x="1830" y="817"/>
                  </a:lnTo>
                  <a:lnTo>
                    <a:pt x="1830" y="817"/>
                  </a:lnTo>
                  <a:lnTo>
                    <a:pt x="1830" y="818"/>
                  </a:lnTo>
                  <a:lnTo>
                    <a:pt x="1830" y="820"/>
                  </a:lnTo>
                  <a:lnTo>
                    <a:pt x="1830" y="821"/>
                  </a:lnTo>
                  <a:lnTo>
                    <a:pt x="1831" y="822"/>
                  </a:lnTo>
                  <a:lnTo>
                    <a:pt x="1831" y="827"/>
                  </a:lnTo>
                  <a:lnTo>
                    <a:pt x="1831" y="828"/>
                  </a:lnTo>
                  <a:lnTo>
                    <a:pt x="1831" y="828"/>
                  </a:lnTo>
                  <a:lnTo>
                    <a:pt x="1831" y="829"/>
                  </a:lnTo>
                  <a:lnTo>
                    <a:pt x="1826" y="832"/>
                  </a:lnTo>
                  <a:lnTo>
                    <a:pt x="1826" y="834"/>
                  </a:lnTo>
                  <a:lnTo>
                    <a:pt x="1824" y="834"/>
                  </a:lnTo>
                  <a:lnTo>
                    <a:pt x="1824" y="836"/>
                  </a:lnTo>
                  <a:lnTo>
                    <a:pt x="1823" y="838"/>
                  </a:lnTo>
                  <a:lnTo>
                    <a:pt x="1823" y="840"/>
                  </a:lnTo>
                  <a:lnTo>
                    <a:pt x="1824" y="845"/>
                  </a:lnTo>
                  <a:lnTo>
                    <a:pt x="1826" y="849"/>
                  </a:lnTo>
                  <a:lnTo>
                    <a:pt x="1828" y="853"/>
                  </a:lnTo>
                  <a:lnTo>
                    <a:pt x="1828" y="854"/>
                  </a:lnTo>
                  <a:lnTo>
                    <a:pt x="1828" y="856"/>
                  </a:lnTo>
                  <a:lnTo>
                    <a:pt x="1828" y="857"/>
                  </a:lnTo>
                  <a:lnTo>
                    <a:pt x="1828" y="858"/>
                  </a:lnTo>
                  <a:lnTo>
                    <a:pt x="1828" y="861"/>
                  </a:lnTo>
                  <a:lnTo>
                    <a:pt x="1827" y="864"/>
                  </a:lnTo>
                  <a:lnTo>
                    <a:pt x="1826" y="867"/>
                  </a:lnTo>
                  <a:lnTo>
                    <a:pt x="1823" y="872"/>
                  </a:lnTo>
                  <a:lnTo>
                    <a:pt x="1820" y="874"/>
                  </a:lnTo>
                  <a:lnTo>
                    <a:pt x="1815" y="879"/>
                  </a:lnTo>
                  <a:lnTo>
                    <a:pt x="1815" y="879"/>
                  </a:lnTo>
                  <a:lnTo>
                    <a:pt x="1812" y="881"/>
                  </a:lnTo>
                  <a:lnTo>
                    <a:pt x="1809" y="881"/>
                  </a:lnTo>
                  <a:lnTo>
                    <a:pt x="1808" y="879"/>
                  </a:lnTo>
                  <a:lnTo>
                    <a:pt x="1803" y="875"/>
                  </a:lnTo>
                  <a:lnTo>
                    <a:pt x="1802" y="871"/>
                  </a:lnTo>
                  <a:lnTo>
                    <a:pt x="1801" y="870"/>
                  </a:lnTo>
                  <a:lnTo>
                    <a:pt x="1801" y="870"/>
                  </a:lnTo>
                  <a:lnTo>
                    <a:pt x="1798" y="868"/>
                  </a:lnTo>
                  <a:lnTo>
                    <a:pt x="1797" y="872"/>
                  </a:lnTo>
                  <a:lnTo>
                    <a:pt x="1795" y="878"/>
                  </a:lnTo>
                  <a:lnTo>
                    <a:pt x="1794" y="881"/>
                  </a:lnTo>
                  <a:lnTo>
                    <a:pt x="1792" y="882"/>
                  </a:lnTo>
                  <a:lnTo>
                    <a:pt x="1791" y="883"/>
                  </a:lnTo>
                  <a:lnTo>
                    <a:pt x="1790" y="885"/>
                  </a:lnTo>
                  <a:lnTo>
                    <a:pt x="1783" y="889"/>
                  </a:lnTo>
                  <a:lnTo>
                    <a:pt x="1781" y="890"/>
                  </a:lnTo>
                  <a:lnTo>
                    <a:pt x="1774" y="883"/>
                  </a:lnTo>
                  <a:lnTo>
                    <a:pt x="1773" y="883"/>
                  </a:lnTo>
                  <a:lnTo>
                    <a:pt x="1770" y="883"/>
                  </a:lnTo>
                  <a:lnTo>
                    <a:pt x="1769" y="882"/>
                  </a:lnTo>
                  <a:lnTo>
                    <a:pt x="1770" y="878"/>
                  </a:lnTo>
                  <a:lnTo>
                    <a:pt x="1770" y="876"/>
                  </a:lnTo>
                  <a:lnTo>
                    <a:pt x="1769" y="875"/>
                  </a:lnTo>
                  <a:lnTo>
                    <a:pt x="1766" y="874"/>
                  </a:lnTo>
                  <a:lnTo>
                    <a:pt x="1762" y="868"/>
                  </a:lnTo>
                  <a:lnTo>
                    <a:pt x="1758" y="867"/>
                  </a:lnTo>
                  <a:lnTo>
                    <a:pt x="1752" y="870"/>
                  </a:lnTo>
                  <a:lnTo>
                    <a:pt x="1750" y="868"/>
                  </a:lnTo>
                  <a:lnTo>
                    <a:pt x="1747" y="865"/>
                  </a:lnTo>
                  <a:lnTo>
                    <a:pt x="1744" y="854"/>
                  </a:lnTo>
                  <a:lnTo>
                    <a:pt x="1741" y="852"/>
                  </a:lnTo>
                  <a:lnTo>
                    <a:pt x="1738" y="853"/>
                  </a:lnTo>
                  <a:lnTo>
                    <a:pt x="1736" y="856"/>
                  </a:lnTo>
                  <a:lnTo>
                    <a:pt x="1734" y="853"/>
                  </a:lnTo>
                  <a:lnTo>
                    <a:pt x="1732" y="850"/>
                  </a:lnTo>
                  <a:lnTo>
                    <a:pt x="1729" y="849"/>
                  </a:lnTo>
                  <a:lnTo>
                    <a:pt x="1727" y="850"/>
                  </a:lnTo>
                  <a:lnTo>
                    <a:pt x="1726" y="853"/>
                  </a:lnTo>
                  <a:lnTo>
                    <a:pt x="1726" y="856"/>
                  </a:lnTo>
                  <a:lnTo>
                    <a:pt x="1725" y="858"/>
                  </a:lnTo>
                  <a:lnTo>
                    <a:pt x="1723" y="861"/>
                  </a:lnTo>
                  <a:lnTo>
                    <a:pt x="1723" y="861"/>
                  </a:lnTo>
                  <a:lnTo>
                    <a:pt x="1722" y="863"/>
                  </a:lnTo>
                  <a:lnTo>
                    <a:pt x="1720" y="864"/>
                  </a:lnTo>
                  <a:lnTo>
                    <a:pt x="1720" y="865"/>
                  </a:lnTo>
                  <a:lnTo>
                    <a:pt x="1720" y="867"/>
                  </a:lnTo>
                  <a:lnTo>
                    <a:pt x="1720" y="868"/>
                  </a:lnTo>
                  <a:lnTo>
                    <a:pt x="1720" y="872"/>
                  </a:lnTo>
                  <a:lnTo>
                    <a:pt x="1720" y="874"/>
                  </a:lnTo>
                  <a:lnTo>
                    <a:pt x="1720" y="875"/>
                  </a:lnTo>
                  <a:lnTo>
                    <a:pt x="1718" y="875"/>
                  </a:lnTo>
                  <a:lnTo>
                    <a:pt x="1716" y="875"/>
                  </a:lnTo>
                  <a:lnTo>
                    <a:pt x="1715" y="875"/>
                  </a:lnTo>
                  <a:lnTo>
                    <a:pt x="1715" y="878"/>
                  </a:lnTo>
                  <a:lnTo>
                    <a:pt x="1714" y="878"/>
                  </a:lnTo>
                  <a:lnTo>
                    <a:pt x="1711" y="881"/>
                  </a:lnTo>
                  <a:lnTo>
                    <a:pt x="1709" y="882"/>
                  </a:lnTo>
                  <a:lnTo>
                    <a:pt x="1707" y="881"/>
                  </a:lnTo>
                  <a:lnTo>
                    <a:pt x="1701" y="876"/>
                  </a:lnTo>
                  <a:lnTo>
                    <a:pt x="1700" y="875"/>
                  </a:lnTo>
                  <a:lnTo>
                    <a:pt x="1700" y="872"/>
                  </a:lnTo>
                  <a:lnTo>
                    <a:pt x="1698" y="872"/>
                  </a:lnTo>
                  <a:lnTo>
                    <a:pt x="1698" y="872"/>
                  </a:lnTo>
                  <a:lnTo>
                    <a:pt x="1697" y="872"/>
                  </a:lnTo>
                  <a:lnTo>
                    <a:pt x="1690" y="867"/>
                  </a:lnTo>
                  <a:lnTo>
                    <a:pt x="1687" y="867"/>
                  </a:lnTo>
                  <a:lnTo>
                    <a:pt x="1683" y="868"/>
                  </a:lnTo>
                  <a:lnTo>
                    <a:pt x="1680" y="870"/>
                  </a:lnTo>
                  <a:lnTo>
                    <a:pt x="1678" y="871"/>
                  </a:lnTo>
                  <a:lnTo>
                    <a:pt x="1675" y="870"/>
                  </a:lnTo>
                  <a:lnTo>
                    <a:pt x="1671" y="868"/>
                  </a:lnTo>
                  <a:lnTo>
                    <a:pt x="1671" y="861"/>
                  </a:lnTo>
                  <a:lnTo>
                    <a:pt x="1665" y="856"/>
                  </a:lnTo>
                  <a:lnTo>
                    <a:pt x="1660" y="852"/>
                  </a:lnTo>
                  <a:lnTo>
                    <a:pt x="1653" y="845"/>
                  </a:lnTo>
                  <a:lnTo>
                    <a:pt x="1646" y="842"/>
                  </a:lnTo>
                  <a:lnTo>
                    <a:pt x="1640" y="845"/>
                  </a:lnTo>
                  <a:lnTo>
                    <a:pt x="1638" y="850"/>
                  </a:lnTo>
                  <a:lnTo>
                    <a:pt x="1638" y="854"/>
                  </a:lnTo>
                  <a:lnTo>
                    <a:pt x="1636" y="861"/>
                  </a:lnTo>
                  <a:lnTo>
                    <a:pt x="1635" y="861"/>
                  </a:lnTo>
                  <a:lnTo>
                    <a:pt x="1632" y="854"/>
                  </a:lnTo>
                  <a:lnTo>
                    <a:pt x="1629" y="852"/>
                  </a:lnTo>
                  <a:lnTo>
                    <a:pt x="1632" y="847"/>
                  </a:lnTo>
                  <a:lnTo>
                    <a:pt x="1629" y="842"/>
                  </a:lnTo>
                  <a:lnTo>
                    <a:pt x="1635" y="839"/>
                  </a:lnTo>
                  <a:lnTo>
                    <a:pt x="1644" y="831"/>
                  </a:lnTo>
                  <a:lnTo>
                    <a:pt x="1643" y="827"/>
                  </a:lnTo>
                  <a:lnTo>
                    <a:pt x="1642" y="821"/>
                  </a:lnTo>
                  <a:lnTo>
                    <a:pt x="1638" y="816"/>
                  </a:lnTo>
                  <a:lnTo>
                    <a:pt x="1636" y="814"/>
                  </a:lnTo>
                  <a:lnTo>
                    <a:pt x="1635" y="809"/>
                  </a:lnTo>
                  <a:lnTo>
                    <a:pt x="1635" y="807"/>
                  </a:lnTo>
                  <a:lnTo>
                    <a:pt x="1633" y="806"/>
                  </a:lnTo>
                  <a:lnTo>
                    <a:pt x="1632" y="806"/>
                  </a:lnTo>
                  <a:lnTo>
                    <a:pt x="1631" y="805"/>
                  </a:lnTo>
                  <a:lnTo>
                    <a:pt x="1631" y="803"/>
                  </a:lnTo>
                  <a:lnTo>
                    <a:pt x="1632" y="802"/>
                  </a:lnTo>
                  <a:lnTo>
                    <a:pt x="1624" y="798"/>
                  </a:lnTo>
                  <a:lnTo>
                    <a:pt x="1622" y="792"/>
                  </a:lnTo>
                  <a:lnTo>
                    <a:pt x="1615" y="793"/>
                  </a:lnTo>
                  <a:lnTo>
                    <a:pt x="1607" y="799"/>
                  </a:lnTo>
                  <a:lnTo>
                    <a:pt x="1606" y="791"/>
                  </a:lnTo>
                  <a:lnTo>
                    <a:pt x="1607" y="789"/>
                  </a:lnTo>
                  <a:lnTo>
                    <a:pt x="1607" y="788"/>
                  </a:lnTo>
                  <a:lnTo>
                    <a:pt x="1608" y="787"/>
                  </a:lnTo>
                  <a:lnTo>
                    <a:pt x="1618" y="784"/>
                  </a:lnTo>
                  <a:lnTo>
                    <a:pt x="1620" y="784"/>
                  </a:lnTo>
                  <a:lnTo>
                    <a:pt x="1621" y="780"/>
                  </a:lnTo>
                  <a:lnTo>
                    <a:pt x="1624" y="777"/>
                  </a:lnTo>
                  <a:lnTo>
                    <a:pt x="1624" y="775"/>
                  </a:lnTo>
                  <a:lnTo>
                    <a:pt x="1621" y="773"/>
                  </a:lnTo>
                  <a:lnTo>
                    <a:pt x="1621" y="773"/>
                  </a:lnTo>
                  <a:lnTo>
                    <a:pt x="1620" y="773"/>
                  </a:lnTo>
                  <a:lnTo>
                    <a:pt x="1618" y="775"/>
                  </a:lnTo>
                  <a:lnTo>
                    <a:pt x="1614" y="777"/>
                  </a:lnTo>
                  <a:lnTo>
                    <a:pt x="1611" y="777"/>
                  </a:lnTo>
                  <a:lnTo>
                    <a:pt x="1608" y="775"/>
                  </a:lnTo>
                  <a:lnTo>
                    <a:pt x="1606" y="773"/>
                  </a:lnTo>
                  <a:lnTo>
                    <a:pt x="1604" y="770"/>
                  </a:lnTo>
                  <a:lnTo>
                    <a:pt x="1604" y="764"/>
                  </a:lnTo>
                  <a:lnTo>
                    <a:pt x="1603" y="763"/>
                  </a:lnTo>
                  <a:lnTo>
                    <a:pt x="1596" y="763"/>
                  </a:lnTo>
                  <a:lnTo>
                    <a:pt x="1586" y="764"/>
                  </a:lnTo>
                  <a:lnTo>
                    <a:pt x="1578" y="769"/>
                  </a:lnTo>
                  <a:lnTo>
                    <a:pt x="1571" y="764"/>
                  </a:lnTo>
                  <a:lnTo>
                    <a:pt x="1570" y="766"/>
                  </a:lnTo>
                  <a:lnTo>
                    <a:pt x="1567" y="767"/>
                  </a:lnTo>
                  <a:lnTo>
                    <a:pt x="1567" y="773"/>
                  </a:lnTo>
                  <a:lnTo>
                    <a:pt x="1564" y="780"/>
                  </a:lnTo>
                  <a:lnTo>
                    <a:pt x="1559" y="778"/>
                  </a:lnTo>
                  <a:lnTo>
                    <a:pt x="1553" y="775"/>
                  </a:lnTo>
                  <a:lnTo>
                    <a:pt x="1552" y="775"/>
                  </a:lnTo>
                  <a:lnTo>
                    <a:pt x="1552" y="775"/>
                  </a:lnTo>
                  <a:lnTo>
                    <a:pt x="1550" y="775"/>
                  </a:lnTo>
                  <a:lnTo>
                    <a:pt x="1549" y="777"/>
                  </a:lnTo>
                  <a:lnTo>
                    <a:pt x="1549" y="778"/>
                  </a:lnTo>
                  <a:lnTo>
                    <a:pt x="1549" y="778"/>
                  </a:lnTo>
                  <a:lnTo>
                    <a:pt x="1549" y="780"/>
                  </a:lnTo>
                  <a:lnTo>
                    <a:pt x="1546" y="780"/>
                  </a:lnTo>
                  <a:lnTo>
                    <a:pt x="1546" y="781"/>
                  </a:lnTo>
                  <a:lnTo>
                    <a:pt x="1546" y="785"/>
                  </a:lnTo>
                  <a:lnTo>
                    <a:pt x="1546" y="788"/>
                  </a:lnTo>
                  <a:lnTo>
                    <a:pt x="1546" y="788"/>
                  </a:lnTo>
                  <a:lnTo>
                    <a:pt x="1543" y="788"/>
                  </a:lnTo>
                  <a:lnTo>
                    <a:pt x="1542" y="789"/>
                  </a:lnTo>
                  <a:lnTo>
                    <a:pt x="1541" y="787"/>
                  </a:lnTo>
                  <a:lnTo>
                    <a:pt x="1541" y="782"/>
                  </a:lnTo>
                  <a:lnTo>
                    <a:pt x="1538" y="784"/>
                  </a:lnTo>
                  <a:lnTo>
                    <a:pt x="1537" y="788"/>
                  </a:lnTo>
                  <a:lnTo>
                    <a:pt x="1534" y="787"/>
                  </a:lnTo>
                  <a:lnTo>
                    <a:pt x="1527" y="788"/>
                  </a:lnTo>
                  <a:lnTo>
                    <a:pt x="1524" y="789"/>
                  </a:lnTo>
                  <a:lnTo>
                    <a:pt x="1525" y="796"/>
                  </a:lnTo>
                  <a:lnTo>
                    <a:pt x="1520" y="795"/>
                  </a:lnTo>
                  <a:lnTo>
                    <a:pt x="1519" y="795"/>
                  </a:lnTo>
                  <a:lnTo>
                    <a:pt x="1519" y="793"/>
                  </a:lnTo>
                  <a:lnTo>
                    <a:pt x="1519" y="792"/>
                  </a:lnTo>
                  <a:lnTo>
                    <a:pt x="1519" y="792"/>
                  </a:lnTo>
                  <a:lnTo>
                    <a:pt x="1517" y="792"/>
                  </a:lnTo>
                  <a:lnTo>
                    <a:pt x="1510" y="791"/>
                  </a:lnTo>
                  <a:lnTo>
                    <a:pt x="1509" y="789"/>
                  </a:lnTo>
                  <a:lnTo>
                    <a:pt x="1505" y="787"/>
                  </a:lnTo>
                  <a:lnTo>
                    <a:pt x="1499" y="787"/>
                  </a:lnTo>
                  <a:lnTo>
                    <a:pt x="1496" y="785"/>
                  </a:lnTo>
                  <a:lnTo>
                    <a:pt x="1496" y="784"/>
                  </a:lnTo>
                  <a:lnTo>
                    <a:pt x="1496" y="787"/>
                  </a:lnTo>
                  <a:lnTo>
                    <a:pt x="1498" y="788"/>
                  </a:lnTo>
                  <a:lnTo>
                    <a:pt x="1499" y="789"/>
                  </a:lnTo>
                  <a:lnTo>
                    <a:pt x="1496" y="788"/>
                  </a:lnTo>
                  <a:lnTo>
                    <a:pt x="1490" y="785"/>
                  </a:lnTo>
                  <a:lnTo>
                    <a:pt x="1487" y="784"/>
                  </a:lnTo>
                  <a:lnTo>
                    <a:pt x="1483" y="784"/>
                  </a:lnTo>
                  <a:lnTo>
                    <a:pt x="1481" y="784"/>
                  </a:lnTo>
                  <a:lnTo>
                    <a:pt x="1480" y="784"/>
                  </a:lnTo>
                  <a:lnTo>
                    <a:pt x="1478" y="784"/>
                  </a:lnTo>
                  <a:lnTo>
                    <a:pt x="1478" y="780"/>
                  </a:lnTo>
                  <a:lnTo>
                    <a:pt x="1477" y="778"/>
                  </a:lnTo>
                  <a:lnTo>
                    <a:pt x="1473" y="773"/>
                  </a:lnTo>
                  <a:lnTo>
                    <a:pt x="1470" y="770"/>
                  </a:lnTo>
                  <a:lnTo>
                    <a:pt x="1466" y="769"/>
                  </a:lnTo>
                  <a:lnTo>
                    <a:pt x="1463" y="769"/>
                  </a:lnTo>
                  <a:lnTo>
                    <a:pt x="1462" y="770"/>
                  </a:lnTo>
                  <a:lnTo>
                    <a:pt x="1458" y="778"/>
                  </a:lnTo>
                  <a:lnTo>
                    <a:pt x="1456" y="778"/>
                  </a:lnTo>
                  <a:lnTo>
                    <a:pt x="1455" y="780"/>
                  </a:lnTo>
                  <a:lnTo>
                    <a:pt x="1452" y="780"/>
                  </a:lnTo>
                  <a:lnTo>
                    <a:pt x="1448" y="780"/>
                  </a:lnTo>
                  <a:lnTo>
                    <a:pt x="1445" y="781"/>
                  </a:lnTo>
                  <a:lnTo>
                    <a:pt x="1444" y="781"/>
                  </a:lnTo>
                  <a:lnTo>
                    <a:pt x="1442" y="782"/>
                  </a:lnTo>
                  <a:lnTo>
                    <a:pt x="1441" y="785"/>
                  </a:lnTo>
                  <a:lnTo>
                    <a:pt x="1440" y="787"/>
                  </a:lnTo>
                  <a:lnTo>
                    <a:pt x="1438" y="787"/>
                  </a:lnTo>
                  <a:lnTo>
                    <a:pt x="1436" y="787"/>
                  </a:lnTo>
                  <a:lnTo>
                    <a:pt x="1434" y="792"/>
                  </a:lnTo>
                  <a:lnTo>
                    <a:pt x="1437" y="795"/>
                  </a:lnTo>
                  <a:lnTo>
                    <a:pt x="1441" y="799"/>
                  </a:lnTo>
                  <a:lnTo>
                    <a:pt x="1436" y="805"/>
                  </a:lnTo>
                  <a:lnTo>
                    <a:pt x="1433" y="809"/>
                  </a:lnTo>
                  <a:lnTo>
                    <a:pt x="1425" y="809"/>
                  </a:lnTo>
                  <a:lnTo>
                    <a:pt x="1422" y="811"/>
                  </a:lnTo>
                  <a:lnTo>
                    <a:pt x="1416" y="814"/>
                  </a:lnTo>
                  <a:lnTo>
                    <a:pt x="1412" y="816"/>
                  </a:lnTo>
                  <a:lnTo>
                    <a:pt x="1411" y="817"/>
                  </a:lnTo>
                  <a:lnTo>
                    <a:pt x="1409" y="817"/>
                  </a:lnTo>
                  <a:lnTo>
                    <a:pt x="1408" y="818"/>
                  </a:lnTo>
                  <a:lnTo>
                    <a:pt x="1405" y="818"/>
                  </a:lnTo>
                  <a:lnTo>
                    <a:pt x="1404" y="818"/>
                  </a:lnTo>
                  <a:lnTo>
                    <a:pt x="1402" y="818"/>
                  </a:lnTo>
                  <a:lnTo>
                    <a:pt x="1401" y="820"/>
                  </a:lnTo>
                  <a:lnTo>
                    <a:pt x="1401" y="820"/>
                  </a:lnTo>
                  <a:lnTo>
                    <a:pt x="1402" y="822"/>
                  </a:lnTo>
                  <a:lnTo>
                    <a:pt x="1401" y="822"/>
                  </a:lnTo>
                  <a:lnTo>
                    <a:pt x="1401" y="822"/>
                  </a:lnTo>
                  <a:lnTo>
                    <a:pt x="1400" y="822"/>
                  </a:lnTo>
                  <a:lnTo>
                    <a:pt x="1398" y="822"/>
                  </a:lnTo>
                  <a:lnTo>
                    <a:pt x="1398" y="824"/>
                  </a:lnTo>
                  <a:lnTo>
                    <a:pt x="1397" y="825"/>
                  </a:lnTo>
                  <a:lnTo>
                    <a:pt x="1391" y="827"/>
                  </a:lnTo>
                  <a:lnTo>
                    <a:pt x="1391" y="828"/>
                  </a:lnTo>
                  <a:lnTo>
                    <a:pt x="1384" y="834"/>
                  </a:lnTo>
                  <a:lnTo>
                    <a:pt x="1383" y="834"/>
                  </a:lnTo>
                  <a:lnTo>
                    <a:pt x="1382" y="832"/>
                  </a:lnTo>
                  <a:lnTo>
                    <a:pt x="1380" y="832"/>
                  </a:lnTo>
                  <a:lnTo>
                    <a:pt x="1379" y="834"/>
                  </a:lnTo>
                  <a:lnTo>
                    <a:pt x="1377" y="835"/>
                  </a:lnTo>
                  <a:lnTo>
                    <a:pt x="1376" y="835"/>
                  </a:lnTo>
                  <a:lnTo>
                    <a:pt x="1375" y="835"/>
                  </a:lnTo>
                  <a:lnTo>
                    <a:pt x="1369" y="835"/>
                  </a:lnTo>
                  <a:lnTo>
                    <a:pt x="1360" y="836"/>
                  </a:lnTo>
                  <a:lnTo>
                    <a:pt x="1351" y="840"/>
                  </a:lnTo>
                  <a:lnTo>
                    <a:pt x="1348" y="842"/>
                  </a:lnTo>
                  <a:lnTo>
                    <a:pt x="1343" y="847"/>
                  </a:lnTo>
                  <a:lnTo>
                    <a:pt x="1339" y="849"/>
                  </a:lnTo>
                  <a:lnTo>
                    <a:pt x="1333" y="853"/>
                  </a:lnTo>
                  <a:lnTo>
                    <a:pt x="1333" y="857"/>
                  </a:lnTo>
                  <a:lnTo>
                    <a:pt x="1332" y="861"/>
                  </a:lnTo>
                  <a:lnTo>
                    <a:pt x="1330" y="864"/>
                  </a:lnTo>
                  <a:lnTo>
                    <a:pt x="1328" y="867"/>
                  </a:lnTo>
                  <a:lnTo>
                    <a:pt x="1319" y="872"/>
                  </a:lnTo>
                  <a:lnTo>
                    <a:pt x="1317" y="875"/>
                  </a:lnTo>
                  <a:lnTo>
                    <a:pt x="1315" y="876"/>
                  </a:lnTo>
                  <a:lnTo>
                    <a:pt x="1312" y="878"/>
                  </a:lnTo>
                  <a:lnTo>
                    <a:pt x="1311" y="879"/>
                  </a:lnTo>
                  <a:lnTo>
                    <a:pt x="1310" y="881"/>
                  </a:lnTo>
                  <a:lnTo>
                    <a:pt x="1307" y="883"/>
                  </a:lnTo>
                  <a:lnTo>
                    <a:pt x="1306" y="885"/>
                  </a:lnTo>
                  <a:lnTo>
                    <a:pt x="1304" y="886"/>
                  </a:lnTo>
                  <a:lnTo>
                    <a:pt x="1303" y="886"/>
                  </a:lnTo>
                  <a:lnTo>
                    <a:pt x="1301" y="886"/>
                  </a:lnTo>
                  <a:lnTo>
                    <a:pt x="1300" y="886"/>
                  </a:lnTo>
                  <a:lnTo>
                    <a:pt x="1300" y="886"/>
                  </a:lnTo>
                  <a:lnTo>
                    <a:pt x="1300" y="885"/>
                  </a:lnTo>
                  <a:lnTo>
                    <a:pt x="1300" y="885"/>
                  </a:lnTo>
                  <a:lnTo>
                    <a:pt x="1299" y="885"/>
                  </a:lnTo>
                  <a:lnTo>
                    <a:pt x="1293" y="889"/>
                  </a:lnTo>
                  <a:lnTo>
                    <a:pt x="1290" y="892"/>
                  </a:lnTo>
                  <a:lnTo>
                    <a:pt x="1288" y="894"/>
                  </a:lnTo>
                  <a:lnTo>
                    <a:pt x="1286" y="897"/>
                  </a:lnTo>
                  <a:lnTo>
                    <a:pt x="1286" y="899"/>
                  </a:lnTo>
                  <a:lnTo>
                    <a:pt x="1288" y="900"/>
                  </a:lnTo>
                  <a:lnTo>
                    <a:pt x="1292" y="900"/>
                  </a:lnTo>
                  <a:lnTo>
                    <a:pt x="1292" y="900"/>
                  </a:lnTo>
                  <a:lnTo>
                    <a:pt x="1292" y="903"/>
                  </a:lnTo>
                  <a:lnTo>
                    <a:pt x="1292" y="905"/>
                  </a:lnTo>
                  <a:lnTo>
                    <a:pt x="1292" y="908"/>
                  </a:lnTo>
                  <a:lnTo>
                    <a:pt x="1289" y="911"/>
                  </a:lnTo>
                  <a:lnTo>
                    <a:pt x="1286" y="914"/>
                  </a:lnTo>
                  <a:lnTo>
                    <a:pt x="1283" y="914"/>
                  </a:lnTo>
                  <a:lnTo>
                    <a:pt x="1281" y="915"/>
                  </a:lnTo>
                  <a:lnTo>
                    <a:pt x="1281" y="915"/>
                  </a:lnTo>
                  <a:lnTo>
                    <a:pt x="1278" y="918"/>
                  </a:lnTo>
                  <a:lnTo>
                    <a:pt x="1277" y="919"/>
                  </a:lnTo>
                  <a:lnTo>
                    <a:pt x="1272" y="921"/>
                  </a:lnTo>
                  <a:lnTo>
                    <a:pt x="1268" y="922"/>
                  </a:lnTo>
                  <a:lnTo>
                    <a:pt x="1267" y="922"/>
                  </a:lnTo>
                  <a:lnTo>
                    <a:pt x="1267" y="922"/>
                  </a:lnTo>
                  <a:lnTo>
                    <a:pt x="1265" y="919"/>
                  </a:lnTo>
                  <a:lnTo>
                    <a:pt x="1264" y="919"/>
                  </a:lnTo>
                  <a:lnTo>
                    <a:pt x="1264" y="921"/>
                  </a:lnTo>
                  <a:lnTo>
                    <a:pt x="1263" y="922"/>
                  </a:lnTo>
                  <a:lnTo>
                    <a:pt x="1263" y="925"/>
                  </a:lnTo>
                  <a:lnTo>
                    <a:pt x="1261" y="925"/>
                  </a:lnTo>
                  <a:lnTo>
                    <a:pt x="1260" y="923"/>
                  </a:lnTo>
                  <a:lnTo>
                    <a:pt x="1259" y="922"/>
                  </a:lnTo>
                  <a:lnTo>
                    <a:pt x="1259" y="922"/>
                  </a:lnTo>
                  <a:lnTo>
                    <a:pt x="1257" y="925"/>
                  </a:lnTo>
                  <a:lnTo>
                    <a:pt x="1256" y="926"/>
                  </a:lnTo>
                  <a:lnTo>
                    <a:pt x="1256" y="925"/>
                  </a:lnTo>
                  <a:lnTo>
                    <a:pt x="1254" y="923"/>
                  </a:lnTo>
                  <a:lnTo>
                    <a:pt x="1253" y="919"/>
                  </a:lnTo>
                  <a:lnTo>
                    <a:pt x="1252" y="919"/>
                  </a:lnTo>
                  <a:lnTo>
                    <a:pt x="1250" y="918"/>
                  </a:lnTo>
                  <a:lnTo>
                    <a:pt x="1250" y="919"/>
                  </a:lnTo>
                  <a:lnTo>
                    <a:pt x="1250" y="921"/>
                  </a:lnTo>
                  <a:lnTo>
                    <a:pt x="1250" y="922"/>
                  </a:lnTo>
                  <a:lnTo>
                    <a:pt x="1250" y="922"/>
                  </a:lnTo>
                  <a:lnTo>
                    <a:pt x="1250" y="923"/>
                  </a:lnTo>
                  <a:lnTo>
                    <a:pt x="1249" y="925"/>
                  </a:lnTo>
                  <a:lnTo>
                    <a:pt x="1247" y="925"/>
                  </a:lnTo>
                  <a:lnTo>
                    <a:pt x="1241" y="923"/>
                  </a:lnTo>
                  <a:lnTo>
                    <a:pt x="1239" y="923"/>
                  </a:lnTo>
                  <a:lnTo>
                    <a:pt x="1235" y="925"/>
                  </a:lnTo>
                  <a:lnTo>
                    <a:pt x="1231" y="930"/>
                  </a:lnTo>
                  <a:lnTo>
                    <a:pt x="1227" y="933"/>
                  </a:lnTo>
                  <a:lnTo>
                    <a:pt x="1225" y="933"/>
                  </a:lnTo>
                  <a:lnTo>
                    <a:pt x="1221" y="932"/>
                  </a:lnTo>
                  <a:lnTo>
                    <a:pt x="1217" y="932"/>
                  </a:lnTo>
                  <a:lnTo>
                    <a:pt x="1216" y="932"/>
                  </a:lnTo>
                  <a:lnTo>
                    <a:pt x="1212" y="930"/>
                  </a:lnTo>
                  <a:lnTo>
                    <a:pt x="1209" y="929"/>
                  </a:lnTo>
                  <a:lnTo>
                    <a:pt x="1196" y="929"/>
                  </a:lnTo>
                  <a:lnTo>
                    <a:pt x="1195" y="922"/>
                  </a:lnTo>
                  <a:lnTo>
                    <a:pt x="1195" y="919"/>
                  </a:lnTo>
                  <a:lnTo>
                    <a:pt x="1196" y="917"/>
                  </a:lnTo>
                  <a:lnTo>
                    <a:pt x="1198" y="915"/>
                  </a:lnTo>
                  <a:lnTo>
                    <a:pt x="1198" y="914"/>
                  </a:lnTo>
                  <a:lnTo>
                    <a:pt x="1196" y="911"/>
                  </a:lnTo>
                  <a:lnTo>
                    <a:pt x="1195" y="910"/>
                  </a:lnTo>
                  <a:lnTo>
                    <a:pt x="1192" y="908"/>
                  </a:lnTo>
                  <a:lnTo>
                    <a:pt x="1191" y="908"/>
                  </a:lnTo>
                  <a:lnTo>
                    <a:pt x="1187" y="908"/>
                  </a:lnTo>
                  <a:lnTo>
                    <a:pt x="1184" y="905"/>
                  </a:lnTo>
                  <a:lnTo>
                    <a:pt x="1181" y="905"/>
                  </a:lnTo>
                  <a:lnTo>
                    <a:pt x="1178" y="905"/>
                  </a:lnTo>
                  <a:lnTo>
                    <a:pt x="1177" y="905"/>
                  </a:lnTo>
                  <a:lnTo>
                    <a:pt x="1170" y="901"/>
                  </a:lnTo>
                  <a:lnTo>
                    <a:pt x="1167" y="899"/>
                  </a:lnTo>
                  <a:lnTo>
                    <a:pt x="1165" y="894"/>
                  </a:lnTo>
                  <a:lnTo>
                    <a:pt x="1163" y="897"/>
                  </a:lnTo>
                  <a:lnTo>
                    <a:pt x="1162" y="897"/>
                  </a:lnTo>
                  <a:lnTo>
                    <a:pt x="1159" y="897"/>
                  </a:lnTo>
                  <a:lnTo>
                    <a:pt x="1156" y="897"/>
                  </a:lnTo>
                  <a:lnTo>
                    <a:pt x="1155" y="899"/>
                  </a:lnTo>
                  <a:lnTo>
                    <a:pt x="1151" y="903"/>
                  </a:lnTo>
                  <a:lnTo>
                    <a:pt x="1149" y="905"/>
                  </a:lnTo>
                  <a:lnTo>
                    <a:pt x="1148" y="907"/>
                  </a:lnTo>
                  <a:lnTo>
                    <a:pt x="1144" y="908"/>
                  </a:lnTo>
                  <a:lnTo>
                    <a:pt x="1140" y="908"/>
                  </a:lnTo>
                  <a:lnTo>
                    <a:pt x="1137" y="907"/>
                  </a:lnTo>
                  <a:lnTo>
                    <a:pt x="1135" y="905"/>
                  </a:lnTo>
                  <a:lnTo>
                    <a:pt x="1131" y="901"/>
                  </a:lnTo>
                  <a:lnTo>
                    <a:pt x="1126" y="900"/>
                  </a:lnTo>
                  <a:lnTo>
                    <a:pt x="1120" y="900"/>
                  </a:lnTo>
                  <a:lnTo>
                    <a:pt x="1115" y="899"/>
                  </a:lnTo>
                  <a:lnTo>
                    <a:pt x="1111" y="896"/>
                  </a:lnTo>
                  <a:lnTo>
                    <a:pt x="1109" y="894"/>
                  </a:lnTo>
                  <a:lnTo>
                    <a:pt x="1108" y="896"/>
                  </a:lnTo>
                  <a:lnTo>
                    <a:pt x="1105" y="897"/>
                  </a:lnTo>
                  <a:lnTo>
                    <a:pt x="1102" y="897"/>
                  </a:lnTo>
                  <a:lnTo>
                    <a:pt x="1101" y="897"/>
                  </a:lnTo>
                  <a:lnTo>
                    <a:pt x="1095" y="897"/>
                  </a:lnTo>
                  <a:lnTo>
                    <a:pt x="1093" y="897"/>
                  </a:lnTo>
                  <a:lnTo>
                    <a:pt x="1091" y="897"/>
                  </a:lnTo>
                  <a:lnTo>
                    <a:pt x="1093" y="892"/>
                  </a:lnTo>
                  <a:lnTo>
                    <a:pt x="1095" y="889"/>
                  </a:lnTo>
                  <a:lnTo>
                    <a:pt x="1098" y="889"/>
                  </a:lnTo>
                  <a:lnTo>
                    <a:pt x="1100" y="885"/>
                  </a:lnTo>
                  <a:lnTo>
                    <a:pt x="1102" y="883"/>
                  </a:lnTo>
                  <a:lnTo>
                    <a:pt x="1101" y="881"/>
                  </a:lnTo>
                  <a:lnTo>
                    <a:pt x="1098" y="879"/>
                  </a:lnTo>
                  <a:lnTo>
                    <a:pt x="1094" y="879"/>
                  </a:lnTo>
                  <a:lnTo>
                    <a:pt x="1090" y="875"/>
                  </a:lnTo>
                  <a:lnTo>
                    <a:pt x="1086" y="875"/>
                  </a:lnTo>
                  <a:lnTo>
                    <a:pt x="1083" y="874"/>
                  </a:lnTo>
                  <a:lnTo>
                    <a:pt x="1080" y="874"/>
                  </a:lnTo>
                  <a:lnTo>
                    <a:pt x="1079" y="878"/>
                  </a:lnTo>
                  <a:lnTo>
                    <a:pt x="1075" y="878"/>
                  </a:lnTo>
                  <a:lnTo>
                    <a:pt x="1072" y="874"/>
                  </a:lnTo>
                  <a:lnTo>
                    <a:pt x="1072" y="870"/>
                  </a:lnTo>
                  <a:lnTo>
                    <a:pt x="1069" y="868"/>
                  </a:lnTo>
                  <a:lnTo>
                    <a:pt x="1066" y="870"/>
                  </a:lnTo>
                  <a:lnTo>
                    <a:pt x="1065" y="871"/>
                  </a:lnTo>
                  <a:lnTo>
                    <a:pt x="1062" y="872"/>
                  </a:lnTo>
                  <a:lnTo>
                    <a:pt x="1059" y="870"/>
                  </a:lnTo>
                  <a:lnTo>
                    <a:pt x="1055" y="870"/>
                  </a:lnTo>
                  <a:lnTo>
                    <a:pt x="1048" y="872"/>
                  </a:lnTo>
                  <a:lnTo>
                    <a:pt x="1046" y="872"/>
                  </a:lnTo>
                  <a:lnTo>
                    <a:pt x="1044" y="872"/>
                  </a:lnTo>
                  <a:lnTo>
                    <a:pt x="1041" y="872"/>
                  </a:lnTo>
                  <a:lnTo>
                    <a:pt x="1037" y="874"/>
                  </a:lnTo>
                  <a:lnTo>
                    <a:pt x="1037" y="874"/>
                  </a:lnTo>
                  <a:lnTo>
                    <a:pt x="1036" y="874"/>
                  </a:lnTo>
                  <a:lnTo>
                    <a:pt x="1035" y="875"/>
                  </a:lnTo>
                  <a:lnTo>
                    <a:pt x="1035" y="878"/>
                  </a:lnTo>
                  <a:lnTo>
                    <a:pt x="1033" y="878"/>
                  </a:lnTo>
                  <a:lnTo>
                    <a:pt x="1030" y="881"/>
                  </a:lnTo>
                  <a:lnTo>
                    <a:pt x="1029" y="881"/>
                  </a:lnTo>
                  <a:lnTo>
                    <a:pt x="1028" y="883"/>
                  </a:lnTo>
                  <a:lnTo>
                    <a:pt x="1026" y="886"/>
                  </a:lnTo>
                  <a:lnTo>
                    <a:pt x="1023" y="887"/>
                  </a:lnTo>
                  <a:lnTo>
                    <a:pt x="1012" y="889"/>
                  </a:lnTo>
                  <a:lnTo>
                    <a:pt x="1011" y="889"/>
                  </a:lnTo>
                  <a:lnTo>
                    <a:pt x="1010" y="890"/>
                  </a:lnTo>
                  <a:lnTo>
                    <a:pt x="1004" y="896"/>
                  </a:lnTo>
                  <a:lnTo>
                    <a:pt x="1003" y="897"/>
                  </a:lnTo>
                  <a:lnTo>
                    <a:pt x="1001" y="899"/>
                  </a:lnTo>
                  <a:lnTo>
                    <a:pt x="1000" y="900"/>
                  </a:lnTo>
                  <a:lnTo>
                    <a:pt x="999" y="901"/>
                  </a:lnTo>
                  <a:lnTo>
                    <a:pt x="996" y="905"/>
                  </a:lnTo>
                  <a:lnTo>
                    <a:pt x="992" y="914"/>
                  </a:lnTo>
                  <a:lnTo>
                    <a:pt x="989" y="918"/>
                  </a:lnTo>
                  <a:lnTo>
                    <a:pt x="985" y="921"/>
                  </a:lnTo>
                  <a:lnTo>
                    <a:pt x="982" y="922"/>
                  </a:lnTo>
                  <a:lnTo>
                    <a:pt x="979" y="925"/>
                  </a:lnTo>
                  <a:lnTo>
                    <a:pt x="978" y="928"/>
                  </a:lnTo>
                  <a:lnTo>
                    <a:pt x="976" y="932"/>
                  </a:lnTo>
                  <a:lnTo>
                    <a:pt x="972" y="939"/>
                  </a:lnTo>
                  <a:lnTo>
                    <a:pt x="970" y="943"/>
                  </a:lnTo>
                  <a:lnTo>
                    <a:pt x="970" y="944"/>
                  </a:lnTo>
                  <a:lnTo>
                    <a:pt x="968" y="943"/>
                  </a:lnTo>
                  <a:lnTo>
                    <a:pt x="967" y="943"/>
                  </a:lnTo>
                  <a:lnTo>
                    <a:pt x="964" y="944"/>
                  </a:lnTo>
                  <a:lnTo>
                    <a:pt x="963" y="944"/>
                  </a:lnTo>
                  <a:lnTo>
                    <a:pt x="963" y="946"/>
                  </a:lnTo>
                  <a:lnTo>
                    <a:pt x="961" y="947"/>
                  </a:lnTo>
                  <a:lnTo>
                    <a:pt x="960" y="948"/>
                  </a:lnTo>
                  <a:lnTo>
                    <a:pt x="958" y="950"/>
                  </a:lnTo>
                  <a:lnTo>
                    <a:pt x="958" y="950"/>
                  </a:lnTo>
                  <a:lnTo>
                    <a:pt x="957" y="952"/>
                  </a:lnTo>
                  <a:lnTo>
                    <a:pt x="957" y="952"/>
                  </a:lnTo>
                  <a:lnTo>
                    <a:pt x="956" y="954"/>
                  </a:lnTo>
                  <a:lnTo>
                    <a:pt x="956" y="955"/>
                  </a:lnTo>
                  <a:lnTo>
                    <a:pt x="957" y="957"/>
                  </a:lnTo>
                  <a:lnTo>
                    <a:pt x="956" y="958"/>
                  </a:lnTo>
                  <a:lnTo>
                    <a:pt x="954" y="959"/>
                  </a:lnTo>
                  <a:lnTo>
                    <a:pt x="954" y="962"/>
                  </a:lnTo>
                  <a:lnTo>
                    <a:pt x="954" y="966"/>
                  </a:lnTo>
                  <a:lnTo>
                    <a:pt x="957" y="970"/>
                  </a:lnTo>
                  <a:lnTo>
                    <a:pt x="958" y="973"/>
                  </a:lnTo>
                  <a:lnTo>
                    <a:pt x="956" y="975"/>
                  </a:lnTo>
                  <a:lnTo>
                    <a:pt x="954" y="973"/>
                  </a:lnTo>
                  <a:lnTo>
                    <a:pt x="950" y="973"/>
                  </a:lnTo>
                  <a:lnTo>
                    <a:pt x="949" y="975"/>
                  </a:lnTo>
                  <a:lnTo>
                    <a:pt x="946" y="972"/>
                  </a:lnTo>
                  <a:lnTo>
                    <a:pt x="945" y="972"/>
                  </a:lnTo>
                  <a:lnTo>
                    <a:pt x="943" y="969"/>
                  </a:lnTo>
                  <a:lnTo>
                    <a:pt x="942" y="969"/>
                  </a:lnTo>
                  <a:lnTo>
                    <a:pt x="940" y="968"/>
                  </a:lnTo>
                  <a:lnTo>
                    <a:pt x="940" y="966"/>
                  </a:lnTo>
                  <a:lnTo>
                    <a:pt x="938" y="965"/>
                  </a:lnTo>
                  <a:lnTo>
                    <a:pt x="936" y="962"/>
                  </a:lnTo>
                  <a:lnTo>
                    <a:pt x="936" y="959"/>
                  </a:lnTo>
                  <a:lnTo>
                    <a:pt x="936" y="955"/>
                  </a:lnTo>
                  <a:lnTo>
                    <a:pt x="936" y="954"/>
                  </a:lnTo>
                  <a:lnTo>
                    <a:pt x="935" y="952"/>
                  </a:lnTo>
                  <a:lnTo>
                    <a:pt x="935" y="951"/>
                  </a:lnTo>
                  <a:lnTo>
                    <a:pt x="935" y="950"/>
                  </a:lnTo>
                  <a:lnTo>
                    <a:pt x="938" y="947"/>
                  </a:lnTo>
                  <a:lnTo>
                    <a:pt x="939" y="943"/>
                  </a:lnTo>
                  <a:lnTo>
                    <a:pt x="940" y="940"/>
                  </a:lnTo>
                  <a:lnTo>
                    <a:pt x="945" y="921"/>
                  </a:lnTo>
                  <a:lnTo>
                    <a:pt x="946" y="919"/>
                  </a:lnTo>
                  <a:lnTo>
                    <a:pt x="945" y="917"/>
                  </a:lnTo>
                  <a:lnTo>
                    <a:pt x="945" y="915"/>
                  </a:lnTo>
                  <a:lnTo>
                    <a:pt x="942" y="914"/>
                  </a:lnTo>
                  <a:lnTo>
                    <a:pt x="940" y="912"/>
                  </a:lnTo>
                  <a:lnTo>
                    <a:pt x="940" y="910"/>
                  </a:lnTo>
                  <a:lnTo>
                    <a:pt x="942" y="907"/>
                  </a:lnTo>
                  <a:lnTo>
                    <a:pt x="942" y="905"/>
                  </a:lnTo>
                  <a:lnTo>
                    <a:pt x="940" y="903"/>
                  </a:lnTo>
                  <a:lnTo>
                    <a:pt x="938" y="901"/>
                  </a:lnTo>
                  <a:lnTo>
                    <a:pt x="935" y="899"/>
                  </a:lnTo>
                  <a:lnTo>
                    <a:pt x="932" y="899"/>
                  </a:lnTo>
                  <a:lnTo>
                    <a:pt x="927" y="897"/>
                  </a:lnTo>
                  <a:lnTo>
                    <a:pt x="925" y="896"/>
                  </a:lnTo>
                  <a:lnTo>
                    <a:pt x="924" y="894"/>
                  </a:lnTo>
                  <a:lnTo>
                    <a:pt x="921" y="893"/>
                  </a:lnTo>
                  <a:lnTo>
                    <a:pt x="918" y="897"/>
                  </a:lnTo>
                  <a:lnTo>
                    <a:pt x="916" y="899"/>
                  </a:lnTo>
                  <a:lnTo>
                    <a:pt x="914" y="900"/>
                  </a:lnTo>
                  <a:lnTo>
                    <a:pt x="913" y="901"/>
                  </a:lnTo>
                  <a:lnTo>
                    <a:pt x="911" y="900"/>
                  </a:lnTo>
                  <a:lnTo>
                    <a:pt x="909" y="901"/>
                  </a:lnTo>
                  <a:lnTo>
                    <a:pt x="905" y="905"/>
                  </a:lnTo>
                  <a:lnTo>
                    <a:pt x="902" y="905"/>
                  </a:lnTo>
                  <a:lnTo>
                    <a:pt x="885" y="908"/>
                  </a:lnTo>
                  <a:lnTo>
                    <a:pt x="884" y="910"/>
                  </a:lnTo>
                  <a:lnTo>
                    <a:pt x="882" y="910"/>
                  </a:lnTo>
                  <a:lnTo>
                    <a:pt x="882" y="910"/>
                  </a:lnTo>
                  <a:lnTo>
                    <a:pt x="880" y="910"/>
                  </a:lnTo>
                  <a:lnTo>
                    <a:pt x="878" y="910"/>
                  </a:lnTo>
                  <a:lnTo>
                    <a:pt x="877" y="911"/>
                  </a:lnTo>
                  <a:lnTo>
                    <a:pt x="877" y="914"/>
                  </a:lnTo>
                  <a:lnTo>
                    <a:pt x="877" y="917"/>
                  </a:lnTo>
                  <a:lnTo>
                    <a:pt x="878" y="919"/>
                  </a:lnTo>
                  <a:lnTo>
                    <a:pt x="877" y="918"/>
                  </a:lnTo>
                  <a:lnTo>
                    <a:pt x="873" y="917"/>
                  </a:lnTo>
                  <a:lnTo>
                    <a:pt x="871" y="915"/>
                  </a:lnTo>
                  <a:lnTo>
                    <a:pt x="870" y="915"/>
                  </a:lnTo>
                  <a:lnTo>
                    <a:pt x="867" y="917"/>
                  </a:lnTo>
                  <a:lnTo>
                    <a:pt x="866" y="917"/>
                  </a:lnTo>
                  <a:lnTo>
                    <a:pt x="866" y="917"/>
                  </a:lnTo>
                  <a:lnTo>
                    <a:pt x="863" y="915"/>
                  </a:lnTo>
                  <a:lnTo>
                    <a:pt x="862" y="915"/>
                  </a:lnTo>
                  <a:lnTo>
                    <a:pt x="855" y="915"/>
                  </a:lnTo>
                  <a:lnTo>
                    <a:pt x="853" y="914"/>
                  </a:lnTo>
                  <a:lnTo>
                    <a:pt x="852" y="914"/>
                  </a:lnTo>
                  <a:lnTo>
                    <a:pt x="852" y="915"/>
                  </a:lnTo>
                  <a:lnTo>
                    <a:pt x="849" y="918"/>
                  </a:lnTo>
                  <a:lnTo>
                    <a:pt x="848" y="921"/>
                  </a:lnTo>
                  <a:lnTo>
                    <a:pt x="846" y="922"/>
                  </a:lnTo>
                  <a:lnTo>
                    <a:pt x="844" y="925"/>
                  </a:lnTo>
                  <a:lnTo>
                    <a:pt x="841" y="925"/>
                  </a:lnTo>
                  <a:lnTo>
                    <a:pt x="838" y="922"/>
                  </a:lnTo>
                  <a:lnTo>
                    <a:pt x="835" y="922"/>
                  </a:lnTo>
                  <a:lnTo>
                    <a:pt x="834" y="923"/>
                  </a:lnTo>
                  <a:lnTo>
                    <a:pt x="831" y="925"/>
                  </a:lnTo>
                  <a:lnTo>
                    <a:pt x="830" y="925"/>
                  </a:lnTo>
                  <a:lnTo>
                    <a:pt x="828" y="923"/>
                  </a:lnTo>
                  <a:lnTo>
                    <a:pt x="828" y="922"/>
                  </a:lnTo>
                  <a:lnTo>
                    <a:pt x="827" y="922"/>
                  </a:lnTo>
                  <a:lnTo>
                    <a:pt x="826" y="921"/>
                  </a:lnTo>
                  <a:lnTo>
                    <a:pt x="824" y="922"/>
                  </a:lnTo>
                  <a:lnTo>
                    <a:pt x="820" y="922"/>
                  </a:lnTo>
                  <a:lnTo>
                    <a:pt x="813" y="925"/>
                  </a:lnTo>
                  <a:lnTo>
                    <a:pt x="810" y="925"/>
                  </a:lnTo>
                  <a:lnTo>
                    <a:pt x="810" y="923"/>
                  </a:lnTo>
                  <a:lnTo>
                    <a:pt x="812" y="922"/>
                  </a:lnTo>
                  <a:lnTo>
                    <a:pt x="813" y="919"/>
                  </a:lnTo>
                  <a:lnTo>
                    <a:pt x="810" y="919"/>
                  </a:lnTo>
                  <a:lnTo>
                    <a:pt x="808" y="921"/>
                  </a:lnTo>
                  <a:lnTo>
                    <a:pt x="806" y="922"/>
                  </a:lnTo>
                  <a:lnTo>
                    <a:pt x="804" y="923"/>
                  </a:lnTo>
                  <a:lnTo>
                    <a:pt x="799" y="922"/>
                  </a:lnTo>
                  <a:lnTo>
                    <a:pt x="794" y="922"/>
                  </a:lnTo>
                  <a:lnTo>
                    <a:pt x="791" y="922"/>
                  </a:lnTo>
                  <a:lnTo>
                    <a:pt x="788" y="921"/>
                  </a:lnTo>
                  <a:lnTo>
                    <a:pt x="783" y="914"/>
                  </a:lnTo>
                  <a:lnTo>
                    <a:pt x="780" y="911"/>
                  </a:lnTo>
                  <a:lnTo>
                    <a:pt x="779" y="910"/>
                  </a:lnTo>
                  <a:lnTo>
                    <a:pt x="777" y="910"/>
                  </a:lnTo>
                  <a:lnTo>
                    <a:pt x="775" y="910"/>
                  </a:lnTo>
                  <a:lnTo>
                    <a:pt x="772" y="911"/>
                  </a:lnTo>
                  <a:lnTo>
                    <a:pt x="770" y="910"/>
                  </a:lnTo>
                  <a:lnTo>
                    <a:pt x="768" y="910"/>
                  </a:lnTo>
                  <a:lnTo>
                    <a:pt x="766" y="908"/>
                  </a:lnTo>
                  <a:lnTo>
                    <a:pt x="766" y="905"/>
                  </a:lnTo>
                  <a:lnTo>
                    <a:pt x="763" y="903"/>
                  </a:lnTo>
                  <a:lnTo>
                    <a:pt x="757" y="903"/>
                  </a:lnTo>
                  <a:lnTo>
                    <a:pt x="754" y="903"/>
                  </a:lnTo>
                  <a:lnTo>
                    <a:pt x="754" y="901"/>
                  </a:lnTo>
                  <a:lnTo>
                    <a:pt x="754" y="897"/>
                  </a:lnTo>
                  <a:lnTo>
                    <a:pt x="754" y="897"/>
                  </a:lnTo>
                  <a:lnTo>
                    <a:pt x="752" y="896"/>
                  </a:lnTo>
                  <a:lnTo>
                    <a:pt x="751" y="894"/>
                  </a:lnTo>
                  <a:lnTo>
                    <a:pt x="750" y="894"/>
                  </a:lnTo>
                  <a:lnTo>
                    <a:pt x="747" y="893"/>
                  </a:lnTo>
                  <a:lnTo>
                    <a:pt x="747" y="894"/>
                  </a:lnTo>
                  <a:lnTo>
                    <a:pt x="744" y="896"/>
                  </a:lnTo>
                  <a:lnTo>
                    <a:pt x="743" y="896"/>
                  </a:lnTo>
                  <a:lnTo>
                    <a:pt x="741" y="896"/>
                  </a:lnTo>
                  <a:lnTo>
                    <a:pt x="740" y="894"/>
                  </a:lnTo>
                  <a:lnTo>
                    <a:pt x="739" y="893"/>
                  </a:lnTo>
                  <a:lnTo>
                    <a:pt x="737" y="894"/>
                  </a:lnTo>
                  <a:lnTo>
                    <a:pt x="736" y="894"/>
                  </a:lnTo>
                  <a:lnTo>
                    <a:pt x="736" y="897"/>
                  </a:lnTo>
                  <a:lnTo>
                    <a:pt x="736" y="899"/>
                  </a:lnTo>
                  <a:lnTo>
                    <a:pt x="736" y="900"/>
                  </a:lnTo>
                  <a:lnTo>
                    <a:pt x="736" y="901"/>
                  </a:lnTo>
                  <a:lnTo>
                    <a:pt x="734" y="903"/>
                  </a:lnTo>
                  <a:lnTo>
                    <a:pt x="734" y="903"/>
                  </a:lnTo>
                  <a:lnTo>
                    <a:pt x="734" y="907"/>
                  </a:lnTo>
                  <a:lnTo>
                    <a:pt x="733" y="910"/>
                  </a:lnTo>
                  <a:lnTo>
                    <a:pt x="733" y="911"/>
                  </a:lnTo>
                  <a:lnTo>
                    <a:pt x="730" y="912"/>
                  </a:lnTo>
                  <a:lnTo>
                    <a:pt x="727" y="914"/>
                  </a:lnTo>
                  <a:lnTo>
                    <a:pt x="726" y="914"/>
                  </a:lnTo>
                  <a:lnTo>
                    <a:pt x="725" y="914"/>
                  </a:lnTo>
                  <a:lnTo>
                    <a:pt x="721" y="911"/>
                  </a:lnTo>
                  <a:lnTo>
                    <a:pt x="721" y="910"/>
                  </a:lnTo>
                  <a:lnTo>
                    <a:pt x="719" y="910"/>
                  </a:lnTo>
                  <a:lnTo>
                    <a:pt x="718" y="911"/>
                  </a:lnTo>
                  <a:lnTo>
                    <a:pt x="716" y="911"/>
                  </a:lnTo>
                  <a:lnTo>
                    <a:pt x="716" y="910"/>
                  </a:lnTo>
                  <a:lnTo>
                    <a:pt x="714" y="907"/>
                  </a:lnTo>
                  <a:lnTo>
                    <a:pt x="712" y="905"/>
                  </a:lnTo>
                  <a:lnTo>
                    <a:pt x="711" y="905"/>
                  </a:lnTo>
                  <a:lnTo>
                    <a:pt x="710" y="905"/>
                  </a:lnTo>
                  <a:lnTo>
                    <a:pt x="707" y="905"/>
                  </a:lnTo>
                  <a:lnTo>
                    <a:pt x="705" y="904"/>
                  </a:lnTo>
                  <a:lnTo>
                    <a:pt x="705" y="903"/>
                  </a:lnTo>
                  <a:lnTo>
                    <a:pt x="705" y="900"/>
                  </a:lnTo>
                  <a:lnTo>
                    <a:pt x="704" y="899"/>
                  </a:lnTo>
                  <a:lnTo>
                    <a:pt x="703" y="899"/>
                  </a:lnTo>
                  <a:lnTo>
                    <a:pt x="703" y="897"/>
                  </a:lnTo>
                  <a:lnTo>
                    <a:pt x="704" y="896"/>
                  </a:lnTo>
                  <a:lnTo>
                    <a:pt x="704" y="893"/>
                  </a:lnTo>
                  <a:lnTo>
                    <a:pt x="704" y="890"/>
                  </a:lnTo>
                  <a:lnTo>
                    <a:pt x="703" y="889"/>
                  </a:lnTo>
                  <a:lnTo>
                    <a:pt x="701" y="889"/>
                  </a:lnTo>
                  <a:lnTo>
                    <a:pt x="694" y="897"/>
                  </a:lnTo>
                  <a:lnTo>
                    <a:pt x="694" y="897"/>
                  </a:lnTo>
                  <a:lnTo>
                    <a:pt x="694" y="900"/>
                  </a:lnTo>
                  <a:lnTo>
                    <a:pt x="696" y="900"/>
                  </a:lnTo>
                  <a:lnTo>
                    <a:pt x="694" y="903"/>
                  </a:lnTo>
                  <a:lnTo>
                    <a:pt x="694" y="903"/>
                  </a:lnTo>
                  <a:lnTo>
                    <a:pt x="694" y="904"/>
                  </a:lnTo>
                  <a:lnTo>
                    <a:pt x="694" y="904"/>
                  </a:lnTo>
                  <a:lnTo>
                    <a:pt x="696" y="905"/>
                  </a:lnTo>
                  <a:lnTo>
                    <a:pt x="697" y="905"/>
                  </a:lnTo>
                  <a:lnTo>
                    <a:pt x="697" y="907"/>
                  </a:lnTo>
                  <a:lnTo>
                    <a:pt x="696" y="908"/>
                  </a:lnTo>
                  <a:lnTo>
                    <a:pt x="696" y="908"/>
                  </a:lnTo>
                  <a:lnTo>
                    <a:pt x="697" y="910"/>
                  </a:lnTo>
                  <a:lnTo>
                    <a:pt x="697" y="911"/>
                  </a:lnTo>
                  <a:lnTo>
                    <a:pt x="697" y="911"/>
                  </a:lnTo>
                  <a:lnTo>
                    <a:pt x="697" y="912"/>
                  </a:lnTo>
                  <a:lnTo>
                    <a:pt x="697" y="912"/>
                  </a:lnTo>
                  <a:lnTo>
                    <a:pt x="694" y="915"/>
                  </a:lnTo>
                  <a:lnTo>
                    <a:pt x="693" y="917"/>
                  </a:lnTo>
                  <a:lnTo>
                    <a:pt x="692" y="917"/>
                  </a:lnTo>
                  <a:lnTo>
                    <a:pt x="690" y="917"/>
                  </a:lnTo>
                  <a:lnTo>
                    <a:pt x="686" y="917"/>
                  </a:lnTo>
                  <a:lnTo>
                    <a:pt x="685" y="915"/>
                  </a:lnTo>
                  <a:lnTo>
                    <a:pt x="683" y="914"/>
                  </a:lnTo>
                  <a:lnTo>
                    <a:pt x="683" y="911"/>
                  </a:lnTo>
                  <a:lnTo>
                    <a:pt x="683" y="908"/>
                  </a:lnTo>
                  <a:lnTo>
                    <a:pt x="683" y="907"/>
                  </a:lnTo>
                  <a:lnTo>
                    <a:pt x="683" y="905"/>
                  </a:lnTo>
                  <a:lnTo>
                    <a:pt x="679" y="903"/>
                  </a:lnTo>
                  <a:lnTo>
                    <a:pt x="678" y="901"/>
                  </a:lnTo>
                  <a:lnTo>
                    <a:pt x="678" y="899"/>
                  </a:lnTo>
                  <a:lnTo>
                    <a:pt x="678" y="897"/>
                  </a:lnTo>
                  <a:lnTo>
                    <a:pt x="678" y="896"/>
                  </a:lnTo>
                  <a:lnTo>
                    <a:pt x="678" y="894"/>
                  </a:lnTo>
                  <a:lnTo>
                    <a:pt x="676" y="893"/>
                  </a:lnTo>
                  <a:lnTo>
                    <a:pt x="675" y="892"/>
                  </a:lnTo>
                  <a:lnTo>
                    <a:pt x="675" y="890"/>
                  </a:lnTo>
                  <a:lnTo>
                    <a:pt x="674" y="889"/>
                  </a:lnTo>
                  <a:lnTo>
                    <a:pt x="672" y="887"/>
                  </a:lnTo>
                  <a:lnTo>
                    <a:pt x="668" y="885"/>
                  </a:lnTo>
                  <a:lnTo>
                    <a:pt x="665" y="883"/>
                  </a:lnTo>
                  <a:lnTo>
                    <a:pt x="664" y="882"/>
                  </a:lnTo>
                  <a:lnTo>
                    <a:pt x="661" y="879"/>
                  </a:lnTo>
                  <a:lnTo>
                    <a:pt x="661" y="876"/>
                  </a:lnTo>
                  <a:lnTo>
                    <a:pt x="660" y="872"/>
                  </a:lnTo>
                  <a:lnTo>
                    <a:pt x="660" y="870"/>
                  </a:lnTo>
                  <a:lnTo>
                    <a:pt x="658" y="871"/>
                  </a:lnTo>
                  <a:lnTo>
                    <a:pt x="658" y="871"/>
                  </a:lnTo>
                  <a:lnTo>
                    <a:pt x="658" y="872"/>
                  </a:lnTo>
                  <a:lnTo>
                    <a:pt x="658" y="872"/>
                  </a:lnTo>
                  <a:lnTo>
                    <a:pt x="658" y="874"/>
                  </a:lnTo>
                  <a:lnTo>
                    <a:pt x="656" y="875"/>
                  </a:lnTo>
                  <a:lnTo>
                    <a:pt x="656" y="875"/>
                  </a:lnTo>
                  <a:lnTo>
                    <a:pt x="653" y="879"/>
                  </a:lnTo>
                  <a:lnTo>
                    <a:pt x="651" y="879"/>
                  </a:lnTo>
                  <a:lnTo>
                    <a:pt x="650" y="878"/>
                  </a:lnTo>
                  <a:lnTo>
                    <a:pt x="649" y="876"/>
                  </a:lnTo>
                  <a:lnTo>
                    <a:pt x="646" y="875"/>
                  </a:lnTo>
                  <a:lnTo>
                    <a:pt x="645" y="875"/>
                  </a:lnTo>
                  <a:lnTo>
                    <a:pt x="642" y="875"/>
                  </a:lnTo>
                  <a:lnTo>
                    <a:pt x="640" y="876"/>
                  </a:lnTo>
                  <a:lnTo>
                    <a:pt x="638" y="875"/>
                  </a:lnTo>
                  <a:lnTo>
                    <a:pt x="636" y="874"/>
                  </a:lnTo>
                  <a:lnTo>
                    <a:pt x="635" y="874"/>
                  </a:lnTo>
                  <a:lnTo>
                    <a:pt x="633" y="875"/>
                  </a:lnTo>
                  <a:lnTo>
                    <a:pt x="631" y="878"/>
                  </a:lnTo>
                  <a:lnTo>
                    <a:pt x="631" y="878"/>
                  </a:lnTo>
                  <a:lnTo>
                    <a:pt x="628" y="878"/>
                  </a:lnTo>
                  <a:lnTo>
                    <a:pt x="628" y="876"/>
                  </a:lnTo>
                  <a:lnTo>
                    <a:pt x="627" y="876"/>
                  </a:lnTo>
                  <a:lnTo>
                    <a:pt x="625" y="875"/>
                  </a:lnTo>
                  <a:lnTo>
                    <a:pt x="625" y="875"/>
                  </a:lnTo>
                  <a:lnTo>
                    <a:pt x="622" y="876"/>
                  </a:lnTo>
                  <a:lnTo>
                    <a:pt x="621" y="878"/>
                  </a:lnTo>
                  <a:lnTo>
                    <a:pt x="620" y="878"/>
                  </a:lnTo>
                  <a:lnTo>
                    <a:pt x="617" y="876"/>
                  </a:lnTo>
                  <a:lnTo>
                    <a:pt x="615" y="876"/>
                  </a:lnTo>
                  <a:lnTo>
                    <a:pt x="613" y="874"/>
                  </a:lnTo>
                  <a:lnTo>
                    <a:pt x="611" y="874"/>
                  </a:lnTo>
                  <a:lnTo>
                    <a:pt x="609" y="875"/>
                  </a:lnTo>
                  <a:lnTo>
                    <a:pt x="607" y="875"/>
                  </a:lnTo>
                  <a:lnTo>
                    <a:pt x="606" y="874"/>
                  </a:lnTo>
                  <a:lnTo>
                    <a:pt x="604" y="872"/>
                  </a:lnTo>
                  <a:lnTo>
                    <a:pt x="606" y="867"/>
                  </a:lnTo>
                  <a:lnTo>
                    <a:pt x="606" y="865"/>
                  </a:lnTo>
                  <a:lnTo>
                    <a:pt x="604" y="860"/>
                  </a:lnTo>
                  <a:lnTo>
                    <a:pt x="604" y="858"/>
                  </a:lnTo>
                  <a:lnTo>
                    <a:pt x="607" y="857"/>
                  </a:lnTo>
                  <a:lnTo>
                    <a:pt x="607" y="856"/>
                  </a:lnTo>
                  <a:lnTo>
                    <a:pt x="607" y="854"/>
                  </a:lnTo>
                  <a:lnTo>
                    <a:pt x="609" y="853"/>
                  </a:lnTo>
                  <a:lnTo>
                    <a:pt x="609" y="853"/>
                  </a:lnTo>
                  <a:lnTo>
                    <a:pt x="610" y="852"/>
                  </a:lnTo>
                  <a:lnTo>
                    <a:pt x="611" y="852"/>
                  </a:lnTo>
                  <a:lnTo>
                    <a:pt x="611" y="850"/>
                  </a:lnTo>
                  <a:lnTo>
                    <a:pt x="611" y="850"/>
                  </a:lnTo>
                  <a:lnTo>
                    <a:pt x="613" y="845"/>
                  </a:lnTo>
                  <a:lnTo>
                    <a:pt x="611" y="843"/>
                  </a:lnTo>
                  <a:lnTo>
                    <a:pt x="607" y="842"/>
                  </a:lnTo>
                  <a:lnTo>
                    <a:pt x="604" y="839"/>
                  </a:lnTo>
                  <a:lnTo>
                    <a:pt x="603" y="839"/>
                  </a:lnTo>
                  <a:lnTo>
                    <a:pt x="600" y="839"/>
                  </a:lnTo>
                  <a:lnTo>
                    <a:pt x="600" y="840"/>
                  </a:lnTo>
                  <a:lnTo>
                    <a:pt x="599" y="840"/>
                  </a:lnTo>
                  <a:lnTo>
                    <a:pt x="597" y="842"/>
                  </a:lnTo>
                  <a:lnTo>
                    <a:pt x="597" y="843"/>
                  </a:lnTo>
                  <a:lnTo>
                    <a:pt x="597" y="845"/>
                  </a:lnTo>
                  <a:lnTo>
                    <a:pt x="596" y="845"/>
                  </a:lnTo>
                  <a:lnTo>
                    <a:pt x="593" y="846"/>
                  </a:lnTo>
                  <a:lnTo>
                    <a:pt x="592" y="846"/>
                  </a:lnTo>
                  <a:lnTo>
                    <a:pt x="592" y="849"/>
                  </a:lnTo>
                  <a:lnTo>
                    <a:pt x="591" y="849"/>
                  </a:lnTo>
                  <a:lnTo>
                    <a:pt x="589" y="850"/>
                  </a:lnTo>
                  <a:lnTo>
                    <a:pt x="589" y="850"/>
                  </a:lnTo>
                  <a:lnTo>
                    <a:pt x="588" y="849"/>
                  </a:lnTo>
                  <a:lnTo>
                    <a:pt x="586" y="849"/>
                  </a:lnTo>
                  <a:lnTo>
                    <a:pt x="581" y="849"/>
                  </a:lnTo>
                  <a:lnTo>
                    <a:pt x="581" y="849"/>
                  </a:lnTo>
                  <a:lnTo>
                    <a:pt x="580" y="849"/>
                  </a:lnTo>
                  <a:lnTo>
                    <a:pt x="578" y="847"/>
                  </a:lnTo>
                  <a:lnTo>
                    <a:pt x="575" y="845"/>
                  </a:lnTo>
                  <a:lnTo>
                    <a:pt x="574" y="843"/>
                  </a:lnTo>
                  <a:lnTo>
                    <a:pt x="570" y="843"/>
                  </a:lnTo>
                  <a:lnTo>
                    <a:pt x="568" y="842"/>
                  </a:lnTo>
                  <a:lnTo>
                    <a:pt x="568" y="838"/>
                  </a:lnTo>
                  <a:lnTo>
                    <a:pt x="567" y="836"/>
                  </a:lnTo>
                  <a:lnTo>
                    <a:pt x="566" y="836"/>
                  </a:lnTo>
                  <a:lnTo>
                    <a:pt x="564" y="836"/>
                  </a:lnTo>
                  <a:lnTo>
                    <a:pt x="564" y="835"/>
                  </a:lnTo>
                  <a:lnTo>
                    <a:pt x="563" y="834"/>
                  </a:lnTo>
                  <a:lnTo>
                    <a:pt x="562" y="834"/>
                  </a:lnTo>
                  <a:lnTo>
                    <a:pt x="556" y="832"/>
                  </a:lnTo>
                  <a:lnTo>
                    <a:pt x="555" y="831"/>
                  </a:lnTo>
                  <a:lnTo>
                    <a:pt x="553" y="831"/>
                  </a:lnTo>
                  <a:lnTo>
                    <a:pt x="552" y="829"/>
                  </a:lnTo>
                  <a:lnTo>
                    <a:pt x="550" y="829"/>
                  </a:lnTo>
                  <a:lnTo>
                    <a:pt x="548" y="829"/>
                  </a:lnTo>
                  <a:lnTo>
                    <a:pt x="546" y="827"/>
                  </a:lnTo>
                  <a:lnTo>
                    <a:pt x="545" y="822"/>
                  </a:lnTo>
                  <a:lnTo>
                    <a:pt x="545" y="821"/>
                  </a:lnTo>
                  <a:lnTo>
                    <a:pt x="542" y="820"/>
                  </a:lnTo>
                  <a:lnTo>
                    <a:pt x="541" y="817"/>
                  </a:lnTo>
                  <a:lnTo>
                    <a:pt x="539" y="817"/>
                  </a:lnTo>
                  <a:lnTo>
                    <a:pt x="539" y="816"/>
                  </a:lnTo>
                  <a:lnTo>
                    <a:pt x="532" y="814"/>
                  </a:lnTo>
                  <a:lnTo>
                    <a:pt x="528" y="811"/>
                  </a:lnTo>
                  <a:lnTo>
                    <a:pt x="526" y="807"/>
                  </a:lnTo>
                  <a:lnTo>
                    <a:pt x="528" y="799"/>
                  </a:lnTo>
                  <a:lnTo>
                    <a:pt x="527" y="798"/>
                  </a:lnTo>
                  <a:lnTo>
                    <a:pt x="526" y="798"/>
                  </a:lnTo>
                  <a:lnTo>
                    <a:pt x="523" y="796"/>
                  </a:lnTo>
                  <a:lnTo>
                    <a:pt x="523" y="792"/>
                  </a:lnTo>
                  <a:lnTo>
                    <a:pt x="523" y="792"/>
                  </a:lnTo>
                  <a:lnTo>
                    <a:pt x="521" y="791"/>
                  </a:lnTo>
                  <a:lnTo>
                    <a:pt x="520" y="789"/>
                  </a:lnTo>
                  <a:lnTo>
                    <a:pt x="519" y="787"/>
                  </a:lnTo>
                  <a:lnTo>
                    <a:pt x="520" y="785"/>
                  </a:lnTo>
                  <a:lnTo>
                    <a:pt x="521" y="784"/>
                  </a:lnTo>
                  <a:lnTo>
                    <a:pt x="521" y="781"/>
                  </a:lnTo>
                  <a:lnTo>
                    <a:pt x="521" y="781"/>
                  </a:lnTo>
                  <a:lnTo>
                    <a:pt x="520" y="780"/>
                  </a:lnTo>
                  <a:lnTo>
                    <a:pt x="519" y="781"/>
                  </a:lnTo>
                  <a:lnTo>
                    <a:pt x="517" y="780"/>
                  </a:lnTo>
                  <a:lnTo>
                    <a:pt x="517" y="778"/>
                  </a:lnTo>
                  <a:lnTo>
                    <a:pt x="516" y="775"/>
                  </a:lnTo>
                  <a:lnTo>
                    <a:pt x="515" y="775"/>
                  </a:lnTo>
                  <a:lnTo>
                    <a:pt x="513" y="775"/>
                  </a:lnTo>
                  <a:lnTo>
                    <a:pt x="512" y="775"/>
                  </a:lnTo>
                  <a:lnTo>
                    <a:pt x="510" y="775"/>
                  </a:lnTo>
                  <a:lnTo>
                    <a:pt x="509" y="775"/>
                  </a:lnTo>
                  <a:lnTo>
                    <a:pt x="508" y="774"/>
                  </a:lnTo>
                  <a:lnTo>
                    <a:pt x="508" y="773"/>
                  </a:lnTo>
                  <a:lnTo>
                    <a:pt x="506" y="774"/>
                  </a:lnTo>
                  <a:lnTo>
                    <a:pt x="505" y="774"/>
                  </a:lnTo>
                  <a:lnTo>
                    <a:pt x="505" y="773"/>
                  </a:lnTo>
                  <a:lnTo>
                    <a:pt x="503" y="773"/>
                  </a:lnTo>
                  <a:lnTo>
                    <a:pt x="503" y="771"/>
                  </a:lnTo>
                  <a:lnTo>
                    <a:pt x="502" y="771"/>
                  </a:lnTo>
                  <a:lnTo>
                    <a:pt x="501" y="771"/>
                  </a:lnTo>
                  <a:lnTo>
                    <a:pt x="499" y="771"/>
                  </a:lnTo>
                  <a:lnTo>
                    <a:pt x="497" y="773"/>
                  </a:lnTo>
                  <a:lnTo>
                    <a:pt x="495" y="773"/>
                  </a:lnTo>
                  <a:lnTo>
                    <a:pt x="495" y="774"/>
                  </a:lnTo>
                  <a:lnTo>
                    <a:pt x="495" y="775"/>
                  </a:lnTo>
                  <a:lnTo>
                    <a:pt x="492" y="775"/>
                  </a:lnTo>
                  <a:lnTo>
                    <a:pt x="488" y="777"/>
                  </a:lnTo>
                  <a:lnTo>
                    <a:pt x="487" y="778"/>
                  </a:lnTo>
                  <a:lnTo>
                    <a:pt x="484" y="778"/>
                  </a:lnTo>
                  <a:lnTo>
                    <a:pt x="481" y="778"/>
                  </a:lnTo>
                  <a:lnTo>
                    <a:pt x="480" y="778"/>
                  </a:lnTo>
                  <a:lnTo>
                    <a:pt x="477" y="780"/>
                  </a:lnTo>
                  <a:lnTo>
                    <a:pt x="477" y="781"/>
                  </a:lnTo>
                  <a:lnTo>
                    <a:pt x="476" y="784"/>
                  </a:lnTo>
                  <a:lnTo>
                    <a:pt x="476" y="785"/>
                  </a:lnTo>
                  <a:lnTo>
                    <a:pt x="474" y="785"/>
                  </a:lnTo>
                  <a:lnTo>
                    <a:pt x="473" y="785"/>
                  </a:lnTo>
                  <a:lnTo>
                    <a:pt x="470" y="785"/>
                  </a:lnTo>
                  <a:lnTo>
                    <a:pt x="469" y="784"/>
                  </a:lnTo>
                  <a:lnTo>
                    <a:pt x="467" y="784"/>
                  </a:lnTo>
                  <a:lnTo>
                    <a:pt x="465" y="784"/>
                  </a:lnTo>
                  <a:lnTo>
                    <a:pt x="465" y="782"/>
                  </a:lnTo>
                  <a:lnTo>
                    <a:pt x="463" y="782"/>
                  </a:lnTo>
                  <a:lnTo>
                    <a:pt x="463" y="781"/>
                  </a:lnTo>
                  <a:lnTo>
                    <a:pt x="463" y="778"/>
                  </a:lnTo>
                  <a:lnTo>
                    <a:pt x="462" y="775"/>
                  </a:lnTo>
                  <a:lnTo>
                    <a:pt x="462" y="773"/>
                  </a:lnTo>
                  <a:lnTo>
                    <a:pt x="459" y="773"/>
                  </a:lnTo>
                  <a:lnTo>
                    <a:pt x="456" y="771"/>
                  </a:lnTo>
                  <a:lnTo>
                    <a:pt x="456" y="770"/>
                  </a:lnTo>
                  <a:lnTo>
                    <a:pt x="455" y="767"/>
                  </a:lnTo>
                  <a:lnTo>
                    <a:pt x="454" y="767"/>
                  </a:lnTo>
                  <a:lnTo>
                    <a:pt x="454" y="766"/>
                  </a:lnTo>
                  <a:lnTo>
                    <a:pt x="452" y="764"/>
                  </a:lnTo>
                  <a:lnTo>
                    <a:pt x="452" y="763"/>
                  </a:lnTo>
                  <a:lnTo>
                    <a:pt x="452" y="762"/>
                  </a:lnTo>
                  <a:lnTo>
                    <a:pt x="451" y="762"/>
                  </a:lnTo>
                  <a:lnTo>
                    <a:pt x="448" y="759"/>
                  </a:lnTo>
                  <a:lnTo>
                    <a:pt x="448" y="757"/>
                  </a:lnTo>
                  <a:lnTo>
                    <a:pt x="450" y="756"/>
                  </a:lnTo>
                  <a:lnTo>
                    <a:pt x="448" y="753"/>
                  </a:lnTo>
                  <a:lnTo>
                    <a:pt x="447" y="752"/>
                  </a:lnTo>
                  <a:lnTo>
                    <a:pt x="440" y="753"/>
                  </a:lnTo>
                  <a:lnTo>
                    <a:pt x="440" y="751"/>
                  </a:lnTo>
                  <a:lnTo>
                    <a:pt x="440" y="749"/>
                  </a:lnTo>
                  <a:lnTo>
                    <a:pt x="440" y="748"/>
                  </a:lnTo>
                  <a:lnTo>
                    <a:pt x="440" y="748"/>
                  </a:lnTo>
                  <a:lnTo>
                    <a:pt x="440" y="745"/>
                  </a:lnTo>
                  <a:lnTo>
                    <a:pt x="440" y="744"/>
                  </a:lnTo>
                  <a:lnTo>
                    <a:pt x="437" y="742"/>
                  </a:lnTo>
                  <a:lnTo>
                    <a:pt x="437" y="742"/>
                  </a:lnTo>
                  <a:lnTo>
                    <a:pt x="436" y="741"/>
                  </a:lnTo>
                  <a:lnTo>
                    <a:pt x="434" y="741"/>
                  </a:lnTo>
                  <a:lnTo>
                    <a:pt x="434" y="740"/>
                  </a:lnTo>
                  <a:lnTo>
                    <a:pt x="434" y="740"/>
                  </a:lnTo>
                  <a:lnTo>
                    <a:pt x="434" y="738"/>
                  </a:lnTo>
                  <a:lnTo>
                    <a:pt x="433" y="737"/>
                  </a:lnTo>
                  <a:lnTo>
                    <a:pt x="432" y="737"/>
                  </a:lnTo>
                  <a:lnTo>
                    <a:pt x="430" y="737"/>
                  </a:lnTo>
                  <a:lnTo>
                    <a:pt x="429" y="737"/>
                  </a:lnTo>
                  <a:lnTo>
                    <a:pt x="426" y="738"/>
                  </a:lnTo>
                  <a:lnTo>
                    <a:pt x="425" y="738"/>
                  </a:lnTo>
                  <a:lnTo>
                    <a:pt x="425" y="740"/>
                  </a:lnTo>
                  <a:lnTo>
                    <a:pt x="425" y="741"/>
                  </a:lnTo>
                  <a:lnTo>
                    <a:pt x="423" y="742"/>
                  </a:lnTo>
                  <a:lnTo>
                    <a:pt x="423" y="742"/>
                  </a:lnTo>
                  <a:lnTo>
                    <a:pt x="422" y="741"/>
                  </a:lnTo>
                  <a:lnTo>
                    <a:pt x="420" y="738"/>
                  </a:lnTo>
                  <a:lnTo>
                    <a:pt x="420" y="737"/>
                  </a:lnTo>
                  <a:lnTo>
                    <a:pt x="415" y="733"/>
                  </a:lnTo>
                  <a:lnTo>
                    <a:pt x="414" y="733"/>
                  </a:lnTo>
                  <a:lnTo>
                    <a:pt x="412" y="733"/>
                  </a:lnTo>
                  <a:lnTo>
                    <a:pt x="411" y="733"/>
                  </a:lnTo>
                  <a:lnTo>
                    <a:pt x="409" y="733"/>
                  </a:lnTo>
                  <a:lnTo>
                    <a:pt x="408" y="731"/>
                  </a:lnTo>
                  <a:lnTo>
                    <a:pt x="408" y="730"/>
                  </a:lnTo>
                  <a:lnTo>
                    <a:pt x="407" y="731"/>
                  </a:lnTo>
                  <a:lnTo>
                    <a:pt x="404" y="733"/>
                  </a:lnTo>
                  <a:lnTo>
                    <a:pt x="402" y="734"/>
                  </a:lnTo>
                  <a:lnTo>
                    <a:pt x="401" y="731"/>
                  </a:lnTo>
                  <a:lnTo>
                    <a:pt x="400" y="730"/>
                  </a:lnTo>
                  <a:lnTo>
                    <a:pt x="398" y="730"/>
                  </a:lnTo>
                  <a:lnTo>
                    <a:pt x="398" y="728"/>
                  </a:lnTo>
                  <a:lnTo>
                    <a:pt x="397" y="728"/>
                  </a:lnTo>
                  <a:lnTo>
                    <a:pt x="396" y="728"/>
                  </a:lnTo>
                  <a:lnTo>
                    <a:pt x="394" y="726"/>
                  </a:lnTo>
                  <a:lnTo>
                    <a:pt x="389" y="720"/>
                  </a:lnTo>
                  <a:lnTo>
                    <a:pt x="387" y="719"/>
                  </a:lnTo>
                  <a:lnTo>
                    <a:pt x="389" y="717"/>
                  </a:lnTo>
                  <a:lnTo>
                    <a:pt x="389" y="717"/>
                  </a:lnTo>
                  <a:lnTo>
                    <a:pt x="389" y="716"/>
                  </a:lnTo>
                  <a:lnTo>
                    <a:pt x="387" y="715"/>
                  </a:lnTo>
                  <a:lnTo>
                    <a:pt x="387" y="715"/>
                  </a:lnTo>
                  <a:lnTo>
                    <a:pt x="385" y="716"/>
                  </a:lnTo>
                  <a:lnTo>
                    <a:pt x="385" y="716"/>
                  </a:lnTo>
                  <a:lnTo>
                    <a:pt x="382" y="715"/>
                  </a:lnTo>
                  <a:lnTo>
                    <a:pt x="375" y="706"/>
                  </a:lnTo>
                  <a:lnTo>
                    <a:pt x="373" y="705"/>
                  </a:lnTo>
                  <a:lnTo>
                    <a:pt x="369" y="704"/>
                  </a:lnTo>
                  <a:lnTo>
                    <a:pt x="368" y="702"/>
                  </a:lnTo>
                  <a:lnTo>
                    <a:pt x="367" y="701"/>
                  </a:lnTo>
                  <a:lnTo>
                    <a:pt x="365" y="701"/>
                  </a:lnTo>
                  <a:lnTo>
                    <a:pt x="364" y="698"/>
                  </a:lnTo>
                  <a:lnTo>
                    <a:pt x="362" y="698"/>
                  </a:lnTo>
                  <a:lnTo>
                    <a:pt x="361" y="698"/>
                  </a:lnTo>
                  <a:lnTo>
                    <a:pt x="360" y="698"/>
                  </a:lnTo>
                  <a:lnTo>
                    <a:pt x="358" y="698"/>
                  </a:lnTo>
                  <a:lnTo>
                    <a:pt x="357" y="697"/>
                  </a:lnTo>
                  <a:lnTo>
                    <a:pt x="355" y="695"/>
                  </a:lnTo>
                  <a:lnTo>
                    <a:pt x="355" y="695"/>
                  </a:lnTo>
                  <a:lnTo>
                    <a:pt x="353" y="694"/>
                  </a:lnTo>
                  <a:lnTo>
                    <a:pt x="351" y="694"/>
                  </a:lnTo>
                  <a:lnTo>
                    <a:pt x="350" y="694"/>
                  </a:lnTo>
                  <a:lnTo>
                    <a:pt x="346" y="691"/>
                  </a:lnTo>
                  <a:lnTo>
                    <a:pt x="343" y="691"/>
                  </a:lnTo>
                  <a:lnTo>
                    <a:pt x="343" y="693"/>
                  </a:lnTo>
                  <a:lnTo>
                    <a:pt x="340" y="693"/>
                  </a:lnTo>
                  <a:lnTo>
                    <a:pt x="340" y="691"/>
                  </a:lnTo>
                  <a:lnTo>
                    <a:pt x="339" y="688"/>
                  </a:lnTo>
                  <a:lnTo>
                    <a:pt x="337" y="687"/>
                  </a:lnTo>
                  <a:lnTo>
                    <a:pt x="337" y="684"/>
                  </a:lnTo>
                  <a:lnTo>
                    <a:pt x="340" y="681"/>
                  </a:lnTo>
                  <a:lnTo>
                    <a:pt x="340" y="679"/>
                  </a:lnTo>
                  <a:lnTo>
                    <a:pt x="339" y="677"/>
                  </a:lnTo>
                  <a:lnTo>
                    <a:pt x="337" y="677"/>
                  </a:lnTo>
                  <a:lnTo>
                    <a:pt x="335" y="676"/>
                  </a:lnTo>
                  <a:lnTo>
                    <a:pt x="335" y="673"/>
                  </a:lnTo>
                  <a:lnTo>
                    <a:pt x="333" y="670"/>
                  </a:lnTo>
                  <a:lnTo>
                    <a:pt x="335" y="665"/>
                  </a:lnTo>
                  <a:lnTo>
                    <a:pt x="335" y="663"/>
                  </a:lnTo>
                  <a:lnTo>
                    <a:pt x="333" y="662"/>
                  </a:lnTo>
                  <a:lnTo>
                    <a:pt x="331" y="662"/>
                  </a:lnTo>
                  <a:lnTo>
                    <a:pt x="326" y="662"/>
                  </a:lnTo>
                  <a:lnTo>
                    <a:pt x="326" y="663"/>
                  </a:lnTo>
                  <a:lnTo>
                    <a:pt x="325" y="663"/>
                  </a:lnTo>
                  <a:lnTo>
                    <a:pt x="325" y="663"/>
                  </a:lnTo>
                  <a:lnTo>
                    <a:pt x="324" y="663"/>
                  </a:lnTo>
                  <a:lnTo>
                    <a:pt x="324" y="663"/>
                  </a:lnTo>
                  <a:lnTo>
                    <a:pt x="322" y="662"/>
                  </a:lnTo>
                  <a:lnTo>
                    <a:pt x="321" y="661"/>
                  </a:lnTo>
                  <a:lnTo>
                    <a:pt x="320" y="661"/>
                  </a:lnTo>
                  <a:lnTo>
                    <a:pt x="317" y="661"/>
                  </a:lnTo>
                  <a:lnTo>
                    <a:pt x="313" y="659"/>
                  </a:lnTo>
                  <a:lnTo>
                    <a:pt x="310" y="659"/>
                  </a:lnTo>
                  <a:lnTo>
                    <a:pt x="308" y="659"/>
                  </a:lnTo>
                  <a:lnTo>
                    <a:pt x="307" y="661"/>
                  </a:lnTo>
                  <a:lnTo>
                    <a:pt x="304" y="659"/>
                  </a:lnTo>
                  <a:lnTo>
                    <a:pt x="293" y="655"/>
                  </a:lnTo>
                  <a:lnTo>
                    <a:pt x="292" y="654"/>
                  </a:lnTo>
                  <a:lnTo>
                    <a:pt x="289" y="654"/>
                  </a:lnTo>
                  <a:lnTo>
                    <a:pt x="289" y="655"/>
                  </a:lnTo>
                  <a:lnTo>
                    <a:pt x="289" y="657"/>
                  </a:lnTo>
                  <a:lnTo>
                    <a:pt x="288" y="657"/>
                  </a:lnTo>
                  <a:lnTo>
                    <a:pt x="288" y="658"/>
                  </a:lnTo>
                  <a:lnTo>
                    <a:pt x="285" y="658"/>
                  </a:lnTo>
                  <a:lnTo>
                    <a:pt x="285" y="658"/>
                  </a:lnTo>
                  <a:lnTo>
                    <a:pt x="285" y="659"/>
                  </a:lnTo>
                  <a:lnTo>
                    <a:pt x="284" y="663"/>
                  </a:lnTo>
                  <a:lnTo>
                    <a:pt x="282" y="663"/>
                  </a:lnTo>
                  <a:lnTo>
                    <a:pt x="279" y="663"/>
                  </a:lnTo>
                  <a:lnTo>
                    <a:pt x="278" y="662"/>
                  </a:lnTo>
                  <a:lnTo>
                    <a:pt x="274" y="659"/>
                  </a:lnTo>
                  <a:lnTo>
                    <a:pt x="272" y="658"/>
                  </a:lnTo>
                  <a:lnTo>
                    <a:pt x="271" y="659"/>
                  </a:lnTo>
                  <a:lnTo>
                    <a:pt x="271" y="661"/>
                  </a:lnTo>
                  <a:lnTo>
                    <a:pt x="271" y="662"/>
                  </a:lnTo>
                  <a:lnTo>
                    <a:pt x="271" y="663"/>
                  </a:lnTo>
                  <a:lnTo>
                    <a:pt x="270" y="665"/>
                  </a:lnTo>
                  <a:lnTo>
                    <a:pt x="270" y="666"/>
                  </a:lnTo>
                  <a:lnTo>
                    <a:pt x="270" y="670"/>
                  </a:lnTo>
                  <a:lnTo>
                    <a:pt x="270" y="670"/>
                  </a:lnTo>
                  <a:lnTo>
                    <a:pt x="270" y="673"/>
                  </a:lnTo>
                  <a:lnTo>
                    <a:pt x="271" y="673"/>
                  </a:lnTo>
                  <a:lnTo>
                    <a:pt x="270" y="675"/>
                  </a:lnTo>
                  <a:lnTo>
                    <a:pt x="268" y="676"/>
                  </a:lnTo>
                  <a:lnTo>
                    <a:pt x="268" y="680"/>
                  </a:lnTo>
                  <a:lnTo>
                    <a:pt x="268" y="681"/>
                  </a:lnTo>
                  <a:lnTo>
                    <a:pt x="267" y="683"/>
                  </a:lnTo>
                  <a:lnTo>
                    <a:pt x="266" y="684"/>
                  </a:lnTo>
                  <a:lnTo>
                    <a:pt x="264" y="684"/>
                  </a:lnTo>
                  <a:lnTo>
                    <a:pt x="263" y="684"/>
                  </a:lnTo>
                  <a:lnTo>
                    <a:pt x="261" y="684"/>
                  </a:lnTo>
                  <a:lnTo>
                    <a:pt x="260" y="684"/>
                  </a:lnTo>
                  <a:lnTo>
                    <a:pt x="260" y="686"/>
                  </a:lnTo>
                  <a:lnTo>
                    <a:pt x="261" y="687"/>
                  </a:lnTo>
                  <a:lnTo>
                    <a:pt x="261" y="688"/>
                  </a:lnTo>
                  <a:lnTo>
                    <a:pt x="260" y="690"/>
                  </a:lnTo>
                  <a:lnTo>
                    <a:pt x="260" y="691"/>
                  </a:lnTo>
                  <a:lnTo>
                    <a:pt x="260" y="691"/>
                  </a:lnTo>
                  <a:lnTo>
                    <a:pt x="257" y="693"/>
                  </a:lnTo>
                  <a:lnTo>
                    <a:pt x="257" y="693"/>
                  </a:lnTo>
                  <a:lnTo>
                    <a:pt x="257" y="695"/>
                  </a:lnTo>
                  <a:lnTo>
                    <a:pt x="256" y="697"/>
                  </a:lnTo>
                  <a:lnTo>
                    <a:pt x="255" y="698"/>
                  </a:lnTo>
                  <a:lnTo>
                    <a:pt x="249" y="695"/>
                  </a:lnTo>
                  <a:lnTo>
                    <a:pt x="248" y="695"/>
                  </a:lnTo>
                  <a:lnTo>
                    <a:pt x="245" y="697"/>
                  </a:lnTo>
                  <a:lnTo>
                    <a:pt x="243" y="695"/>
                  </a:lnTo>
                  <a:lnTo>
                    <a:pt x="243" y="690"/>
                  </a:lnTo>
                  <a:lnTo>
                    <a:pt x="242" y="688"/>
                  </a:lnTo>
                  <a:lnTo>
                    <a:pt x="241" y="686"/>
                  </a:lnTo>
                  <a:lnTo>
                    <a:pt x="239" y="681"/>
                  </a:lnTo>
                  <a:lnTo>
                    <a:pt x="238" y="680"/>
                  </a:lnTo>
                  <a:lnTo>
                    <a:pt x="237" y="679"/>
                  </a:lnTo>
                  <a:lnTo>
                    <a:pt x="235" y="677"/>
                  </a:lnTo>
                  <a:lnTo>
                    <a:pt x="237" y="676"/>
                  </a:lnTo>
                  <a:lnTo>
                    <a:pt x="235" y="675"/>
                  </a:lnTo>
                  <a:lnTo>
                    <a:pt x="234" y="672"/>
                  </a:lnTo>
                  <a:lnTo>
                    <a:pt x="231" y="670"/>
                  </a:lnTo>
                  <a:lnTo>
                    <a:pt x="224" y="668"/>
                  </a:lnTo>
                  <a:lnTo>
                    <a:pt x="216" y="665"/>
                  </a:lnTo>
                  <a:lnTo>
                    <a:pt x="216" y="663"/>
                  </a:lnTo>
                  <a:lnTo>
                    <a:pt x="214" y="662"/>
                  </a:lnTo>
                  <a:lnTo>
                    <a:pt x="213" y="658"/>
                  </a:lnTo>
                  <a:lnTo>
                    <a:pt x="212" y="657"/>
                  </a:lnTo>
                  <a:lnTo>
                    <a:pt x="209" y="655"/>
                  </a:lnTo>
                  <a:lnTo>
                    <a:pt x="199" y="650"/>
                  </a:lnTo>
                  <a:lnTo>
                    <a:pt x="198" y="650"/>
                  </a:lnTo>
                  <a:lnTo>
                    <a:pt x="196" y="650"/>
                  </a:lnTo>
                  <a:lnTo>
                    <a:pt x="195" y="650"/>
                  </a:lnTo>
                  <a:lnTo>
                    <a:pt x="194" y="650"/>
                  </a:lnTo>
                  <a:lnTo>
                    <a:pt x="192" y="650"/>
                  </a:lnTo>
                  <a:lnTo>
                    <a:pt x="188" y="648"/>
                  </a:lnTo>
                  <a:lnTo>
                    <a:pt x="184" y="645"/>
                  </a:lnTo>
                  <a:lnTo>
                    <a:pt x="176" y="640"/>
                  </a:lnTo>
                  <a:lnTo>
                    <a:pt x="169" y="639"/>
                  </a:lnTo>
                  <a:lnTo>
                    <a:pt x="166" y="639"/>
                  </a:lnTo>
                  <a:lnTo>
                    <a:pt x="162" y="640"/>
                  </a:lnTo>
                  <a:lnTo>
                    <a:pt x="163" y="637"/>
                  </a:lnTo>
                  <a:lnTo>
                    <a:pt x="163" y="636"/>
                  </a:lnTo>
                  <a:lnTo>
                    <a:pt x="165" y="634"/>
                  </a:lnTo>
                  <a:lnTo>
                    <a:pt x="163" y="632"/>
                  </a:lnTo>
                  <a:lnTo>
                    <a:pt x="163" y="632"/>
                  </a:lnTo>
                  <a:lnTo>
                    <a:pt x="162" y="630"/>
                  </a:lnTo>
                  <a:lnTo>
                    <a:pt x="160" y="629"/>
                  </a:lnTo>
                  <a:lnTo>
                    <a:pt x="160" y="628"/>
                  </a:lnTo>
                  <a:lnTo>
                    <a:pt x="162" y="626"/>
                  </a:lnTo>
                  <a:lnTo>
                    <a:pt x="163" y="626"/>
                  </a:lnTo>
                  <a:lnTo>
                    <a:pt x="163" y="626"/>
                  </a:lnTo>
                  <a:lnTo>
                    <a:pt x="165" y="626"/>
                  </a:lnTo>
                  <a:lnTo>
                    <a:pt x="167" y="622"/>
                  </a:lnTo>
                  <a:lnTo>
                    <a:pt x="166" y="621"/>
                  </a:lnTo>
                  <a:lnTo>
                    <a:pt x="163" y="619"/>
                  </a:lnTo>
                  <a:lnTo>
                    <a:pt x="160" y="615"/>
                  </a:lnTo>
                  <a:lnTo>
                    <a:pt x="160" y="615"/>
                  </a:lnTo>
                  <a:lnTo>
                    <a:pt x="159" y="615"/>
                  </a:lnTo>
                  <a:lnTo>
                    <a:pt x="156" y="616"/>
                  </a:lnTo>
                  <a:lnTo>
                    <a:pt x="155" y="616"/>
                  </a:lnTo>
                  <a:lnTo>
                    <a:pt x="152" y="615"/>
                  </a:lnTo>
                  <a:lnTo>
                    <a:pt x="149" y="614"/>
                  </a:lnTo>
                  <a:lnTo>
                    <a:pt x="148" y="611"/>
                  </a:lnTo>
                  <a:lnTo>
                    <a:pt x="147" y="610"/>
                  </a:lnTo>
                  <a:lnTo>
                    <a:pt x="140" y="607"/>
                  </a:lnTo>
                  <a:lnTo>
                    <a:pt x="137" y="604"/>
                  </a:lnTo>
                  <a:lnTo>
                    <a:pt x="136" y="603"/>
                  </a:lnTo>
                  <a:lnTo>
                    <a:pt x="133" y="598"/>
                  </a:lnTo>
                  <a:lnTo>
                    <a:pt x="133" y="598"/>
                  </a:lnTo>
                  <a:lnTo>
                    <a:pt x="131" y="597"/>
                  </a:lnTo>
                  <a:lnTo>
                    <a:pt x="124" y="596"/>
                  </a:lnTo>
                  <a:lnTo>
                    <a:pt x="122" y="596"/>
                  </a:lnTo>
                  <a:lnTo>
                    <a:pt x="118" y="596"/>
                  </a:lnTo>
                  <a:lnTo>
                    <a:pt x="113" y="597"/>
                  </a:lnTo>
                  <a:lnTo>
                    <a:pt x="112" y="597"/>
                  </a:lnTo>
                  <a:lnTo>
                    <a:pt x="109" y="600"/>
                  </a:lnTo>
                  <a:lnTo>
                    <a:pt x="108" y="600"/>
                  </a:lnTo>
                  <a:lnTo>
                    <a:pt x="107" y="598"/>
                  </a:lnTo>
                  <a:lnTo>
                    <a:pt x="105" y="598"/>
                  </a:lnTo>
                  <a:lnTo>
                    <a:pt x="104" y="598"/>
                  </a:lnTo>
                  <a:lnTo>
                    <a:pt x="102" y="597"/>
                  </a:lnTo>
                  <a:lnTo>
                    <a:pt x="101" y="596"/>
                  </a:lnTo>
                  <a:lnTo>
                    <a:pt x="100" y="593"/>
                  </a:lnTo>
                  <a:lnTo>
                    <a:pt x="100" y="593"/>
                  </a:lnTo>
                  <a:lnTo>
                    <a:pt x="98" y="592"/>
                  </a:lnTo>
                  <a:lnTo>
                    <a:pt x="97" y="590"/>
                  </a:lnTo>
                  <a:lnTo>
                    <a:pt x="95" y="590"/>
                  </a:lnTo>
                  <a:lnTo>
                    <a:pt x="94" y="590"/>
                  </a:lnTo>
                  <a:lnTo>
                    <a:pt x="93" y="590"/>
                  </a:lnTo>
                  <a:lnTo>
                    <a:pt x="91" y="590"/>
                  </a:lnTo>
                  <a:lnTo>
                    <a:pt x="91" y="589"/>
                  </a:lnTo>
                  <a:lnTo>
                    <a:pt x="91" y="586"/>
                  </a:lnTo>
                  <a:lnTo>
                    <a:pt x="89" y="583"/>
                  </a:lnTo>
                  <a:lnTo>
                    <a:pt x="87" y="582"/>
                  </a:lnTo>
                  <a:lnTo>
                    <a:pt x="84" y="582"/>
                  </a:lnTo>
                  <a:lnTo>
                    <a:pt x="83" y="580"/>
                  </a:lnTo>
                  <a:lnTo>
                    <a:pt x="82" y="579"/>
                  </a:lnTo>
                  <a:lnTo>
                    <a:pt x="80" y="576"/>
                  </a:lnTo>
                  <a:lnTo>
                    <a:pt x="80" y="575"/>
                  </a:lnTo>
                  <a:lnTo>
                    <a:pt x="80" y="574"/>
                  </a:lnTo>
                  <a:lnTo>
                    <a:pt x="80" y="571"/>
                  </a:lnTo>
                  <a:lnTo>
                    <a:pt x="79" y="569"/>
                  </a:lnTo>
                  <a:lnTo>
                    <a:pt x="77" y="569"/>
                  </a:lnTo>
                  <a:lnTo>
                    <a:pt x="75" y="568"/>
                  </a:lnTo>
                  <a:lnTo>
                    <a:pt x="75" y="568"/>
                  </a:lnTo>
                  <a:lnTo>
                    <a:pt x="75" y="565"/>
                  </a:lnTo>
                  <a:lnTo>
                    <a:pt x="75" y="565"/>
                  </a:lnTo>
                  <a:lnTo>
                    <a:pt x="75" y="564"/>
                  </a:lnTo>
                  <a:lnTo>
                    <a:pt x="73" y="563"/>
                  </a:lnTo>
                  <a:lnTo>
                    <a:pt x="73" y="563"/>
                  </a:lnTo>
                  <a:lnTo>
                    <a:pt x="73" y="561"/>
                  </a:lnTo>
                  <a:lnTo>
                    <a:pt x="73" y="560"/>
                  </a:lnTo>
                  <a:lnTo>
                    <a:pt x="73" y="558"/>
                  </a:lnTo>
                  <a:lnTo>
                    <a:pt x="73" y="557"/>
                  </a:lnTo>
                  <a:lnTo>
                    <a:pt x="72" y="557"/>
                  </a:lnTo>
                  <a:lnTo>
                    <a:pt x="71" y="557"/>
                  </a:lnTo>
                  <a:lnTo>
                    <a:pt x="71" y="557"/>
                  </a:lnTo>
                  <a:lnTo>
                    <a:pt x="69" y="556"/>
                  </a:lnTo>
                  <a:lnTo>
                    <a:pt x="69" y="554"/>
                  </a:lnTo>
                  <a:lnTo>
                    <a:pt x="68" y="551"/>
                  </a:lnTo>
                  <a:lnTo>
                    <a:pt x="65" y="550"/>
                  </a:lnTo>
                  <a:lnTo>
                    <a:pt x="62" y="549"/>
                  </a:lnTo>
                  <a:lnTo>
                    <a:pt x="61" y="547"/>
                  </a:lnTo>
                  <a:lnTo>
                    <a:pt x="57" y="549"/>
                  </a:lnTo>
                  <a:lnTo>
                    <a:pt x="55" y="551"/>
                  </a:lnTo>
                  <a:lnTo>
                    <a:pt x="55" y="557"/>
                  </a:lnTo>
                  <a:lnTo>
                    <a:pt x="54" y="560"/>
                  </a:lnTo>
                  <a:lnTo>
                    <a:pt x="53" y="558"/>
                  </a:lnTo>
                  <a:lnTo>
                    <a:pt x="50" y="557"/>
                  </a:lnTo>
                  <a:lnTo>
                    <a:pt x="48" y="556"/>
                  </a:lnTo>
                  <a:lnTo>
                    <a:pt x="47" y="558"/>
                  </a:lnTo>
                  <a:lnTo>
                    <a:pt x="46" y="560"/>
                  </a:lnTo>
                  <a:lnTo>
                    <a:pt x="44" y="561"/>
                  </a:lnTo>
                  <a:lnTo>
                    <a:pt x="43" y="563"/>
                  </a:lnTo>
                  <a:lnTo>
                    <a:pt x="42" y="563"/>
                  </a:lnTo>
                  <a:lnTo>
                    <a:pt x="40" y="563"/>
                  </a:lnTo>
                  <a:lnTo>
                    <a:pt x="37" y="563"/>
                  </a:lnTo>
                  <a:lnTo>
                    <a:pt x="36" y="563"/>
                  </a:lnTo>
                  <a:lnTo>
                    <a:pt x="33" y="561"/>
                  </a:lnTo>
                  <a:lnTo>
                    <a:pt x="33" y="560"/>
                  </a:lnTo>
                  <a:lnTo>
                    <a:pt x="32" y="560"/>
                  </a:lnTo>
                  <a:lnTo>
                    <a:pt x="32" y="557"/>
                  </a:lnTo>
                  <a:lnTo>
                    <a:pt x="33" y="554"/>
                  </a:lnTo>
                  <a:lnTo>
                    <a:pt x="35" y="550"/>
                  </a:lnTo>
                  <a:lnTo>
                    <a:pt x="35" y="546"/>
                  </a:lnTo>
                  <a:lnTo>
                    <a:pt x="32" y="543"/>
                  </a:lnTo>
                  <a:lnTo>
                    <a:pt x="28" y="542"/>
                  </a:lnTo>
                  <a:lnTo>
                    <a:pt x="29" y="539"/>
                  </a:lnTo>
                  <a:lnTo>
                    <a:pt x="37" y="532"/>
                  </a:lnTo>
                  <a:lnTo>
                    <a:pt x="39" y="531"/>
                  </a:lnTo>
                  <a:lnTo>
                    <a:pt x="39" y="529"/>
                  </a:lnTo>
                  <a:lnTo>
                    <a:pt x="37" y="527"/>
                  </a:lnTo>
                  <a:lnTo>
                    <a:pt x="33" y="522"/>
                  </a:lnTo>
                  <a:lnTo>
                    <a:pt x="32" y="522"/>
                  </a:lnTo>
                  <a:lnTo>
                    <a:pt x="32" y="522"/>
                  </a:lnTo>
                  <a:lnTo>
                    <a:pt x="30" y="521"/>
                  </a:lnTo>
                  <a:lnTo>
                    <a:pt x="30" y="521"/>
                  </a:lnTo>
                  <a:lnTo>
                    <a:pt x="29" y="520"/>
                  </a:lnTo>
                  <a:lnTo>
                    <a:pt x="28" y="518"/>
                  </a:lnTo>
                  <a:lnTo>
                    <a:pt x="28" y="517"/>
                  </a:lnTo>
                  <a:lnTo>
                    <a:pt x="28" y="515"/>
                  </a:lnTo>
                  <a:lnTo>
                    <a:pt x="28" y="515"/>
                  </a:lnTo>
                  <a:lnTo>
                    <a:pt x="28" y="514"/>
                  </a:lnTo>
                  <a:lnTo>
                    <a:pt x="26" y="511"/>
                  </a:lnTo>
                  <a:lnTo>
                    <a:pt x="26" y="510"/>
                  </a:lnTo>
                  <a:lnTo>
                    <a:pt x="29" y="506"/>
                  </a:lnTo>
                  <a:lnTo>
                    <a:pt x="29" y="504"/>
                  </a:lnTo>
                  <a:lnTo>
                    <a:pt x="30" y="499"/>
                  </a:lnTo>
                  <a:lnTo>
                    <a:pt x="30" y="498"/>
                  </a:lnTo>
                  <a:lnTo>
                    <a:pt x="33" y="493"/>
                  </a:lnTo>
                  <a:lnTo>
                    <a:pt x="33" y="491"/>
                  </a:lnTo>
                  <a:lnTo>
                    <a:pt x="32" y="489"/>
                  </a:lnTo>
                  <a:lnTo>
                    <a:pt x="30" y="488"/>
                  </a:lnTo>
                  <a:lnTo>
                    <a:pt x="26" y="485"/>
                  </a:lnTo>
                  <a:lnTo>
                    <a:pt x="24" y="484"/>
                  </a:lnTo>
                  <a:lnTo>
                    <a:pt x="15" y="471"/>
                  </a:lnTo>
                  <a:lnTo>
                    <a:pt x="14" y="468"/>
                  </a:lnTo>
                  <a:lnTo>
                    <a:pt x="11" y="466"/>
                  </a:lnTo>
                  <a:lnTo>
                    <a:pt x="8" y="463"/>
                  </a:lnTo>
                  <a:lnTo>
                    <a:pt x="7" y="463"/>
                  </a:lnTo>
                  <a:lnTo>
                    <a:pt x="7" y="462"/>
                  </a:lnTo>
                  <a:lnTo>
                    <a:pt x="7" y="460"/>
                  </a:lnTo>
                  <a:lnTo>
                    <a:pt x="7" y="457"/>
                  </a:lnTo>
                  <a:lnTo>
                    <a:pt x="6" y="448"/>
                  </a:lnTo>
                  <a:lnTo>
                    <a:pt x="4" y="446"/>
                  </a:lnTo>
                  <a:lnTo>
                    <a:pt x="6" y="445"/>
                  </a:lnTo>
                  <a:lnTo>
                    <a:pt x="6" y="444"/>
                  </a:lnTo>
                  <a:lnTo>
                    <a:pt x="6" y="444"/>
                  </a:lnTo>
                  <a:lnTo>
                    <a:pt x="6" y="442"/>
                  </a:lnTo>
                  <a:lnTo>
                    <a:pt x="6" y="441"/>
                  </a:lnTo>
                  <a:lnTo>
                    <a:pt x="3" y="437"/>
                  </a:lnTo>
                  <a:lnTo>
                    <a:pt x="0" y="431"/>
                  </a:lnTo>
                  <a:lnTo>
                    <a:pt x="0" y="428"/>
                  </a:lnTo>
                  <a:lnTo>
                    <a:pt x="3" y="427"/>
                  </a:lnTo>
                  <a:lnTo>
                    <a:pt x="6" y="427"/>
                  </a:lnTo>
                  <a:lnTo>
                    <a:pt x="19" y="427"/>
                  </a:lnTo>
                  <a:lnTo>
                    <a:pt x="22" y="426"/>
                  </a:lnTo>
                  <a:lnTo>
                    <a:pt x="24" y="424"/>
                  </a:lnTo>
                  <a:lnTo>
                    <a:pt x="25" y="423"/>
                  </a:lnTo>
                  <a:lnTo>
                    <a:pt x="28" y="420"/>
                  </a:lnTo>
                  <a:lnTo>
                    <a:pt x="30" y="419"/>
                  </a:lnTo>
                  <a:lnTo>
                    <a:pt x="32" y="420"/>
                  </a:lnTo>
                  <a:lnTo>
                    <a:pt x="33" y="421"/>
                  </a:lnTo>
                  <a:lnTo>
                    <a:pt x="33" y="424"/>
                  </a:lnTo>
                  <a:lnTo>
                    <a:pt x="32" y="426"/>
                  </a:lnTo>
                  <a:lnTo>
                    <a:pt x="32" y="427"/>
                  </a:lnTo>
                  <a:lnTo>
                    <a:pt x="32" y="428"/>
                  </a:lnTo>
                  <a:lnTo>
                    <a:pt x="33" y="434"/>
                  </a:lnTo>
                  <a:lnTo>
                    <a:pt x="35" y="438"/>
                  </a:lnTo>
                  <a:lnTo>
                    <a:pt x="43" y="444"/>
                  </a:lnTo>
                  <a:lnTo>
                    <a:pt x="44" y="446"/>
                  </a:lnTo>
                  <a:lnTo>
                    <a:pt x="47" y="449"/>
                  </a:lnTo>
                  <a:lnTo>
                    <a:pt x="50" y="451"/>
                  </a:lnTo>
                  <a:lnTo>
                    <a:pt x="54" y="449"/>
                  </a:lnTo>
                  <a:lnTo>
                    <a:pt x="55" y="448"/>
                  </a:lnTo>
                  <a:lnTo>
                    <a:pt x="57" y="448"/>
                  </a:lnTo>
                  <a:lnTo>
                    <a:pt x="58" y="446"/>
                  </a:lnTo>
                  <a:lnTo>
                    <a:pt x="59" y="446"/>
                  </a:lnTo>
                  <a:lnTo>
                    <a:pt x="61" y="448"/>
                  </a:lnTo>
                  <a:lnTo>
                    <a:pt x="62" y="448"/>
                  </a:lnTo>
                  <a:lnTo>
                    <a:pt x="64" y="445"/>
                  </a:lnTo>
                  <a:lnTo>
                    <a:pt x="65" y="439"/>
                  </a:lnTo>
                  <a:lnTo>
                    <a:pt x="66" y="437"/>
                  </a:lnTo>
                  <a:lnTo>
                    <a:pt x="68" y="435"/>
                  </a:lnTo>
                  <a:lnTo>
                    <a:pt x="71" y="434"/>
                  </a:lnTo>
                  <a:lnTo>
                    <a:pt x="73" y="433"/>
                  </a:lnTo>
                  <a:lnTo>
                    <a:pt x="75" y="433"/>
                  </a:lnTo>
                  <a:lnTo>
                    <a:pt x="77" y="433"/>
                  </a:lnTo>
                  <a:lnTo>
                    <a:pt x="79" y="434"/>
                  </a:lnTo>
                  <a:lnTo>
                    <a:pt x="80" y="435"/>
                  </a:lnTo>
                  <a:lnTo>
                    <a:pt x="83" y="434"/>
                  </a:lnTo>
                  <a:lnTo>
                    <a:pt x="86" y="430"/>
                  </a:lnTo>
                  <a:lnTo>
                    <a:pt x="95" y="423"/>
                  </a:lnTo>
                  <a:lnTo>
                    <a:pt x="98" y="419"/>
                  </a:lnTo>
                  <a:lnTo>
                    <a:pt x="101" y="415"/>
                  </a:lnTo>
                  <a:lnTo>
                    <a:pt x="101" y="410"/>
                  </a:lnTo>
                  <a:lnTo>
                    <a:pt x="101" y="408"/>
                  </a:lnTo>
                  <a:lnTo>
                    <a:pt x="98" y="405"/>
                  </a:lnTo>
                  <a:lnTo>
                    <a:pt x="97" y="402"/>
                  </a:lnTo>
                  <a:lnTo>
                    <a:pt x="95" y="399"/>
                  </a:lnTo>
                  <a:lnTo>
                    <a:pt x="94" y="395"/>
                  </a:lnTo>
                  <a:lnTo>
                    <a:pt x="93" y="392"/>
                  </a:lnTo>
                  <a:lnTo>
                    <a:pt x="87" y="388"/>
                  </a:lnTo>
                  <a:lnTo>
                    <a:pt x="86" y="384"/>
                  </a:lnTo>
                  <a:lnTo>
                    <a:pt x="86" y="380"/>
                  </a:lnTo>
                  <a:lnTo>
                    <a:pt x="86" y="379"/>
                  </a:lnTo>
                  <a:lnTo>
                    <a:pt x="87" y="373"/>
                  </a:lnTo>
                  <a:lnTo>
                    <a:pt x="87" y="372"/>
                  </a:lnTo>
                  <a:lnTo>
                    <a:pt x="90" y="368"/>
                  </a:lnTo>
                  <a:lnTo>
                    <a:pt x="90" y="366"/>
                  </a:lnTo>
                  <a:lnTo>
                    <a:pt x="90" y="362"/>
                  </a:lnTo>
                  <a:lnTo>
                    <a:pt x="87" y="361"/>
                  </a:lnTo>
                  <a:lnTo>
                    <a:pt x="80" y="361"/>
                  </a:lnTo>
                  <a:lnTo>
                    <a:pt x="76" y="359"/>
                  </a:lnTo>
                  <a:lnTo>
                    <a:pt x="69" y="355"/>
                  </a:lnTo>
                  <a:lnTo>
                    <a:pt x="66" y="355"/>
                  </a:lnTo>
                  <a:lnTo>
                    <a:pt x="64" y="356"/>
                  </a:lnTo>
                  <a:lnTo>
                    <a:pt x="64" y="356"/>
                  </a:lnTo>
                  <a:lnTo>
                    <a:pt x="62" y="354"/>
                  </a:lnTo>
                  <a:lnTo>
                    <a:pt x="62" y="352"/>
                  </a:lnTo>
                  <a:lnTo>
                    <a:pt x="61" y="350"/>
                  </a:lnTo>
                  <a:lnTo>
                    <a:pt x="59" y="350"/>
                  </a:lnTo>
                  <a:lnTo>
                    <a:pt x="58" y="348"/>
                  </a:lnTo>
                  <a:lnTo>
                    <a:pt x="55" y="347"/>
                  </a:lnTo>
                  <a:lnTo>
                    <a:pt x="53" y="347"/>
                  </a:lnTo>
                  <a:lnTo>
                    <a:pt x="48" y="338"/>
                  </a:lnTo>
                  <a:lnTo>
                    <a:pt x="40" y="330"/>
                  </a:lnTo>
                  <a:lnTo>
                    <a:pt x="37" y="327"/>
                  </a:lnTo>
                  <a:lnTo>
                    <a:pt x="36" y="321"/>
                  </a:lnTo>
                  <a:lnTo>
                    <a:pt x="37" y="300"/>
                  </a:lnTo>
                  <a:lnTo>
                    <a:pt x="36" y="293"/>
                  </a:lnTo>
                  <a:lnTo>
                    <a:pt x="35" y="286"/>
                  </a:lnTo>
                  <a:lnTo>
                    <a:pt x="30" y="272"/>
                  </a:lnTo>
                  <a:lnTo>
                    <a:pt x="32" y="264"/>
                  </a:lnTo>
                  <a:lnTo>
                    <a:pt x="39" y="258"/>
                  </a:lnTo>
                  <a:lnTo>
                    <a:pt x="47" y="254"/>
                  </a:lnTo>
                  <a:lnTo>
                    <a:pt x="54" y="247"/>
                  </a:lnTo>
                  <a:lnTo>
                    <a:pt x="54" y="246"/>
                  </a:lnTo>
                  <a:lnTo>
                    <a:pt x="55" y="243"/>
                  </a:lnTo>
                  <a:lnTo>
                    <a:pt x="54" y="240"/>
                  </a:lnTo>
                  <a:lnTo>
                    <a:pt x="54" y="238"/>
                  </a:lnTo>
                  <a:lnTo>
                    <a:pt x="53" y="235"/>
                  </a:lnTo>
                  <a:lnTo>
                    <a:pt x="54" y="233"/>
                  </a:lnTo>
                  <a:lnTo>
                    <a:pt x="55" y="233"/>
                  </a:lnTo>
                  <a:lnTo>
                    <a:pt x="58" y="231"/>
                  </a:lnTo>
                  <a:lnTo>
                    <a:pt x="59" y="229"/>
                  </a:lnTo>
                  <a:lnTo>
                    <a:pt x="75" y="224"/>
                  </a:lnTo>
                  <a:lnTo>
                    <a:pt x="75" y="224"/>
                  </a:lnTo>
                  <a:lnTo>
                    <a:pt x="77" y="224"/>
                  </a:lnTo>
                  <a:lnTo>
                    <a:pt x="86" y="225"/>
                  </a:lnTo>
                  <a:lnTo>
                    <a:pt x="89" y="224"/>
                  </a:lnTo>
                  <a:lnTo>
                    <a:pt x="90" y="224"/>
                  </a:lnTo>
                  <a:lnTo>
                    <a:pt x="94" y="221"/>
                  </a:lnTo>
                  <a:lnTo>
                    <a:pt x="97" y="221"/>
                  </a:lnTo>
                  <a:lnTo>
                    <a:pt x="100" y="220"/>
                  </a:lnTo>
                  <a:lnTo>
                    <a:pt x="102" y="220"/>
                  </a:lnTo>
                  <a:lnTo>
                    <a:pt x="111" y="222"/>
                  </a:lnTo>
                  <a:lnTo>
                    <a:pt x="115" y="224"/>
                  </a:lnTo>
                  <a:lnTo>
                    <a:pt x="119" y="226"/>
                  </a:lnTo>
                  <a:lnTo>
                    <a:pt x="120" y="226"/>
                  </a:lnTo>
                  <a:lnTo>
                    <a:pt x="122" y="226"/>
                  </a:lnTo>
                  <a:lnTo>
                    <a:pt x="123" y="226"/>
                  </a:lnTo>
                  <a:lnTo>
                    <a:pt x="124" y="226"/>
                  </a:lnTo>
                  <a:lnTo>
                    <a:pt x="124" y="226"/>
                  </a:lnTo>
                  <a:lnTo>
                    <a:pt x="126" y="225"/>
                  </a:lnTo>
                  <a:lnTo>
                    <a:pt x="127" y="225"/>
                  </a:lnTo>
                  <a:lnTo>
                    <a:pt x="133" y="214"/>
                  </a:lnTo>
                  <a:lnTo>
                    <a:pt x="136" y="211"/>
                  </a:lnTo>
                  <a:lnTo>
                    <a:pt x="138" y="203"/>
                  </a:lnTo>
                  <a:lnTo>
                    <a:pt x="141" y="199"/>
                  </a:lnTo>
                  <a:lnTo>
                    <a:pt x="142" y="197"/>
                  </a:lnTo>
                  <a:lnTo>
                    <a:pt x="142" y="195"/>
                  </a:lnTo>
                  <a:lnTo>
                    <a:pt x="142" y="193"/>
                  </a:lnTo>
                  <a:lnTo>
                    <a:pt x="142" y="192"/>
                  </a:lnTo>
                  <a:lnTo>
                    <a:pt x="142" y="189"/>
                  </a:lnTo>
                  <a:lnTo>
                    <a:pt x="141" y="189"/>
                  </a:lnTo>
                  <a:lnTo>
                    <a:pt x="138" y="184"/>
                  </a:lnTo>
                  <a:lnTo>
                    <a:pt x="138" y="184"/>
                  </a:lnTo>
                  <a:lnTo>
                    <a:pt x="138" y="182"/>
                  </a:lnTo>
                  <a:lnTo>
                    <a:pt x="137" y="178"/>
                  </a:lnTo>
                  <a:lnTo>
                    <a:pt x="137" y="177"/>
                  </a:lnTo>
                  <a:lnTo>
                    <a:pt x="136" y="174"/>
                  </a:lnTo>
                  <a:lnTo>
                    <a:pt x="136" y="173"/>
                  </a:lnTo>
                  <a:lnTo>
                    <a:pt x="136" y="171"/>
                  </a:lnTo>
                  <a:lnTo>
                    <a:pt x="137" y="168"/>
                  </a:lnTo>
                  <a:lnTo>
                    <a:pt x="138" y="167"/>
                  </a:lnTo>
                  <a:lnTo>
                    <a:pt x="140" y="167"/>
                  </a:lnTo>
                  <a:lnTo>
                    <a:pt x="141" y="167"/>
                  </a:lnTo>
                  <a:lnTo>
                    <a:pt x="141" y="167"/>
                  </a:lnTo>
                  <a:lnTo>
                    <a:pt x="147" y="166"/>
                  </a:lnTo>
                  <a:lnTo>
                    <a:pt x="147" y="166"/>
                  </a:lnTo>
                  <a:lnTo>
                    <a:pt x="148" y="164"/>
                  </a:lnTo>
                  <a:lnTo>
                    <a:pt x="149" y="164"/>
                  </a:lnTo>
                  <a:lnTo>
                    <a:pt x="149" y="163"/>
                  </a:lnTo>
                  <a:lnTo>
                    <a:pt x="149" y="161"/>
                  </a:lnTo>
                  <a:lnTo>
                    <a:pt x="149" y="160"/>
                  </a:lnTo>
                  <a:lnTo>
                    <a:pt x="149" y="159"/>
                  </a:lnTo>
                  <a:lnTo>
                    <a:pt x="149" y="157"/>
                  </a:lnTo>
                  <a:lnTo>
                    <a:pt x="148" y="156"/>
                  </a:lnTo>
                  <a:lnTo>
                    <a:pt x="148" y="155"/>
                  </a:lnTo>
                  <a:lnTo>
                    <a:pt x="147" y="153"/>
                  </a:lnTo>
                  <a:lnTo>
                    <a:pt x="147" y="153"/>
                  </a:lnTo>
                  <a:lnTo>
                    <a:pt x="148" y="150"/>
                  </a:lnTo>
                  <a:lnTo>
                    <a:pt x="149" y="149"/>
                  </a:lnTo>
                  <a:lnTo>
                    <a:pt x="155" y="142"/>
                  </a:lnTo>
                  <a:lnTo>
                    <a:pt x="159" y="138"/>
                  </a:lnTo>
                  <a:lnTo>
                    <a:pt x="160" y="137"/>
                  </a:lnTo>
                  <a:lnTo>
                    <a:pt x="162" y="134"/>
                  </a:lnTo>
                  <a:lnTo>
                    <a:pt x="167" y="120"/>
                  </a:lnTo>
                  <a:lnTo>
                    <a:pt x="169" y="117"/>
                  </a:lnTo>
                  <a:lnTo>
                    <a:pt x="169" y="116"/>
                  </a:lnTo>
                  <a:lnTo>
                    <a:pt x="170" y="114"/>
                  </a:lnTo>
                  <a:lnTo>
                    <a:pt x="170" y="110"/>
                  </a:lnTo>
                  <a:lnTo>
                    <a:pt x="169" y="109"/>
                  </a:lnTo>
                  <a:lnTo>
                    <a:pt x="169" y="106"/>
                  </a:lnTo>
                  <a:lnTo>
                    <a:pt x="169" y="105"/>
                  </a:lnTo>
                  <a:lnTo>
                    <a:pt x="172" y="103"/>
                  </a:lnTo>
                  <a:lnTo>
                    <a:pt x="174" y="106"/>
                  </a:lnTo>
                  <a:lnTo>
                    <a:pt x="181" y="112"/>
                  </a:lnTo>
                  <a:lnTo>
                    <a:pt x="189" y="117"/>
                  </a:lnTo>
                  <a:lnTo>
                    <a:pt x="192" y="119"/>
                  </a:lnTo>
                  <a:lnTo>
                    <a:pt x="195" y="119"/>
                  </a:lnTo>
                  <a:lnTo>
                    <a:pt x="205" y="120"/>
                  </a:lnTo>
                  <a:lnTo>
                    <a:pt x="206" y="120"/>
                  </a:lnTo>
                  <a:lnTo>
                    <a:pt x="207" y="120"/>
                  </a:lnTo>
                  <a:lnTo>
                    <a:pt x="210" y="123"/>
                  </a:lnTo>
                  <a:lnTo>
                    <a:pt x="213" y="124"/>
                  </a:lnTo>
                  <a:lnTo>
                    <a:pt x="214" y="124"/>
                  </a:lnTo>
                  <a:lnTo>
                    <a:pt x="216" y="124"/>
                  </a:lnTo>
                  <a:lnTo>
                    <a:pt x="217" y="124"/>
                  </a:lnTo>
                  <a:lnTo>
                    <a:pt x="221" y="124"/>
                  </a:lnTo>
                  <a:lnTo>
                    <a:pt x="223" y="124"/>
                  </a:lnTo>
                  <a:lnTo>
                    <a:pt x="224" y="124"/>
                  </a:lnTo>
                  <a:lnTo>
                    <a:pt x="225" y="124"/>
                  </a:lnTo>
                  <a:lnTo>
                    <a:pt x="227" y="126"/>
                  </a:lnTo>
                  <a:lnTo>
                    <a:pt x="232" y="128"/>
                  </a:lnTo>
                  <a:lnTo>
                    <a:pt x="235" y="130"/>
                  </a:lnTo>
                  <a:lnTo>
                    <a:pt x="235" y="130"/>
                  </a:lnTo>
                  <a:lnTo>
                    <a:pt x="237" y="130"/>
                  </a:lnTo>
                  <a:lnTo>
                    <a:pt x="238" y="130"/>
                  </a:lnTo>
                  <a:lnTo>
                    <a:pt x="239" y="128"/>
                  </a:lnTo>
                  <a:lnTo>
                    <a:pt x="239" y="128"/>
                  </a:lnTo>
                  <a:lnTo>
                    <a:pt x="239" y="128"/>
                  </a:lnTo>
                  <a:lnTo>
                    <a:pt x="239" y="124"/>
                  </a:lnTo>
                  <a:lnTo>
                    <a:pt x="239" y="123"/>
                  </a:lnTo>
                  <a:lnTo>
                    <a:pt x="239" y="121"/>
                  </a:lnTo>
                  <a:lnTo>
                    <a:pt x="241" y="120"/>
                  </a:lnTo>
                  <a:lnTo>
                    <a:pt x="241" y="120"/>
                  </a:lnTo>
                  <a:lnTo>
                    <a:pt x="242" y="119"/>
                  </a:lnTo>
                  <a:lnTo>
                    <a:pt x="243" y="119"/>
                  </a:lnTo>
                  <a:lnTo>
                    <a:pt x="245" y="120"/>
                  </a:lnTo>
                  <a:lnTo>
                    <a:pt x="246" y="120"/>
                  </a:lnTo>
                  <a:lnTo>
                    <a:pt x="248" y="123"/>
                  </a:lnTo>
                  <a:lnTo>
                    <a:pt x="252" y="126"/>
                  </a:lnTo>
                  <a:lnTo>
                    <a:pt x="255" y="127"/>
                  </a:lnTo>
                  <a:lnTo>
                    <a:pt x="257" y="127"/>
                  </a:lnTo>
                  <a:lnTo>
                    <a:pt x="260" y="127"/>
                  </a:lnTo>
                  <a:lnTo>
                    <a:pt x="268" y="126"/>
                  </a:lnTo>
                  <a:lnTo>
                    <a:pt x="271" y="126"/>
                  </a:lnTo>
                  <a:lnTo>
                    <a:pt x="274" y="126"/>
                  </a:lnTo>
                  <a:lnTo>
                    <a:pt x="277" y="127"/>
                  </a:lnTo>
                  <a:lnTo>
                    <a:pt x="278" y="128"/>
                  </a:lnTo>
                  <a:lnTo>
                    <a:pt x="285" y="134"/>
                  </a:lnTo>
                  <a:lnTo>
                    <a:pt x="286" y="135"/>
                  </a:lnTo>
                  <a:lnTo>
                    <a:pt x="288" y="135"/>
                  </a:lnTo>
                  <a:lnTo>
                    <a:pt x="290" y="137"/>
                  </a:lnTo>
                  <a:lnTo>
                    <a:pt x="300" y="135"/>
                  </a:lnTo>
                  <a:lnTo>
                    <a:pt x="320" y="130"/>
                  </a:lnTo>
                  <a:lnTo>
                    <a:pt x="326" y="127"/>
                  </a:lnTo>
                  <a:lnTo>
                    <a:pt x="328" y="126"/>
                  </a:lnTo>
                  <a:lnTo>
                    <a:pt x="329" y="126"/>
                  </a:lnTo>
                  <a:lnTo>
                    <a:pt x="329" y="124"/>
                  </a:lnTo>
                  <a:lnTo>
                    <a:pt x="329" y="123"/>
                  </a:lnTo>
                  <a:lnTo>
                    <a:pt x="331" y="121"/>
                  </a:lnTo>
                  <a:lnTo>
                    <a:pt x="332" y="116"/>
                  </a:lnTo>
                  <a:lnTo>
                    <a:pt x="332" y="114"/>
                  </a:lnTo>
                  <a:lnTo>
                    <a:pt x="332" y="114"/>
                  </a:lnTo>
                  <a:lnTo>
                    <a:pt x="333" y="113"/>
                  </a:lnTo>
                  <a:lnTo>
                    <a:pt x="335" y="113"/>
                  </a:lnTo>
                  <a:lnTo>
                    <a:pt x="346" y="106"/>
                  </a:lnTo>
                  <a:lnTo>
                    <a:pt x="353" y="102"/>
                  </a:lnTo>
                  <a:lnTo>
                    <a:pt x="354" y="101"/>
                  </a:lnTo>
                  <a:lnTo>
                    <a:pt x="354" y="101"/>
                  </a:lnTo>
                  <a:lnTo>
                    <a:pt x="354" y="99"/>
                  </a:lnTo>
                  <a:lnTo>
                    <a:pt x="354" y="98"/>
                  </a:lnTo>
                  <a:lnTo>
                    <a:pt x="354" y="94"/>
                  </a:lnTo>
                  <a:lnTo>
                    <a:pt x="355" y="92"/>
                  </a:lnTo>
                  <a:lnTo>
                    <a:pt x="357" y="91"/>
                  </a:lnTo>
                  <a:lnTo>
                    <a:pt x="357" y="90"/>
                  </a:lnTo>
                  <a:lnTo>
                    <a:pt x="360" y="90"/>
                  </a:lnTo>
                  <a:lnTo>
                    <a:pt x="360" y="90"/>
                  </a:lnTo>
                  <a:lnTo>
                    <a:pt x="362" y="87"/>
                  </a:lnTo>
                  <a:lnTo>
                    <a:pt x="364" y="87"/>
                  </a:lnTo>
                  <a:lnTo>
                    <a:pt x="365" y="85"/>
                  </a:lnTo>
                  <a:lnTo>
                    <a:pt x="368" y="85"/>
                  </a:lnTo>
                  <a:lnTo>
                    <a:pt x="387" y="90"/>
                  </a:lnTo>
                  <a:lnTo>
                    <a:pt x="390" y="90"/>
                  </a:lnTo>
                  <a:lnTo>
                    <a:pt x="393" y="90"/>
                  </a:lnTo>
                  <a:lnTo>
                    <a:pt x="397" y="87"/>
                  </a:lnTo>
                  <a:lnTo>
                    <a:pt x="398" y="85"/>
                  </a:lnTo>
                  <a:lnTo>
                    <a:pt x="401" y="85"/>
                  </a:lnTo>
                  <a:lnTo>
                    <a:pt x="407" y="85"/>
                  </a:lnTo>
                  <a:lnTo>
                    <a:pt x="409" y="87"/>
                  </a:lnTo>
                  <a:lnTo>
                    <a:pt x="411" y="87"/>
                  </a:lnTo>
                  <a:lnTo>
                    <a:pt x="412" y="90"/>
                  </a:lnTo>
                  <a:lnTo>
                    <a:pt x="414" y="91"/>
                  </a:lnTo>
                  <a:lnTo>
                    <a:pt x="415" y="94"/>
                  </a:lnTo>
                  <a:lnTo>
                    <a:pt x="415" y="95"/>
                  </a:lnTo>
                  <a:lnTo>
                    <a:pt x="414" y="105"/>
                  </a:lnTo>
                  <a:lnTo>
                    <a:pt x="414" y="106"/>
                  </a:lnTo>
                  <a:lnTo>
                    <a:pt x="414" y="108"/>
                  </a:lnTo>
                  <a:lnTo>
                    <a:pt x="415" y="108"/>
                  </a:lnTo>
                  <a:lnTo>
                    <a:pt x="415" y="109"/>
                  </a:lnTo>
                  <a:lnTo>
                    <a:pt x="418" y="110"/>
                  </a:lnTo>
                  <a:lnTo>
                    <a:pt x="420" y="112"/>
                  </a:lnTo>
                  <a:lnTo>
                    <a:pt x="423" y="113"/>
                  </a:lnTo>
                  <a:lnTo>
                    <a:pt x="425" y="114"/>
                  </a:lnTo>
                  <a:lnTo>
                    <a:pt x="426" y="117"/>
                  </a:lnTo>
                  <a:lnTo>
                    <a:pt x="427" y="117"/>
                  </a:lnTo>
                  <a:lnTo>
                    <a:pt x="432" y="117"/>
                  </a:lnTo>
                  <a:lnTo>
                    <a:pt x="436" y="116"/>
                  </a:lnTo>
                  <a:lnTo>
                    <a:pt x="437" y="114"/>
                  </a:lnTo>
                  <a:lnTo>
                    <a:pt x="438" y="116"/>
                  </a:lnTo>
                  <a:lnTo>
                    <a:pt x="443" y="116"/>
                  </a:lnTo>
                  <a:lnTo>
                    <a:pt x="445" y="117"/>
                  </a:lnTo>
                  <a:lnTo>
                    <a:pt x="447" y="119"/>
                  </a:lnTo>
                  <a:lnTo>
                    <a:pt x="448" y="119"/>
                  </a:lnTo>
                  <a:lnTo>
                    <a:pt x="458" y="119"/>
                  </a:lnTo>
                  <a:lnTo>
                    <a:pt x="462" y="120"/>
                  </a:lnTo>
                  <a:lnTo>
                    <a:pt x="465" y="121"/>
                  </a:lnTo>
                  <a:lnTo>
                    <a:pt x="467" y="123"/>
                  </a:lnTo>
                  <a:lnTo>
                    <a:pt x="473" y="123"/>
                  </a:lnTo>
                  <a:lnTo>
                    <a:pt x="495" y="120"/>
                  </a:lnTo>
                  <a:lnTo>
                    <a:pt x="506" y="116"/>
                  </a:lnTo>
                  <a:lnTo>
                    <a:pt x="508" y="116"/>
                  </a:lnTo>
                  <a:lnTo>
                    <a:pt x="509" y="116"/>
                  </a:lnTo>
                  <a:lnTo>
                    <a:pt x="510" y="116"/>
                  </a:lnTo>
                  <a:lnTo>
                    <a:pt x="512" y="117"/>
                  </a:lnTo>
                  <a:lnTo>
                    <a:pt x="517" y="120"/>
                  </a:lnTo>
                  <a:lnTo>
                    <a:pt x="519" y="120"/>
                  </a:lnTo>
                  <a:lnTo>
                    <a:pt x="521" y="120"/>
                  </a:lnTo>
                  <a:lnTo>
                    <a:pt x="523" y="120"/>
                  </a:lnTo>
                  <a:lnTo>
                    <a:pt x="526" y="119"/>
                  </a:lnTo>
                  <a:lnTo>
                    <a:pt x="557" y="101"/>
                  </a:lnTo>
                  <a:lnTo>
                    <a:pt x="560" y="99"/>
                  </a:lnTo>
                  <a:lnTo>
                    <a:pt x="577" y="95"/>
                  </a:lnTo>
                  <a:lnTo>
                    <a:pt x="584" y="92"/>
                  </a:lnTo>
                  <a:lnTo>
                    <a:pt x="591" y="85"/>
                  </a:lnTo>
                  <a:lnTo>
                    <a:pt x="611" y="79"/>
                  </a:lnTo>
                  <a:lnTo>
                    <a:pt x="613" y="79"/>
                  </a:lnTo>
                  <a:lnTo>
                    <a:pt x="617" y="79"/>
                  </a:lnTo>
                  <a:lnTo>
                    <a:pt x="617" y="80"/>
                  </a:lnTo>
                  <a:lnTo>
                    <a:pt x="620" y="81"/>
                  </a:lnTo>
                  <a:lnTo>
                    <a:pt x="621" y="81"/>
                  </a:lnTo>
                  <a:lnTo>
                    <a:pt x="622" y="81"/>
                  </a:lnTo>
                  <a:lnTo>
                    <a:pt x="622" y="81"/>
                  </a:lnTo>
                  <a:lnTo>
                    <a:pt x="625" y="80"/>
                  </a:lnTo>
                  <a:lnTo>
                    <a:pt x="628" y="79"/>
                  </a:lnTo>
                  <a:lnTo>
                    <a:pt x="631" y="79"/>
                  </a:lnTo>
                  <a:lnTo>
                    <a:pt x="632" y="79"/>
                  </a:lnTo>
                  <a:lnTo>
                    <a:pt x="636" y="79"/>
                  </a:lnTo>
                  <a:lnTo>
                    <a:pt x="638" y="79"/>
                  </a:lnTo>
                  <a:lnTo>
                    <a:pt x="638" y="79"/>
                  </a:lnTo>
                  <a:lnTo>
                    <a:pt x="645" y="83"/>
                  </a:lnTo>
                  <a:lnTo>
                    <a:pt x="645" y="84"/>
                  </a:lnTo>
                  <a:lnTo>
                    <a:pt x="646" y="87"/>
                  </a:lnTo>
                  <a:lnTo>
                    <a:pt x="647" y="88"/>
                  </a:lnTo>
                  <a:lnTo>
                    <a:pt x="647" y="90"/>
                  </a:lnTo>
                  <a:lnTo>
                    <a:pt x="647" y="90"/>
                  </a:lnTo>
                  <a:lnTo>
                    <a:pt x="649" y="90"/>
                  </a:lnTo>
                  <a:lnTo>
                    <a:pt x="650" y="90"/>
                  </a:lnTo>
                  <a:lnTo>
                    <a:pt x="651" y="88"/>
                  </a:lnTo>
                  <a:lnTo>
                    <a:pt x="653" y="87"/>
                  </a:lnTo>
                  <a:lnTo>
                    <a:pt x="662" y="79"/>
                  </a:lnTo>
                  <a:lnTo>
                    <a:pt x="662" y="77"/>
                  </a:lnTo>
                  <a:lnTo>
                    <a:pt x="664" y="77"/>
                  </a:lnTo>
                  <a:lnTo>
                    <a:pt x="667" y="76"/>
                  </a:lnTo>
                  <a:lnTo>
                    <a:pt x="680" y="79"/>
                  </a:lnTo>
                  <a:lnTo>
                    <a:pt x="683" y="77"/>
                  </a:lnTo>
                  <a:lnTo>
                    <a:pt x="685" y="76"/>
                  </a:lnTo>
                  <a:lnTo>
                    <a:pt x="686" y="76"/>
                  </a:lnTo>
                  <a:lnTo>
                    <a:pt x="687" y="76"/>
                  </a:lnTo>
                  <a:lnTo>
                    <a:pt x="690" y="70"/>
                  </a:lnTo>
                  <a:lnTo>
                    <a:pt x="694" y="67"/>
                  </a:lnTo>
                  <a:lnTo>
                    <a:pt x="696" y="65"/>
                  </a:lnTo>
                  <a:lnTo>
                    <a:pt x="697" y="61"/>
                  </a:lnTo>
                  <a:lnTo>
                    <a:pt x="697" y="59"/>
                  </a:lnTo>
                  <a:lnTo>
                    <a:pt x="698" y="56"/>
                  </a:lnTo>
                  <a:lnTo>
                    <a:pt x="698" y="54"/>
                  </a:lnTo>
                  <a:lnTo>
                    <a:pt x="700" y="52"/>
                  </a:lnTo>
                  <a:lnTo>
                    <a:pt x="703" y="51"/>
                  </a:lnTo>
                  <a:lnTo>
                    <a:pt x="703" y="51"/>
                  </a:lnTo>
                  <a:lnTo>
                    <a:pt x="704" y="48"/>
                  </a:lnTo>
                  <a:lnTo>
                    <a:pt x="704" y="48"/>
                  </a:lnTo>
                  <a:lnTo>
                    <a:pt x="705" y="45"/>
                  </a:lnTo>
                  <a:lnTo>
                    <a:pt x="705" y="40"/>
                  </a:lnTo>
                  <a:lnTo>
                    <a:pt x="705" y="40"/>
                  </a:lnTo>
                  <a:lnTo>
                    <a:pt x="707" y="38"/>
                  </a:lnTo>
                  <a:lnTo>
                    <a:pt x="708" y="37"/>
                  </a:lnTo>
                  <a:lnTo>
                    <a:pt x="708" y="37"/>
                  </a:lnTo>
                  <a:lnTo>
                    <a:pt x="710" y="36"/>
                  </a:lnTo>
                  <a:lnTo>
                    <a:pt x="712" y="34"/>
                  </a:lnTo>
                  <a:lnTo>
                    <a:pt x="723" y="32"/>
                  </a:lnTo>
                  <a:lnTo>
                    <a:pt x="725" y="32"/>
                  </a:lnTo>
                  <a:lnTo>
                    <a:pt x="725" y="32"/>
                  </a:lnTo>
                  <a:lnTo>
                    <a:pt x="726" y="30"/>
                  </a:lnTo>
                  <a:lnTo>
                    <a:pt x="727" y="29"/>
                  </a:lnTo>
                  <a:lnTo>
                    <a:pt x="727" y="27"/>
                  </a:lnTo>
                  <a:lnTo>
                    <a:pt x="729" y="26"/>
                  </a:lnTo>
                  <a:lnTo>
                    <a:pt x="730" y="26"/>
                  </a:lnTo>
                  <a:lnTo>
                    <a:pt x="733" y="26"/>
                  </a:lnTo>
                  <a:lnTo>
                    <a:pt x="741" y="27"/>
                  </a:lnTo>
                  <a:lnTo>
                    <a:pt x="747" y="26"/>
                  </a:lnTo>
                  <a:lnTo>
                    <a:pt x="750" y="26"/>
                  </a:lnTo>
                  <a:lnTo>
                    <a:pt x="752" y="26"/>
                  </a:lnTo>
                  <a:lnTo>
                    <a:pt x="758" y="22"/>
                  </a:lnTo>
                  <a:lnTo>
                    <a:pt x="762" y="22"/>
                  </a:lnTo>
                  <a:lnTo>
                    <a:pt x="777" y="20"/>
                  </a:lnTo>
                  <a:lnTo>
                    <a:pt x="779" y="20"/>
                  </a:lnTo>
                  <a:lnTo>
                    <a:pt x="780" y="19"/>
                  </a:lnTo>
                  <a:lnTo>
                    <a:pt x="783" y="18"/>
                  </a:lnTo>
                  <a:lnTo>
                    <a:pt x="794" y="18"/>
                  </a:lnTo>
                  <a:lnTo>
                    <a:pt x="795" y="18"/>
                  </a:lnTo>
                  <a:lnTo>
                    <a:pt x="809" y="9"/>
                  </a:lnTo>
                  <a:lnTo>
                    <a:pt x="810" y="9"/>
                  </a:lnTo>
                  <a:lnTo>
                    <a:pt x="813" y="9"/>
                  </a:lnTo>
                  <a:lnTo>
                    <a:pt x="819" y="12"/>
                  </a:lnTo>
                  <a:lnTo>
                    <a:pt x="823" y="14"/>
                  </a:lnTo>
                  <a:lnTo>
                    <a:pt x="824" y="14"/>
                  </a:lnTo>
                  <a:lnTo>
                    <a:pt x="830" y="14"/>
                  </a:lnTo>
                  <a:lnTo>
                    <a:pt x="846" y="11"/>
                  </a:lnTo>
                  <a:lnTo>
                    <a:pt x="855" y="11"/>
                  </a:lnTo>
                  <a:lnTo>
                    <a:pt x="857" y="9"/>
                  </a:lnTo>
                  <a:lnTo>
                    <a:pt x="862" y="8"/>
                  </a:lnTo>
                  <a:lnTo>
                    <a:pt x="863" y="7"/>
                  </a:lnTo>
                  <a:lnTo>
                    <a:pt x="866" y="5"/>
                  </a:lnTo>
                  <a:lnTo>
                    <a:pt x="866" y="4"/>
                  </a:lnTo>
                  <a:lnTo>
                    <a:pt x="867" y="4"/>
                  </a:lnTo>
                  <a:lnTo>
                    <a:pt x="869" y="4"/>
                  </a:lnTo>
                  <a:lnTo>
                    <a:pt x="875" y="4"/>
                  </a:lnTo>
                  <a:lnTo>
                    <a:pt x="881" y="4"/>
                  </a:lnTo>
                  <a:lnTo>
                    <a:pt x="893" y="1"/>
                  </a:lnTo>
                  <a:lnTo>
                    <a:pt x="905" y="0"/>
                  </a:lnTo>
                  <a:lnTo>
                    <a:pt x="910" y="1"/>
                  </a:lnTo>
                  <a:lnTo>
                    <a:pt x="910" y="1"/>
                  </a:lnTo>
                  <a:lnTo>
                    <a:pt x="913" y="2"/>
                  </a:lnTo>
                  <a:lnTo>
                    <a:pt x="913" y="4"/>
                  </a:lnTo>
                  <a:lnTo>
                    <a:pt x="914" y="4"/>
                  </a:lnTo>
                  <a:lnTo>
                    <a:pt x="914" y="4"/>
                  </a:lnTo>
                  <a:lnTo>
                    <a:pt x="916" y="5"/>
                  </a:lnTo>
                  <a:lnTo>
                    <a:pt x="932" y="9"/>
                  </a:lnTo>
                  <a:lnTo>
                    <a:pt x="943" y="9"/>
                  </a:lnTo>
                  <a:lnTo>
                    <a:pt x="943" y="9"/>
                  </a:lnTo>
                  <a:lnTo>
                    <a:pt x="945" y="9"/>
                  </a:lnTo>
                  <a:lnTo>
                    <a:pt x="947" y="12"/>
                  </a:lnTo>
                  <a:lnTo>
                    <a:pt x="954" y="19"/>
                  </a:lnTo>
                  <a:lnTo>
                    <a:pt x="956" y="20"/>
                  </a:lnTo>
                  <a:lnTo>
                    <a:pt x="957" y="20"/>
                  </a:lnTo>
                  <a:lnTo>
                    <a:pt x="963" y="20"/>
                  </a:lnTo>
                  <a:lnTo>
                    <a:pt x="965" y="22"/>
                  </a:lnTo>
                  <a:lnTo>
                    <a:pt x="968" y="22"/>
                  </a:lnTo>
                  <a:lnTo>
                    <a:pt x="976" y="22"/>
                  </a:lnTo>
                  <a:lnTo>
                    <a:pt x="979" y="22"/>
                  </a:lnTo>
                  <a:lnTo>
                    <a:pt x="1019" y="43"/>
                  </a:lnTo>
                  <a:lnTo>
                    <a:pt x="1019" y="43"/>
                  </a:lnTo>
                  <a:close/>
                </a:path>
              </a:pathLst>
            </a:custGeom>
            <a:grpFill/>
            <a:ln w="12700">
              <a:solidFill>
                <a:schemeClr val="bg1">
                  <a:lumMod val="7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29" name="Freeform 15">
              <a:extLst>
                <a:ext uri="{FF2B5EF4-FFF2-40B4-BE49-F238E27FC236}">
                  <a16:creationId xmlns:a16="http://schemas.microsoft.com/office/drawing/2014/main" xmlns="" id="{57C3065B-F20E-470F-85A6-6B33AD2D0361}"/>
                </a:ext>
              </a:extLst>
            </p:cNvPr>
            <p:cNvSpPr>
              <a:spLocks/>
            </p:cNvSpPr>
            <p:nvPr/>
          </p:nvSpPr>
          <p:spPr bwMode="auto">
            <a:xfrm>
              <a:off x="96" y="805"/>
              <a:ext cx="2055" cy="1809"/>
            </a:xfrm>
            <a:custGeom>
              <a:avLst/>
              <a:gdLst>
                <a:gd name="T0" fmla="*/ 1799 w 2055"/>
                <a:gd name="T1" fmla="*/ 1099 h 1809"/>
                <a:gd name="T2" fmla="*/ 1706 w 2055"/>
                <a:gd name="T3" fmla="*/ 1275 h 1809"/>
                <a:gd name="T4" fmla="*/ 1537 w 2055"/>
                <a:gd name="T5" fmla="*/ 1326 h 1809"/>
                <a:gd name="T6" fmla="*/ 1517 w 2055"/>
                <a:gd name="T7" fmla="*/ 1416 h 1809"/>
                <a:gd name="T8" fmla="*/ 1598 w 2055"/>
                <a:gd name="T9" fmla="*/ 1502 h 1809"/>
                <a:gd name="T10" fmla="*/ 1548 w 2055"/>
                <a:gd name="T11" fmla="*/ 1558 h 1809"/>
                <a:gd name="T12" fmla="*/ 1536 w 2055"/>
                <a:gd name="T13" fmla="*/ 1612 h 1809"/>
                <a:gd name="T14" fmla="*/ 1388 w 2055"/>
                <a:gd name="T15" fmla="*/ 1594 h 1809"/>
                <a:gd name="T16" fmla="*/ 1261 w 2055"/>
                <a:gd name="T17" fmla="*/ 1588 h 1809"/>
                <a:gd name="T18" fmla="*/ 1143 w 2055"/>
                <a:gd name="T19" fmla="*/ 1608 h 1809"/>
                <a:gd name="T20" fmla="*/ 1093 w 2055"/>
                <a:gd name="T21" fmla="*/ 1653 h 1809"/>
                <a:gd name="T22" fmla="*/ 1008 w 2055"/>
                <a:gd name="T23" fmla="*/ 1669 h 1809"/>
                <a:gd name="T24" fmla="*/ 857 w 2055"/>
                <a:gd name="T25" fmla="*/ 1691 h 1809"/>
                <a:gd name="T26" fmla="*/ 791 w 2055"/>
                <a:gd name="T27" fmla="*/ 1664 h 1809"/>
                <a:gd name="T28" fmla="*/ 709 w 2055"/>
                <a:gd name="T29" fmla="*/ 1702 h 1809"/>
                <a:gd name="T30" fmla="*/ 656 w 2055"/>
                <a:gd name="T31" fmla="*/ 1698 h 1809"/>
                <a:gd name="T32" fmla="*/ 590 w 2055"/>
                <a:gd name="T33" fmla="*/ 1712 h 1809"/>
                <a:gd name="T34" fmla="*/ 569 w 2055"/>
                <a:gd name="T35" fmla="*/ 1758 h 1809"/>
                <a:gd name="T36" fmla="*/ 517 w 2055"/>
                <a:gd name="T37" fmla="*/ 1799 h 1809"/>
                <a:gd name="T38" fmla="*/ 396 w 2055"/>
                <a:gd name="T39" fmla="*/ 1706 h 1809"/>
                <a:gd name="T40" fmla="*/ 319 w 2055"/>
                <a:gd name="T41" fmla="*/ 1677 h 1809"/>
                <a:gd name="T42" fmla="*/ 260 w 2055"/>
                <a:gd name="T43" fmla="*/ 1640 h 1809"/>
                <a:gd name="T44" fmla="*/ 207 w 2055"/>
                <a:gd name="T45" fmla="*/ 1612 h 1809"/>
                <a:gd name="T46" fmla="*/ 165 w 2055"/>
                <a:gd name="T47" fmla="*/ 1545 h 1809"/>
                <a:gd name="T48" fmla="*/ 98 w 2055"/>
                <a:gd name="T49" fmla="*/ 1509 h 1809"/>
                <a:gd name="T50" fmla="*/ 92 w 2055"/>
                <a:gd name="T51" fmla="*/ 1487 h 1809"/>
                <a:gd name="T52" fmla="*/ 135 w 2055"/>
                <a:gd name="T53" fmla="*/ 1463 h 1809"/>
                <a:gd name="T54" fmla="*/ 116 w 2055"/>
                <a:gd name="T55" fmla="*/ 1412 h 1809"/>
                <a:gd name="T56" fmla="*/ 96 w 2055"/>
                <a:gd name="T57" fmla="*/ 1337 h 1809"/>
                <a:gd name="T58" fmla="*/ 20 w 2055"/>
                <a:gd name="T59" fmla="*/ 1332 h 1809"/>
                <a:gd name="T60" fmla="*/ 8 w 2055"/>
                <a:gd name="T61" fmla="*/ 1272 h 1809"/>
                <a:gd name="T62" fmla="*/ 19 w 2055"/>
                <a:gd name="T63" fmla="*/ 1193 h 1809"/>
                <a:gd name="T64" fmla="*/ 78 w 2055"/>
                <a:gd name="T65" fmla="*/ 1146 h 1809"/>
                <a:gd name="T66" fmla="*/ 142 w 2055"/>
                <a:gd name="T67" fmla="*/ 1113 h 1809"/>
                <a:gd name="T68" fmla="*/ 193 w 2055"/>
                <a:gd name="T69" fmla="*/ 1130 h 1809"/>
                <a:gd name="T70" fmla="*/ 266 w 2055"/>
                <a:gd name="T71" fmla="*/ 1099 h 1809"/>
                <a:gd name="T72" fmla="*/ 347 w 2055"/>
                <a:gd name="T73" fmla="*/ 1048 h 1809"/>
                <a:gd name="T74" fmla="*/ 434 w 2055"/>
                <a:gd name="T75" fmla="*/ 1000 h 1809"/>
                <a:gd name="T76" fmla="*/ 550 w 2055"/>
                <a:gd name="T77" fmla="*/ 942 h 1809"/>
                <a:gd name="T78" fmla="*/ 594 w 2055"/>
                <a:gd name="T79" fmla="*/ 873 h 1809"/>
                <a:gd name="T80" fmla="*/ 619 w 2055"/>
                <a:gd name="T81" fmla="*/ 813 h 1809"/>
                <a:gd name="T82" fmla="*/ 641 w 2055"/>
                <a:gd name="T83" fmla="*/ 748 h 1809"/>
                <a:gd name="T84" fmla="*/ 619 w 2055"/>
                <a:gd name="T85" fmla="*/ 592 h 1809"/>
                <a:gd name="T86" fmla="*/ 625 w 2055"/>
                <a:gd name="T87" fmla="*/ 541 h 1809"/>
                <a:gd name="T88" fmla="*/ 788 w 2055"/>
                <a:gd name="T89" fmla="*/ 527 h 1809"/>
                <a:gd name="T90" fmla="*/ 825 w 2055"/>
                <a:gd name="T91" fmla="*/ 360 h 1809"/>
                <a:gd name="T92" fmla="*/ 937 w 2055"/>
                <a:gd name="T93" fmla="*/ 297 h 1809"/>
                <a:gd name="T94" fmla="*/ 1031 w 2055"/>
                <a:gd name="T95" fmla="*/ 304 h 1809"/>
                <a:gd name="T96" fmla="*/ 1089 w 2055"/>
                <a:gd name="T97" fmla="*/ 252 h 1809"/>
                <a:gd name="T98" fmla="*/ 1171 w 2055"/>
                <a:gd name="T99" fmla="*/ 86 h 1809"/>
                <a:gd name="T100" fmla="*/ 1207 w 2055"/>
                <a:gd name="T101" fmla="*/ 10 h 1809"/>
                <a:gd name="T102" fmla="*/ 1287 w 2055"/>
                <a:gd name="T103" fmla="*/ 28 h 1809"/>
                <a:gd name="T104" fmla="*/ 1297 w 2055"/>
                <a:gd name="T105" fmla="*/ 84 h 1809"/>
                <a:gd name="T106" fmla="*/ 1352 w 2055"/>
                <a:gd name="T107" fmla="*/ 133 h 1809"/>
                <a:gd name="T108" fmla="*/ 1441 w 2055"/>
                <a:gd name="T109" fmla="*/ 163 h 1809"/>
                <a:gd name="T110" fmla="*/ 1485 w 2055"/>
                <a:gd name="T111" fmla="*/ 188 h 1809"/>
                <a:gd name="T112" fmla="*/ 1522 w 2055"/>
                <a:gd name="T113" fmla="*/ 252 h 1809"/>
                <a:gd name="T114" fmla="*/ 1573 w 2055"/>
                <a:gd name="T115" fmla="*/ 348 h 1809"/>
                <a:gd name="T116" fmla="*/ 1551 w 2055"/>
                <a:gd name="T117" fmla="*/ 510 h 1809"/>
                <a:gd name="T118" fmla="*/ 1618 w 2055"/>
                <a:gd name="T119" fmla="*/ 543 h 1809"/>
                <a:gd name="T120" fmla="*/ 1734 w 2055"/>
                <a:gd name="T121" fmla="*/ 549 h 1809"/>
                <a:gd name="T122" fmla="*/ 1856 w 2055"/>
                <a:gd name="T123" fmla="*/ 596 h 1809"/>
                <a:gd name="T124" fmla="*/ 1961 w 2055"/>
                <a:gd name="T125" fmla="*/ 668 h 18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055" h="1809">
                  <a:moveTo>
                    <a:pt x="2055" y="839"/>
                  </a:moveTo>
                  <a:lnTo>
                    <a:pt x="2030" y="856"/>
                  </a:lnTo>
                  <a:lnTo>
                    <a:pt x="2027" y="857"/>
                  </a:lnTo>
                  <a:lnTo>
                    <a:pt x="2027" y="859"/>
                  </a:lnTo>
                  <a:lnTo>
                    <a:pt x="2026" y="862"/>
                  </a:lnTo>
                  <a:lnTo>
                    <a:pt x="2024" y="866"/>
                  </a:lnTo>
                  <a:lnTo>
                    <a:pt x="2023" y="910"/>
                  </a:lnTo>
                  <a:lnTo>
                    <a:pt x="2023" y="914"/>
                  </a:lnTo>
                  <a:lnTo>
                    <a:pt x="2023" y="917"/>
                  </a:lnTo>
                  <a:lnTo>
                    <a:pt x="2024" y="922"/>
                  </a:lnTo>
                  <a:lnTo>
                    <a:pt x="2024" y="924"/>
                  </a:lnTo>
                  <a:lnTo>
                    <a:pt x="2024" y="925"/>
                  </a:lnTo>
                  <a:lnTo>
                    <a:pt x="2024" y="927"/>
                  </a:lnTo>
                  <a:lnTo>
                    <a:pt x="2024" y="928"/>
                  </a:lnTo>
                  <a:lnTo>
                    <a:pt x="2016" y="936"/>
                  </a:lnTo>
                  <a:lnTo>
                    <a:pt x="2009" y="945"/>
                  </a:lnTo>
                  <a:lnTo>
                    <a:pt x="2006" y="946"/>
                  </a:lnTo>
                  <a:lnTo>
                    <a:pt x="2003" y="947"/>
                  </a:lnTo>
                  <a:lnTo>
                    <a:pt x="2001" y="947"/>
                  </a:lnTo>
                  <a:lnTo>
                    <a:pt x="1974" y="945"/>
                  </a:lnTo>
                  <a:lnTo>
                    <a:pt x="1936" y="953"/>
                  </a:lnTo>
                  <a:lnTo>
                    <a:pt x="1893" y="978"/>
                  </a:lnTo>
                  <a:lnTo>
                    <a:pt x="1842" y="1036"/>
                  </a:lnTo>
                  <a:lnTo>
                    <a:pt x="1820" y="1069"/>
                  </a:lnTo>
                  <a:lnTo>
                    <a:pt x="1814" y="1079"/>
                  </a:lnTo>
                  <a:lnTo>
                    <a:pt x="1811" y="1086"/>
                  </a:lnTo>
                  <a:lnTo>
                    <a:pt x="1803" y="1097"/>
                  </a:lnTo>
                  <a:lnTo>
                    <a:pt x="1799" y="1099"/>
                  </a:lnTo>
                  <a:lnTo>
                    <a:pt x="1796" y="1102"/>
                  </a:lnTo>
                  <a:lnTo>
                    <a:pt x="1786" y="1105"/>
                  </a:lnTo>
                  <a:lnTo>
                    <a:pt x="1779" y="1110"/>
                  </a:lnTo>
                  <a:lnTo>
                    <a:pt x="1775" y="1110"/>
                  </a:lnTo>
                  <a:lnTo>
                    <a:pt x="1753" y="1108"/>
                  </a:lnTo>
                  <a:lnTo>
                    <a:pt x="1749" y="1109"/>
                  </a:lnTo>
                  <a:lnTo>
                    <a:pt x="1745" y="1110"/>
                  </a:lnTo>
                  <a:lnTo>
                    <a:pt x="1743" y="1116"/>
                  </a:lnTo>
                  <a:lnTo>
                    <a:pt x="1743" y="1152"/>
                  </a:lnTo>
                  <a:lnTo>
                    <a:pt x="1742" y="1155"/>
                  </a:lnTo>
                  <a:lnTo>
                    <a:pt x="1742" y="1157"/>
                  </a:lnTo>
                  <a:lnTo>
                    <a:pt x="1730" y="1177"/>
                  </a:lnTo>
                  <a:lnTo>
                    <a:pt x="1730" y="1180"/>
                  </a:lnTo>
                  <a:lnTo>
                    <a:pt x="1730" y="1181"/>
                  </a:lnTo>
                  <a:lnTo>
                    <a:pt x="1728" y="1182"/>
                  </a:lnTo>
                  <a:lnTo>
                    <a:pt x="1730" y="1185"/>
                  </a:lnTo>
                  <a:lnTo>
                    <a:pt x="1730" y="1189"/>
                  </a:lnTo>
                  <a:lnTo>
                    <a:pt x="1745" y="1231"/>
                  </a:lnTo>
                  <a:lnTo>
                    <a:pt x="1746" y="1232"/>
                  </a:lnTo>
                  <a:lnTo>
                    <a:pt x="1746" y="1234"/>
                  </a:lnTo>
                  <a:lnTo>
                    <a:pt x="1746" y="1238"/>
                  </a:lnTo>
                  <a:lnTo>
                    <a:pt x="1745" y="1247"/>
                  </a:lnTo>
                  <a:lnTo>
                    <a:pt x="1745" y="1264"/>
                  </a:lnTo>
                  <a:lnTo>
                    <a:pt x="1745" y="1265"/>
                  </a:lnTo>
                  <a:lnTo>
                    <a:pt x="1743" y="1265"/>
                  </a:lnTo>
                  <a:lnTo>
                    <a:pt x="1742" y="1265"/>
                  </a:lnTo>
                  <a:lnTo>
                    <a:pt x="1734" y="1268"/>
                  </a:lnTo>
                  <a:lnTo>
                    <a:pt x="1706" y="1275"/>
                  </a:lnTo>
                  <a:lnTo>
                    <a:pt x="1695" y="1276"/>
                  </a:lnTo>
                  <a:lnTo>
                    <a:pt x="1694" y="1276"/>
                  </a:lnTo>
                  <a:lnTo>
                    <a:pt x="1691" y="1276"/>
                  </a:lnTo>
                  <a:lnTo>
                    <a:pt x="1690" y="1278"/>
                  </a:lnTo>
                  <a:lnTo>
                    <a:pt x="1683" y="1285"/>
                  </a:lnTo>
                  <a:lnTo>
                    <a:pt x="1672" y="1290"/>
                  </a:lnTo>
                  <a:lnTo>
                    <a:pt x="1658" y="1294"/>
                  </a:lnTo>
                  <a:lnTo>
                    <a:pt x="1649" y="1299"/>
                  </a:lnTo>
                  <a:lnTo>
                    <a:pt x="1626" y="1304"/>
                  </a:lnTo>
                  <a:lnTo>
                    <a:pt x="1615" y="1304"/>
                  </a:lnTo>
                  <a:lnTo>
                    <a:pt x="1612" y="1305"/>
                  </a:lnTo>
                  <a:lnTo>
                    <a:pt x="1609" y="1307"/>
                  </a:lnTo>
                  <a:lnTo>
                    <a:pt x="1601" y="1311"/>
                  </a:lnTo>
                  <a:lnTo>
                    <a:pt x="1596" y="1312"/>
                  </a:lnTo>
                  <a:lnTo>
                    <a:pt x="1590" y="1312"/>
                  </a:lnTo>
                  <a:lnTo>
                    <a:pt x="1587" y="1314"/>
                  </a:lnTo>
                  <a:lnTo>
                    <a:pt x="1580" y="1316"/>
                  </a:lnTo>
                  <a:lnTo>
                    <a:pt x="1571" y="1318"/>
                  </a:lnTo>
                  <a:lnTo>
                    <a:pt x="1562" y="1318"/>
                  </a:lnTo>
                  <a:lnTo>
                    <a:pt x="1560" y="1318"/>
                  </a:lnTo>
                  <a:lnTo>
                    <a:pt x="1546" y="1321"/>
                  </a:lnTo>
                  <a:lnTo>
                    <a:pt x="1543" y="1322"/>
                  </a:lnTo>
                  <a:lnTo>
                    <a:pt x="1540" y="1321"/>
                  </a:lnTo>
                  <a:lnTo>
                    <a:pt x="1539" y="1321"/>
                  </a:lnTo>
                  <a:lnTo>
                    <a:pt x="1539" y="1321"/>
                  </a:lnTo>
                  <a:lnTo>
                    <a:pt x="1537" y="1322"/>
                  </a:lnTo>
                  <a:lnTo>
                    <a:pt x="1537" y="1323"/>
                  </a:lnTo>
                  <a:lnTo>
                    <a:pt x="1537" y="1326"/>
                  </a:lnTo>
                  <a:lnTo>
                    <a:pt x="1537" y="1328"/>
                  </a:lnTo>
                  <a:lnTo>
                    <a:pt x="1536" y="1328"/>
                  </a:lnTo>
                  <a:lnTo>
                    <a:pt x="1532" y="1330"/>
                  </a:lnTo>
                  <a:lnTo>
                    <a:pt x="1529" y="1332"/>
                  </a:lnTo>
                  <a:lnTo>
                    <a:pt x="1528" y="1333"/>
                  </a:lnTo>
                  <a:lnTo>
                    <a:pt x="1522" y="1337"/>
                  </a:lnTo>
                  <a:lnTo>
                    <a:pt x="1517" y="1341"/>
                  </a:lnTo>
                  <a:lnTo>
                    <a:pt x="1515" y="1341"/>
                  </a:lnTo>
                  <a:lnTo>
                    <a:pt x="1514" y="1343"/>
                  </a:lnTo>
                  <a:lnTo>
                    <a:pt x="1508" y="1346"/>
                  </a:lnTo>
                  <a:lnTo>
                    <a:pt x="1507" y="1346"/>
                  </a:lnTo>
                  <a:lnTo>
                    <a:pt x="1503" y="1344"/>
                  </a:lnTo>
                  <a:lnTo>
                    <a:pt x="1501" y="1344"/>
                  </a:lnTo>
                  <a:lnTo>
                    <a:pt x="1499" y="1346"/>
                  </a:lnTo>
                  <a:lnTo>
                    <a:pt x="1496" y="1346"/>
                  </a:lnTo>
                  <a:lnTo>
                    <a:pt x="1495" y="1347"/>
                  </a:lnTo>
                  <a:lnTo>
                    <a:pt x="1493" y="1348"/>
                  </a:lnTo>
                  <a:lnTo>
                    <a:pt x="1493" y="1350"/>
                  </a:lnTo>
                  <a:lnTo>
                    <a:pt x="1493" y="1352"/>
                  </a:lnTo>
                  <a:lnTo>
                    <a:pt x="1495" y="1355"/>
                  </a:lnTo>
                  <a:lnTo>
                    <a:pt x="1497" y="1362"/>
                  </a:lnTo>
                  <a:lnTo>
                    <a:pt x="1519" y="1399"/>
                  </a:lnTo>
                  <a:lnTo>
                    <a:pt x="1519" y="1401"/>
                  </a:lnTo>
                  <a:lnTo>
                    <a:pt x="1519" y="1404"/>
                  </a:lnTo>
                  <a:lnTo>
                    <a:pt x="1521" y="1406"/>
                  </a:lnTo>
                  <a:lnTo>
                    <a:pt x="1519" y="1409"/>
                  </a:lnTo>
                  <a:lnTo>
                    <a:pt x="1519" y="1411"/>
                  </a:lnTo>
                  <a:lnTo>
                    <a:pt x="1517" y="1416"/>
                  </a:lnTo>
                  <a:lnTo>
                    <a:pt x="1517" y="1417"/>
                  </a:lnTo>
                  <a:lnTo>
                    <a:pt x="1515" y="1419"/>
                  </a:lnTo>
                  <a:lnTo>
                    <a:pt x="1517" y="1420"/>
                  </a:lnTo>
                  <a:lnTo>
                    <a:pt x="1517" y="1420"/>
                  </a:lnTo>
                  <a:lnTo>
                    <a:pt x="1517" y="1422"/>
                  </a:lnTo>
                  <a:lnTo>
                    <a:pt x="1518" y="1423"/>
                  </a:lnTo>
                  <a:lnTo>
                    <a:pt x="1519" y="1424"/>
                  </a:lnTo>
                  <a:lnTo>
                    <a:pt x="1531" y="1430"/>
                  </a:lnTo>
                  <a:lnTo>
                    <a:pt x="1540" y="1437"/>
                  </a:lnTo>
                  <a:lnTo>
                    <a:pt x="1554" y="1444"/>
                  </a:lnTo>
                  <a:lnTo>
                    <a:pt x="1558" y="1446"/>
                  </a:lnTo>
                  <a:lnTo>
                    <a:pt x="1561" y="1451"/>
                  </a:lnTo>
                  <a:lnTo>
                    <a:pt x="1565" y="1453"/>
                  </a:lnTo>
                  <a:lnTo>
                    <a:pt x="1565" y="1453"/>
                  </a:lnTo>
                  <a:lnTo>
                    <a:pt x="1576" y="1458"/>
                  </a:lnTo>
                  <a:lnTo>
                    <a:pt x="1578" y="1458"/>
                  </a:lnTo>
                  <a:lnTo>
                    <a:pt x="1578" y="1459"/>
                  </a:lnTo>
                  <a:lnTo>
                    <a:pt x="1579" y="1460"/>
                  </a:lnTo>
                  <a:lnTo>
                    <a:pt x="1580" y="1463"/>
                  </a:lnTo>
                  <a:lnTo>
                    <a:pt x="1582" y="1466"/>
                  </a:lnTo>
                  <a:lnTo>
                    <a:pt x="1583" y="1476"/>
                  </a:lnTo>
                  <a:lnTo>
                    <a:pt x="1584" y="1478"/>
                  </a:lnTo>
                  <a:lnTo>
                    <a:pt x="1591" y="1491"/>
                  </a:lnTo>
                  <a:lnTo>
                    <a:pt x="1597" y="1498"/>
                  </a:lnTo>
                  <a:lnTo>
                    <a:pt x="1598" y="1498"/>
                  </a:lnTo>
                  <a:lnTo>
                    <a:pt x="1598" y="1499"/>
                  </a:lnTo>
                  <a:lnTo>
                    <a:pt x="1598" y="1500"/>
                  </a:lnTo>
                  <a:lnTo>
                    <a:pt x="1598" y="1502"/>
                  </a:lnTo>
                  <a:lnTo>
                    <a:pt x="1600" y="1505"/>
                  </a:lnTo>
                  <a:lnTo>
                    <a:pt x="1600" y="1506"/>
                  </a:lnTo>
                  <a:lnTo>
                    <a:pt x="1598" y="1507"/>
                  </a:lnTo>
                  <a:lnTo>
                    <a:pt x="1598" y="1509"/>
                  </a:lnTo>
                  <a:lnTo>
                    <a:pt x="1598" y="1510"/>
                  </a:lnTo>
                  <a:lnTo>
                    <a:pt x="1597" y="1511"/>
                  </a:lnTo>
                  <a:lnTo>
                    <a:pt x="1596" y="1511"/>
                  </a:lnTo>
                  <a:lnTo>
                    <a:pt x="1587" y="1513"/>
                  </a:lnTo>
                  <a:lnTo>
                    <a:pt x="1584" y="1514"/>
                  </a:lnTo>
                  <a:lnTo>
                    <a:pt x="1575" y="1520"/>
                  </a:lnTo>
                  <a:lnTo>
                    <a:pt x="1571" y="1520"/>
                  </a:lnTo>
                  <a:lnTo>
                    <a:pt x="1568" y="1521"/>
                  </a:lnTo>
                  <a:lnTo>
                    <a:pt x="1566" y="1521"/>
                  </a:lnTo>
                  <a:lnTo>
                    <a:pt x="1560" y="1520"/>
                  </a:lnTo>
                  <a:lnTo>
                    <a:pt x="1555" y="1521"/>
                  </a:lnTo>
                  <a:lnTo>
                    <a:pt x="1554" y="1521"/>
                  </a:lnTo>
                  <a:lnTo>
                    <a:pt x="1553" y="1523"/>
                  </a:lnTo>
                  <a:lnTo>
                    <a:pt x="1548" y="1528"/>
                  </a:lnTo>
                  <a:lnTo>
                    <a:pt x="1544" y="1534"/>
                  </a:lnTo>
                  <a:lnTo>
                    <a:pt x="1543" y="1535"/>
                  </a:lnTo>
                  <a:lnTo>
                    <a:pt x="1543" y="1536"/>
                  </a:lnTo>
                  <a:lnTo>
                    <a:pt x="1542" y="1538"/>
                  </a:lnTo>
                  <a:lnTo>
                    <a:pt x="1542" y="1542"/>
                  </a:lnTo>
                  <a:lnTo>
                    <a:pt x="1542" y="1547"/>
                  </a:lnTo>
                  <a:lnTo>
                    <a:pt x="1543" y="1552"/>
                  </a:lnTo>
                  <a:lnTo>
                    <a:pt x="1543" y="1553"/>
                  </a:lnTo>
                  <a:lnTo>
                    <a:pt x="1543" y="1554"/>
                  </a:lnTo>
                  <a:lnTo>
                    <a:pt x="1548" y="1558"/>
                  </a:lnTo>
                  <a:lnTo>
                    <a:pt x="1553" y="1563"/>
                  </a:lnTo>
                  <a:lnTo>
                    <a:pt x="1555" y="1564"/>
                  </a:lnTo>
                  <a:lnTo>
                    <a:pt x="1557" y="1564"/>
                  </a:lnTo>
                  <a:lnTo>
                    <a:pt x="1564" y="1565"/>
                  </a:lnTo>
                  <a:lnTo>
                    <a:pt x="1568" y="1567"/>
                  </a:lnTo>
                  <a:lnTo>
                    <a:pt x="1568" y="1567"/>
                  </a:lnTo>
                  <a:lnTo>
                    <a:pt x="1571" y="1568"/>
                  </a:lnTo>
                  <a:lnTo>
                    <a:pt x="1571" y="1570"/>
                  </a:lnTo>
                  <a:lnTo>
                    <a:pt x="1572" y="1574"/>
                  </a:lnTo>
                  <a:lnTo>
                    <a:pt x="1575" y="1590"/>
                  </a:lnTo>
                  <a:lnTo>
                    <a:pt x="1578" y="1596"/>
                  </a:lnTo>
                  <a:lnTo>
                    <a:pt x="1580" y="1603"/>
                  </a:lnTo>
                  <a:lnTo>
                    <a:pt x="1582" y="1610"/>
                  </a:lnTo>
                  <a:lnTo>
                    <a:pt x="1582" y="1611"/>
                  </a:lnTo>
                  <a:lnTo>
                    <a:pt x="1582" y="1614"/>
                  </a:lnTo>
                  <a:lnTo>
                    <a:pt x="1582" y="1615"/>
                  </a:lnTo>
                  <a:lnTo>
                    <a:pt x="1582" y="1617"/>
                  </a:lnTo>
                  <a:lnTo>
                    <a:pt x="1580" y="1617"/>
                  </a:lnTo>
                  <a:lnTo>
                    <a:pt x="1578" y="1617"/>
                  </a:lnTo>
                  <a:lnTo>
                    <a:pt x="1573" y="1618"/>
                  </a:lnTo>
                  <a:lnTo>
                    <a:pt x="1571" y="1619"/>
                  </a:lnTo>
                  <a:lnTo>
                    <a:pt x="1562" y="1623"/>
                  </a:lnTo>
                  <a:lnTo>
                    <a:pt x="1560" y="1625"/>
                  </a:lnTo>
                  <a:lnTo>
                    <a:pt x="1558" y="1625"/>
                  </a:lnTo>
                  <a:lnTo>
                    <a:pt x="1557" y="1625"/>
                  </a:lnTo>
                  <a:lnTo>
                    <a:pt x="1554" y="1623"/>
                  </a:lnTo>
                  <a:lnTo>
                    <a:pt x="1537" y="1614"/>
                  </a:lnTo>
                  <a:lnTo>
                    <a:pt x="1536" y="1612"/>
                  </a:lnTo>
                  <a:lnTo>
                    <a:pt x="1506" y="1612"/>
                  </a:lnTo>
                  <a:lnTo>
                    <a:pt x="1495" y="1611"/>
                  </a:lnTo>
                  <a:lnTo>
                    <a:pt x="1493" y="1611"/>
                  </a:lnTo>
                  <a:lnTo>
                    <a:pt x="1493" y="1610"/>
                  </a:lnTo>
                  <a:lnTo>
                    <a:pt x="1492" y="1610"/>
                  </a:lnTo>
                  <a:lnTo>
                    <a:pt x="1492" y="1608"/>
                  </a:lnTo>
                  <a:lnTo>
                    <a:pt x="1488" y="1603"/>
                  </a:lnTo>
                  <a:lnTo>
                    <a:pt x="1488" y="1600"/>
                  </a:lnTo>
                  <a:lnTo>
                    <a:pt x="1486" y="1599"/>
                  </a:lnTo>
                  <a:lnTo>
                    <a:pt x="1483" y="1597"/>
                  </a:lnTo>
                  <a:lnTo>
                    <a:pt x="1482" y="1596"/>
                  </a:lnTo>
                  <a:lnTo>
                    <a:pt x="1482" y="1596"/>
                  </a:lnTo>
                  <a:lnTo>
                    <a:pt x="1481" y="1597"/>
                  </a:lnTo>
                  <a:lnTo>
                    <a:pt x="1478" y="1611"/>
                  </a:lnTo>
                  <a:lnTo>
                    <a:pt x="1478" y="1612"/>
                  </a:lnTo>
                  <a:lnTo>
                    <a:pt x="1477" y="1614"/>
                  </a:lnTo>
                  <a:lnTo>
                    <a:pt x="1477" y="1615"/>
                  </a:lnTo>
                  <a:lnTo>
                    <a:pt x="1475" y="1617"/>
                  </a:lnTo>
                  <a:lnTo>
                    <a:pt x="1472" y="1617"/>
                  </a:lnTo>
                  <a:lnTo>
                    <a:pt x="1470" y="1618"/>
                  </a:lnTo>
                  <a:lnTo>
                    <a:pt x="1468" y="1618"/>
                  </a:lnTo>
                  <a:lnTo>
                    <a:pt x="1450" y="1617"/>
                  </a:lnTo>
                  <a:lnTo>
                    <a:pt x="1410" y="1596"/>
                  </a:lnTo>
                  <a:lnTo>
                    <a:pt x="1407" y="1596"/>
                  </a:lnTo>
                  <a:lnTo>
                    <a:pt x="1399" y="1596"/>
                  </a:lnTo>
                  <a:lnTo>
                    <a:pt x="1396" y="1596"/>
                  </a:lnTo>
                  <a:lnTo>
                    <a:pt x="1394" y="1594"/>
                  </a:lnTo>
                  <a:lnTo>
                    <a:pt x="1388" y="1594"/>
                  </a:lnTo>
                  <a:lnTo>
                    <a:pt x="1387" y="1594"/>
                  </a:lnTo>
                  <a:lnTo>
                    <a:pt x="1385" y="1593"/>
                  </a:lnTo>
                  <a:lnTo>
                    <a:pt x="1378" y="1586"/>
                  </a:lnTo>
                  <a:lnTo>
                    <a:pt x="1376" y="1583"/>
                  </a:lnTo>
                  <a:lnTo>
                    <a:pt x="1374" y="1583"/>
                  </a:lnTo>
                  <a:lnTo>
                    <a:pt x="1374" y="1583"/>
                  </a:lnTo>
                  <a:lnTo>
                    <a:pt x="1363" y="1583"/>
                  </a:lnTo>
                  <a:lnTo>
                    <a:pt x="1347" y="1579"/>
                  </a:lnTo>
                  <a:lnTo>
                    <a:pt x="1345" y="1578"/>
                  </a:lnTo>
                  <a:lnTo>
                    <a:pt x="1345" y="1578"/>
                  </a:lnTo>
                  <a:lnTo>
                    <a:pt x="1344" y="1578"/>
                  </a:lnTo>
                  <a:lnTo>
                    <a:pt x="1344" y="1576"/>
                  </a:lnTo>
                  <a:lnTo>
                    <a:pt x="1341" y="1575"/>
                  </a:lnTo>
                  <a:lnTo>
                    <a:pt x="1341" y="1575"/>
                  </a:lnTo>
                  <a:lnTo>
                    <a:pt x="1336" y="1574"/>
                  </a:lnTo>
                  <a:lnTo>
                    <a:pt x="1324" y="1575"/>
                  </a:lnTo>
                  <a:lnTo>
                    <a:pt x="1312" y="1578"/>
                  </a:lnTo>
                  <a:lnTo>
                    <a:pt x="1306" y="1578"/>
                  </a:lnTo>
                  <a:lnTo>
                    <a:pt x="1300" y="1578"/>
                  </a:lnTo>
                  <a:lnTo>
                    <a:pt x="1298" y="1578"/>
                  </a:lnTo>
                  <a:lnTo>
                    <a:pt x="1297" y="1578"/>
                  </a:lnTo>
                  <a:lnTo>
                    <a:pt x="1297" y="1579"/>
                  </a:lnTo>
                  <a:lnTo>
                    <a:pt x="1294" y="1581"/>
                  </a:lnTo>
                  <a:lnTo>
                    <a:pt x="1293" y="1582"/>
                  </a:lnTo>
                  <a:lnTo>
                    <a:pt x="1288" y="1583"/>
                  </a:lnTo>
                  <a:lnTo>
                    <a:pt x="1286" y="1585"/>
                  </a:lnTo>
                  <a:lnTo>
                    <a:pt x="1277" y="1585"/>
                  </a:lnTo>
                  <a:lnTo>
                    <a:pt x="1261" y="1588"/>
                  </a:lnTo>
                  <a:lnTo>
                    <a:pt x="1255" y="1588"/>
                  </a:lnTo>
                  <a:lnTo>
                    <a:pt x="1254" y="1588"/>
                  </a:lnTo>
                  <a:lnTo>
                    <a:pt x="1250" y="1586"/>
                  </a:lnTo>
                  <a:lnTo>
                    <a:pt x="1244" y="1583"/>
                  </a:lnTo>
                  <a:lnTo>
                    <a:pt x="1241" y="1583"/>
                  </a:lnTo>
                  <a:lnTo>
                    <a:pt x="1240" y="1583"/>
                  </a:lnTo>
                  <a:lnTo>
                    <a:pt x="1226" y="1592"/>
                  </a:lnTo>
                  <a:lnTo>
                    <a:pt x="1225" y="1592"/>
                  </a:lnTo>
                  <a:lnTo>
                    <a:pt x="1214" y="1592"/>
                  </a:lnTo>
                  <a:lnTo>
                    <a:pt x="1211" y="1593"/>
                  </a:lnTo>
                  <a:lnTo>
                    <a:pt x="1210" y="1594"/>
                  </a:lnTo>
                  <a:lnTo>
                    <a:pt x="1208" y="1594"/>
                  </a:lnTo>
                  <a:lnTo>
                    <a:pt x="1193" y="1596"/>
                  </a:lnTo>
                  <a:lnTo>
                    <a:pt x="1189" y="1596"/>
                  </a:lnTo>
                  <a:lnTo>
                    <a:pt x="1183" y="1600"/>
                  </a:lnTo>
                  <a:lnTo>
                    <a:pt x="1181" y="1600"/>
                  </a:lnTo>
                  <a:lnTo>
                    <a:pt x="1178" y="1600"/>
                  </a:lnTo>
                  <a:lnTo>
                    <a:pt x="1172" y="1601"/>
                  </a:lnTo>
                  <a:lnTo>
                    <a:pt x="1164" y="1600"/>
                  </a:lnTo>
                  <a:lnTo>
                    <a:pt x="1161" y="1600"/>
                  </a:lnTo>
                  <a:lnTo>
                    <a:pt x="1160" y="1600"/>
                  </a:lnTo>
                  <a:lnTo>
                    <a:pt x="1158" y="1601"/>
                  </a:lnTo>
                  <a:lnTo>
                    <a:pt x="1158" y="1603"/>
                  </a:lnTo>
                  <a:lnTo>
                    <a:pt x="1157" y="1604"/>
                  </a:lnTo>
                  <a:lnTo>
                    <a:pt x="1156" y="1606"/>
                  </a:lnTo>
                  <a:lnTo>
                    <a:pt x="1156" y="1606"/>
                  </a:lnTo>
                  <a:lnTo>
                    <a:pt x="1154" y="1606"/>
                  </a:lnTo>
                  <a:lnTo>
                    <a:pt x="1143" y="1608"/>
                  </a:lnTo>
                  <a:lnTo>
                    <a:pt x="1141" y="1610"/>
                  </a:lnTo>
                  <a:lnTo>
                    <a:pt x="1139" y="1611"/>
                  </a:lnTo>
                  <a:lnTo>
                    <a:pt x="1139" y="1611"/>
                  </a:lnTo>
                  <a:lnTo>
                    <a:pt x="1138" y="1612"/>
                  </a:lnTo>
                  <a:lnTo>
                    <a:pt x="1136" y="1614"/>
                  </a:lnTo>
                  <a:lnTo>
                    <a:pt x="1136" y="1614"/>
                  </a:lnTo>
                  <a:lnTo>
                    <a:pt x="1136" y="1619"/>
                  </a:lnTo>
                  <a:lnTo>
                    <a:pt x="1135" y="1622"/>
                  </a:lnTo>
                  <a:lnTo>
                    <a:pt x="1135" y="1622"/>
                  </a:lnTo>
                  <a:lnTo>
                    <a:pt x="1134" y="1625"/>
                  </a:lnTo>
                  <a:lnTo>
                    <a:pt x="1134" y="1625"/>
                  </a:lnTo>
                  <a:lnTo>
                    <a:pt x="1131" y="1626"/>
                  </a:lnTo>
                  <a:lnTo>
                    <a:pt x="1129" y="1628"/>
                  </a:lnTo>
                  <a:lnTo>
                    <a:pt x="1129" y="1630"/>
                  </a:lnTo>
                  <a:lnTo>
                    <a:pt x="1128" y="1633"/>
                  </a:lnTo>
                  <a:lnTo>
                    <a:pt x="1128" y="1635"/>
                  </a:lnTo>
                  <a:lnTo>
                    <a:pt x="1127" y="1639"/>
                  </a:lnTo>
                  <a:lnTo>
                    <a:pt x="1125" y="1641"/>
                  </a:lnTo>
                  <a:lnTo>
                    <a:pt x="1121" y="1644"/>
                  </a:lnTo>
                  <a:lnTo>
                    <a:pt x="1118" y="1650"/>
                  </a:lnTo>
                  <a:lnTo>
                    <a:pt x="1117" y="1650"/>
                  </a:lnTo>
                  <a:lnTo>
                    <a:pt x="1116" y="1650"/>
                  </a:lnTo>
                  <a:lnTo>
                    <a:pt x="1114" y="1651"/>
                  </a:lnTo>
                  <a:lnTo>
                    <a:pt x="1111" y="1653"/>
                  </a:lnTo>
                  <a:lnTo>
                    <a:pt x="1098" y="1650"/>
                  </a:lnTo>
                  <a:lnTo>
                    <a:pt x="1095" y="1651"/>
                  </a:lnTo>
                  <a:lnTo>
                    <a:pt x="1093" y="1651"/>
                  </a:lnTo>
                  <a:lnTo>
                    <a:pt x="1093" y="1653"/>
                  </a:lnTo>
                  <a:lnTo>
                    <a:pt x="1084" y="1661"/>
                  </a:lnTo>
                  <a:lnTo>
                    <a:pt x="1082" y="1662"/>
                  </a:lnTo>
                  <a:lnTo>
                    <a:pt x="1081" y="1664"/>
                  </a:lnTo>
                  <a:lnTo>
                    <a:pt x="1080" y="1664"/>
                  </a:lnTo>
                  <a:lnTo>
                    <a:pt x="1078" y="1664"/>
                  </a:lnTo>
                  <a:lnTo>
                    <a:pt x="1078" y="1664"/>
                  </a:lnTo>
                  <a:lnTo>
                    <a:pt x="1078" y="1662"/>
                  </a:lnTo>
                  <a:lnTo>
                    <a:pt x="1077" y="1661"/>
                  </a:lnTo>
                  <a:lnTo>
                    <a:pt x="1076" y="1658"/>
                  </a:lnTo>
                  <a:lnTo>
                    <a:pt x="1076" y="1657"/>
                  </a:lnTo>
                  <a:lnTo>
                    <a:pt x="1069" y="1653"/>
                  </a:lnTo>
                  <a:lnTo>
                    <a:pt x="1069" y="1653"/>
                  </a:lnTo>
                  <a:lnTo>
                    <a:pt x="1067" y="1653"/>
                  </a:lnTo>
                  <a:lnTo>
                    <a:pt x="1063" y="1653"/>
                  </a:lnTo>
                  <a:lnTo>
                    <a:pt x="1062" y="1653"/>
                  </a:lnTo>
                  <a:lnTo>
                    <a:pt x="1059" y="1653"/>
                  </a:lnTo>
                  <a:lnTo>
                    <a:pt x="1056" y="1654"/>
                  </a:lnTo>
                  <a:lnTo>
                    <a:pt x="1053" y="1655"/>
                  </a:lnTo>
                  <a:lnTo>
                    <a:pt x="1053" y="1655"/>
                  </a:lnTo>
                  <a:lnTo>
                    <a:pt x="1052" y="1655"/>
                  </a:lnTo>
                  <a:lnTo>
                    <a:pt x="1051" y="1655"/>
                  </a:lnTo>
                  <a:lnTo>
                    <a:pt x="1048" y="1654"/>
                  </a:lnTo>
                  <a:lnTo>
                    <a:pt x="1048" y="1653"/>
                  </a:lnTo>
                  <a:lnTo>
                    <a:pt x="1044" y="1653"/>
                  </a:lnTo>
                  <a:lnTo>
                    <a:pt x="1042" y="1653"/>
                  </a:lnTo>
                  <a:lnTo>
                    <a:pt x="1022" y="1659"/>
                  </a:lnTo>
                  <a:lnTo>
                    <a:pt x="1015" y="1666"/>
                  </a:lnTo>
                  <a:lnTo>
                    <a:pt x="1008" y="1669"/>
                  </a:lnTo>
                  <a:lnTo>
                    <a:pt x="991" y="1673"/>
                  </a:lnTo>
                  <a:lnTo>
                    <a:pt x="988" y="1675"/>
                  </a:lnTo>
                  <a:lnTo>
                    <a:pt x="957" y="1693"/>
                  </a:lnTo>
                  <a:lnTo>
                    <a:pt x="954" y="1694"/>
                  </a:lnTo>
                  <a:lnTo>
                    <a:pt x="952" y="1694"/>
                  </a:lnTo>
                  <a:lnTo>
                    <a:pt x="950" y="1694"/>
                  </a:lnTo>
                  <a:lnTo>
                    <a:pt x="948" y="1694"/>
                  </a:lnTo>
                  <a:lnTo>
                    <a:pt x="943" y="1691"/>
                  </a:lnTo>
                  <a:lnTo>
                    <a:pt x="941" y="1690"/>
                  </a:lnTo>
                  <a:lnTo>
                    <a:pt x="940" y="1690"/>
                  </a:lnTo>
                  <a:lnTo>
                    <a:pt x="939" y="1690"/>
                  </a:lnTo>
                  <a:lnTo>
                    <a:pt x="937" y="1690"/>
                  </a:lnTo>
                  <a:lnTo>
                    <a:pt x="926" y="1694"/>
                  </a:lnTo>
                  <a:lnTo>
                    <a:pt x="904" y="1697"/>
                  </a:lnTo>
                  <a:lnTo>
                    <a:pt x="898" y="1697"/>
                  </a:lnTo>
                  <a:lnTo>
                    <a:pt x="896" y="1695"/>
                  </a:lnTo>
                  <a:lnTo>
                    <a:pt x="893" y="1694"/>
                  </a:lnTo>
                  <a:lnTo>
                    <a:pt x="889" y="1693"/>
                  </a:lnTo>
                  <a:lnTo>
                    <a:pt x="879" y="1693"/>
                  </a:lnTo>
                  <a:lnTo>
                    <a:pt x="878" y="1693"/>
                  </a:lnTo>
                  <a:lnTo>
                    <a:pt x="876" y="1691"/>
                  </a:lnTo>
                  <a:lnTo>
                    <a:pt x="874" y="1690"/>
                  </a:lnTo>
                  <a:lnTo>
                    <a:pt x="869" y="1690"/>
                  </a:lnTo>
                  <a:lnTo>
                    <a:pt x="868" y="1688"/>
                  </a:lnTo>
                  <a:lnTo>
                    <a:pt x="867" y="1690"/>
                  </a:lnTo>
                  <a:lnTo>
                    <a:pt x="863" y="1691"/>
                  </a:lnTo>
                  <a:lnTo>
                    <a:pt x="858" y="1691"/>
                  </a:lnTo>
                  <a:lnTo>
                    <a:pt x="857" y="1691"/>
                  </a:lnTo>
                  <a:lnTo>
                    <a:pt x="856" y="1688"/>
                  </a:lnTo>
                  <a:lnTo>
                    <a:pt x="854" y="1687"/>
                  </a:lnTo>
                  <a:lnTo>
                    <a:pt x="851" y="1686"/>
                  </a:lnTo>
                  <a:lnTo>
                    <a:pt x="849" y="1684"/>
                  </a:lnTo>
                  <a:lnTo>
                    <a:pt x="846" y="1683"/>
                  </a:lnTo>
                  <a:lnTo>
                    <a:pt x="846" y="1682"/>
                  </a:lnTo>
                  <a:lnTo>
                    <a:pt x="845" y="1682"/>
                  </a:lnTo>
                  <a:lnTo>
                    <a:pt x="845" y="1680"/>
                  </a:lnTo>
                  <a:lnTo>
                    <a:pt x="845" y="1679"/>
                  </a:lnTo>
                  <a:lnTo>
                    <a:pt x="846" y="1669"/>
                  </a:lnTo>
                  <a:lnTo>
                    <a:pt x="846" y="1668"/>
                  </a:lnTo>
                  <a:lnTo>
                    <a:pt x="845" y="1665"/>
                  </a:lnTo>
                  <a:lnTo>
                    <a:pt x="843" y="1664"/>
                  </a:lnTo>
                  <a:lnTo>
                    <a:pt x="842" y="1661"/>
                  </a:lnTo>
                  <a:lnTo>
                    <a:pt x="840" y="1661"/>
                  </a:lnTo>
                  <a:lnTo>
                    <a:pt x="838" y="1659"/>
                  </a:lnTo>
                  <a:lnTo>
                    <a:pt x="832" y="1659"/>
                  </a:lnTo>
                  <a:lnTo>
                    <a:pt x="829" y="1659"/>
                  </a:lnTo>
                  <a:lnTo>
                    <a:pt x="828" y="1661"/>
                  </a:lnTo>
                  <a:lnTo>
                    <a:pt x="824" y="1664"/>
                  </a:lnTo>
                  <a:lnTo>
                    <a:pt x="821" y="1664"/>
                  </a:lnTo>
                  <a:lnTo>
                    <a:pt x="818" y="1664"/>
                  </a:lnTo>
                  <a:lnTo>
                    <a:pt x="799" y="1659"/>
                  </a:lnTo>
                  <a:lnTo>
                    <a:pt x="796" y="1659"/>
                  </a:lnTo>
                  <a:lnTo>
                    <a:pt x="795" y="1661"/>
                  </a:lnTo>
                  <a:lnTo>
                    <a:pt x="793" y="1661"/>
                  </a:lnTo>
                  <a:lnTo>
                    <a:pt x="791" y="1664"/>
                  </a:lnTo>
                  <a:lnTo>
                    <a:pt x="791" y="1664"/>
                  </a:lnTo>
                  <a:lnTo>
                    <a:pt x="788" y="1664"/>
                  </a:lnTo>
                  <a:lnTo>
                    <a:pt x="788" y="1665"/>
                  </a:lnTo>
                  <a:lnTo>
                    <a:pt x="786" y="1666"/>
                  </a:lnTo>
                  <a:lnTo>
                    <a:pt x="785" y="1668"/>
                  </a:lnTo>
                  <a:lnTo>
                    <a:pt x="785" y="1672"/>
                  </a:lnTo>
                  <a:lnTo>
                    <a:pt x="785" y="1673"/>
                  </a:lnTo>
                  <a:lnTo>
                    <a:pt x="785" y="1675"/>
                  </a:lnTo>
                  <a:lnTo>
                    <a:pt x="785" y="1675"/>
                  </a:lnTo>
                  <a:lnTo>
                    <a:pt x="784" y="1676"/>
                  </a:lnTo>
                  <a:lnTo>
                    <a:pt x="777" y="1680"/>
                  </a:lnTo>
                  <a:lnTo>
                    <a:pt x="766" y="1687"/>
                  </a:lnTo>
                  <a:lnTo>
                    <a:pt x="764" y="1687"/>
                  </a:lnTo>
                  <a:lnTo>
                    <a:pt x="763" y="1688"/>
                  </a:lnTo>
                  <a:lnTo>
                    <a:pt x="763" y="1688"/>
                  </a:lnTo>
                  <a:lnTo>
                    <a:pt x="763" y="1690"/>
                  </a:lnTo>
                  <a:lnTo>
                    <a:pt x="762" y="1695"/>
                  </a:lnTo>
                  <a:lnTo>
                    <a:pt x="760" y="1697"/>
                  </a:lnTo>
                  <a:lnTo>
                    <a:pt x="760" y="1698"/>
                  </a:lnTo>
                  <a:lnTo>
                    <a:pt x="760" y="1700"/>
                  </a:lnTo>
                  <a:lnTo>
                    <a:pt x="759" y="1700"/>
                  </a:lnTo>
                  <a:lnTo>
                    <a:pt x="757" y="1701"/>
                  </a:lnTo>
                  <a:lnTo>
                    <a:pt x="751" y="1704"/>
                  </a:lnTo>
                  <a:lnTo>
                    <a:pt x="731" y="1709"/>
                  </a:lnTo>
                  <a:lnTo>
                    <a:pt x="721" y="1711"/>
                  </a:lnTo>
                  <a:lnTo>
                    <a:pt x="719" y="1709"/>
                  </a:lnTo>
                  <a:lnTo>
                    <a:pt x="717" y="1709"/>
                  </a:lnTo>
                  <a:lnTo>
                    <a:pt x="716" y="1708"/>
                  </a:lnTo>
                  <a:lnTo>
                    <a:pt x="709" y="1702"/>
                  </a:lnTo>
                  <a:lnTo>
                    <a:pt x="708" y="1701"/>
                  </a:lnTo>
                  <a:lnTo>
                    <a:pt x="705" y="1700"/>
                  </a:lnTo>
                  <a:lnTo>
                    <a:pt x="702" y="1700"/>
                  </a:lnTo>
                  <a:lnTo>
                    <a:pt x="699" y="1700"/>
                  </a:lnTo>
                  <a:lnTo>
                    <a:pt x="691" y="1701"/>
                  </a:lnTo>
                  <a:lnTo>
                    <a:pt x="688" y="1701"/>
                  </a:lnTo>
                  <a:lnTo>
                    <a:pt x="686" y="1701"/>
                  </a:lnTo>
                  <a:lnTo>
                    <a:pt x="683" y="1700"/>
                  </a:lnTo>
                  <a:lnTo>
                    <a:pt x="679" y="1697"/>
                  </a:lnTo>
                  <a:lnTo>
                    <a:pt x="677" y="1694"/>
                  </a:lnTo>
                  <a:lnTo>
                    <a:pt x="676" y="1694"/>
                  </a:lnTo>
                  <a:lnTo>
                    <a:pt x="674" y="1693"/>
                  </a:lnTo>
                  <a:lnTo>
                    <a:pt x="673" y="1693"/>
                  </a:lnTo>
                  <a:lnTo>
                    <a:pt x="672" y="1694"/>
                  </a:lnTo>
                  <a:lnTo>
                    <a:pt x="672" y="1694"/>
                  </a:lnTo>
                  <a:lnTo>
                    <a:pt x="670" y="1695"/>
                  </a:lnTo>
                  <a:lnTo>
                    <a:pt x="670" y="1697"/>
                  </a:lnTo>
                  <a:lnTo>
                    <a:pt x="670" y="1698"/>
                  </a:lnTo>
                  <a:lnTo>
                    <a:pt x="670" y="1702"/>
                  </a:lnTo>
                  <a:lnTo>
                    <a:pt x="670" y="1702"/>
                  </a:lnTo>
                  <a:lnTo>
                    <a:pt x="670" y="1702"/>
                  </a:lnTo>
                  <a:lnTo>
                    <a:pt x="669" y="1704"/>
                  </a:lnTo>
                  <a:lnTo>
                    <a:pt x="668" y="1704"/>
                  </a:lnTo>
                  <a:lnTo>
                    <a:pt x="666" y="1704"/>
                  </a:lnTo>
                  <a:lnTo>
                    <a:pt x="666" y="1704"/>
                  </a:lnTo>
                  <a:lnTo>
                    <a:pt x="663" y="1702"/>
                  </a:lnTo>
                  <a:lnTo>
                    <a:pt x="658" y="1700"/>
                  </a:lnTo>
                  <a:lnTo>
                    <a:pt x="656" y="1698"/>
                  </a:lnTo>
                  <a:lnTo>
                    <a:pt x="655" y="1698"/>
                  </a:lnTo>
                  <a:lnTo>
                    <a:pt x="654" y="1698"/>
                  </a:lnTo>
                  <a:lnTo>
                    <a:pt x="652" y="1698"/>
                  </a:lnTo>
                  <a:lnTo>
                    <a:pt x="648" y="1698"/>
                  </a:lnTo>
                  <a:lnTo>
                    <a:pt x="647" y="1698"/>
                  </a:lnTo>
                  <a:lnTo>
                    <a:pt x="645" y="1698"/>
                  </a:lnTo>
                  <a:lnTo>
                    <a:pt x="644" y="1698"/>
                  </a:lnTo>
                  <a:lnTo>
                    <a:pt x="641" y="1697"/>
                  </a:lnTo>
                  <a:lnTo>
                    <a:pt x="638" y="1694"/>
                  </a:lnTo>
                  <a:lnTo>
                    <a:pt x="637" y="1694"/>
                  </a:lnTo>
                  <a:lnTo>
                    <a:pt x="636" y="1694"/>
                  </a:lnTo>
                  <a:lnTo>
                    <a:pt x="626" y="1693"/>
                  </a:lnTo>
                  <a:lnTo>
                    <a:pt x="623" y="1693"/>
                  </a:lnTo>
                  <a:lnTo>
                    <a:pt x="620" y="1691"/>
                  </a:lnTo>
                  <a:lnTo>
                    <a:pt x="612" y="1686"/>
                  </a:lnTo>
                  <a:lnTo>
                    <a:pt x="605" y="1680"/>
                  </a:lnTo>
                  <a:lnTo>
                    <a:pt x="603" y="1677"/>
                  </a:lnTo>
                  <a:lnTo>
                    <a:pt x="600" y="1679"/>
                  </a:lnTo>
                  <a:lnTo>
                    <a:pt x="600" y="1680"/>
                  </a:lnTo>
                  <a:lnTo>
                    <a:pt x="600" y="1683"/>
                  </a:lnTo>
                  <a:lnTo>
                    <a:pt x="601" y="1684"/>
                  </a:lnTo>
                  <a:lnTo>
                    <a:pt x="601" y="1688"/>
                  </a:lnTo>
                  <a:lnTo>
                    <a:pt x="600" y="1690"/>
                  </a:lnTo>
                  <a:lnTo>
                    <a:pt x="600" y="1691"/>
                  </a:lnTo>
                  <a:lnTo>
                    <a:pt x="598" y="1694"/>
                  </a:lnTo>
                  <a:lnTo>
                    <a:pt x="593" y="1708"/>
                  </a:lnTo>
                  <a:lnTo>
                    <a:pt x="591" y="1711"/>
                  </a:lnTo>
                  <a:lnTo>
                    <a:pt x="590" y="1712"/>
                  </a:lnTo>
                  <a:lnTo>
                    <a:pt x="586" y="1716"/>
                  </a:lnTo>
                  <a:lnTo>
                    <a:pt x="580" y="1723"/>
                  </a:lnTo>
                  <a:lnTo>
                    <a:pt x="579" y="1724"/>
                  </a:lnTo>
                  <a:lnTo>
                    <a:pt x="578" y="1727"/>
                  </a:lnTo>
                  <a:lnTo>
                    <a:pt x="578" y="1727"/>
                  </a:lnTo>
                  <a:lnTo>
                    <a:pt x="579" y="1729"/>
                  </a:lnTo>
                  <a:lnTo>
                    <a:pt x="579" y="1730"/>
                  </a:lnTo>
                  <a:lnTo>
                    <a:pt x="580" y="1731"/>
                  </a:lnTo>
                  <a:lnTo>
                    <a:pt x="580" y="1733"/>
                  </a:lnTo>
                  <a:lnTo>
                    <a:pt x="580" y="1734"/>
                  </a:lnTo>
                  <a:lnTo>
                    <a:pt x="580" y="1735"/>
                  </a:lnTo>
                  <a:lnTo>
                    <a:pt x="580" y="1737"/>
                  </a:lnTo>
                  <a:lnTo>
                    <a:pt x="580" y="1738"/>
                  </a:lnTo>
                  <a:lnTo>
                    <a:pt x="579" y="1738"/>
                  </a:lnTo>
                  <a:lnTo>
                    <a:pt x="578" y="1740"/>
                  </a:lnTo>
                  <a:lnTo>
                    <a:pt x="578" y="1740"/>
                  </a:lnTo>
                  <a:lnTo>
                    <a:pt x="572" y="1741"/>
                  </a:lnTo>
                  <a:lnTo>
                    <a:pt x="572" y="1741"/>
                  </a:lnTo>
                  <a:lnTo>
                    <a:pt x="571" y="1741"/>
                  </a:lnTo>
                  <a:lnTo>
                    <a:pt x="569" y="1741"/>
                  </a:lnTo>
                  <a:lnTo>
                    <a:pt x="568" y="1742"/>
                  </a:lnTo>
                  <a:lnTo>
                    <a:pt x="567" y="1745"/>
                  </a:lnTo>
                  <a:lnTo>
                    <a:pt x="567" y="1747"/>
                  </a:lnTo>
                  <a:lnTo>
                    <a:pt x="567" y="1748"/>
                  </a:lnTo>
                  <a:lnTo>
                    <a:pt x="568" y="1751"/>
                  </a:lnTo>
                  <a:lnTo>
                    <a:pt x="568" y="1752"/>
                  </a:lnTo>
                  <a:lnTo>
                    <a:pt x="569" y="1756"/>
                  </a:lnTo>
                  <a:lnTo>
                    <a:pt x="569" y="1758"/>
                  </a:lnTo>
                  <a:lnTo>
                    <a:pt x="569" y="1758"/>
                  </a:lnTo>
                  <a:lnTo>
                    <a:pt x="572" y="1763"/>
                  </a:lnTo>
                  <a:lnTo>
                    <a:pt x="573" y="1763"/>
                  </a:lnTo>
                  <a:lnTo>
                    <a:pt x="573" y="1766"/>
                  </a:lnTo>
                  <a:lnTo>
                    <a:pt x="573" y="1767"/>
                  </a:lnTo>
                  <a:lnTo>
                    <a:pt x="573" y="1769"/>
                  </a:lnTo>
                  <a:lnTo>
                    <a:pt x="573" y="1771"/>
                  </a:lnTo>
                  <a:lnTo>
                    <a:pt x="572" y="1773"/>
                  </a:lnTo>
                  <a:lnTo>
                    <a:pt x="569" y="1777"/>
                  </a:lnTo>
                  <a:lnTo>
                    <a:pt x="567" y="1785"/>
                  </a:lnTo>
                  <a:lnTo>
                    <a:pt x="564" y="1788"/>
                  </a:lnTo>
                  <a:lnTo>
                    <a:pt x="558" y="1799"/>
                  </a:lnTo>
                  <a:lnTo>
                    <a:pt x="557" y="1799"/>
                  </a:lnTo>
                  <a:lnTo>
                    <a:pt x="555" y="1800"/>
                  </a:lnTo>
                  <a:lnTo>
                    <a:pt x="555" y="1800"/>
                  </a:lnTo>
                  <a:lnTo>
                    <a:pt x="554" y="1800"/>
                  </a:lnTo>
                  <a:lnTo>
                    <a:pt x="553" y="1800"/>
                  </a:lnTo>
                  <a:lnTo>
                    <a:pt x="551" y="1800"/>
                  </a:lnTo>
                  <a:lnTo>
                    <a:pt x="550" y="1800"/>
                  </a:lnTo>
                  <a:lnTo>
                    <a:pt x="546" y="1798"/>
                  </a:lnTo>
                  <a:lnTo>
                    <a:pt x="542" y="1796"/>
                  </a:lnTo>
                  <a:lnTo>
                    <a:pt x="533" y="1794"/>
                  </a:lnTo>
                  <a:lnTo>
                    <a:pt x="531" y="1794"/>
                  </a:lnTo>
                  <a:lnTo>
                    <a:pt x="528" y="1795"/>
                  </a:lnTo>
                  <a:lnTo>
                    <a:pt x="525" y="1795"/>
                  </a:lnTo>
                  <a:lnTo>
                    <a:pt x="521" y="1798"/>
                  </a:lnTo>
                  <a:lnTo>
                    <a:pt x="520" y="1798"/>
                  </a:lnTo>
                  <a:lnTo>
                    <a:pt x="517" y="1799"/>
                  </a:lnTo>
                  <a:lnTo>
                    <a:pt x="508" y="1798"/>
                  </a:lnTo>
                  <a:lnTo>
                    <a:pt x="506" y="1798"/>
                  </a:lnTo>
                  <a:lnTo>
                    <a:pt x="506" y="1798"/>
                  </a:lnTo>
                  <a:lnTo>
                    <a:pt x="490" y="1803"/>
                  </a:lnTo>
                  <a:lnTo>
                    <a:pt x="489" y="1805"/>
                  </a:lnTo>
                  <a:lnTo>
                    <a:pt x="486" y="1807"/>
                  </a:lnTo>
                  <a:lnTo>
                    <a:pt x="485" y="1807"/>
                  </a:lnTo>
                  <a:lnTo>
                    <a:pt x="484" y="1809"/>
                  </a:lnTo>
                  <a:lnTo>
                    <a:pt x="482" y="1807"/>
                  </a:lnTo>
                  <a:lnTo>
                    <a:pt x="479" y="1805"/>
                  </a:lnTo>
                  <a:lnTo>
                    <a:pt x="477" y="1803"/>
                  </a:lnTo>
                  <a:lnTo>
                    <a:pt x="473" y="1802"/>
                  </a:lnTo>
                  <a:lnTo>
                    <a:pt x="468" y="1800"/>
                  </a:lnTo>
                  <a:lnTo>
                    <a:pt x="464" y="1794"/>
                  </a:lnTo>
                  <a:lnTo>
                    <a:pt x="456" y="1788"/>
                  </a:lnTo>
                  <a:lnTo>
                    <a:pt x="452" y="1785"/>
                  </a:lnTo>
                  <a:lnTo>
                    <a:pt x="431" y="1783"/>
                  </a:lnTo>
                  <a:lnTo>
                    <a:pt x="427" y="1781"/>
                  </a:lnTo>
                  <a:lnTo>
                    <a:pt x="423" y="1777"/>
                  </a:lnTo>
                  <a:lnTo>
                    <a:pt x="421" y="1774"/>
                  </a:lnTo>
                  <a:lnTo>
                    <a:pt x="416" y="1752"/>
                  </a:lnTo>
                  <a:lnTo>
                    <a:pt x="414" y="1751"/>
                  </a:lnTo>
                  <a:lnTo>
                    <a:pt x="412" y="1747"/>
                  </a:lnTo>
                  <a:lnTo>
                    <a:pt x="410" y="1742"/>
                  </a:lnTo>
                  <a:lnTo>
                    <a:pt x="409" y="1734"/>
                  </a:lnTo>
                  <a:lnTo>
                    <a:pt x="409" y="1730"/>
                  </a:lnTo>
                  <a:lnTo>
                    <a:pt x="399" y="1715"/>
                  </a:lnTo>
                  <a:lnTo>
                    <a:pt x="396" y="1706"/>
                  </a:lnTo>
                  <a:lnTo>
                    <a:pt x="398" y="1698"/>
                  </a:lnTo>
                  <a:lnTo>
                    <a:pt x="401" y="1693"/>
                  </a:lnTo>
                  <a:lnTo>
                    <a:pt x="402" y="1686"/>
                  </a:lnTo>
                  <a:lnTo>
                    <a:pt x="401" y="1682"/>
                  </a:lnTo>
                  <a:lnTo>
                    <a:pt x="395" y="1682"/>
                  </a:lnTo>
                  <a:lnTo>
                    <a:pt x="392" y="1683"/>
                  </a:lnTo>
                  <a:lnTo>
                    <a:pt x="388" y="1687"/>
                  </a:lnTo>
                  <a:lnTo>
                    <a:pt x="385" y="1688"/>
                  </a:lnTo>
                  <a:lnTo>
                    <a:pt x="384" y="1688"/>
                  </a:lnTo>
                  <a:lnTo>
                    <a:pt x="381" y="1686"/>
                  </a:lnTo>
                  <a:lnTo>
                    <a:pt x="380" y="1683"/>
                  </a:lnTo>
                  <a:lnTo>
                    <a:pt x="378" y="1682"/>
                  </a:lnTo>
                  <a:lnTo>
                    <a:pt x="376" y="1680"/>
                  </a:lnTo>
                  <a:lnTo>
                    <a:pt x="374" y="1680"/>
                  </a:lnTo>
                  <a:lnTo>
                    <a:pt x="373" y="1682"/>
                  </a:lnTo>
                  <a:lnTo>
                    <a:pt x="370" y="1683"/>
                  </a:lnTo>
                  <a:lnTo>
                    <a:pt x="369" y="1686"/>
                  </a:lnTo>
                  <a:lnTo>
                    <a:pt x="366" y="1686"/>
                  </a:lnTo>
                  <a:lnTo>
                    <a:pt x="352" y="1683"/>
                  </a:lnTo>
                  <a:lnTo>
                    <a:pt x="349" y="1683"/>
                  </a:lnTo>
                  <a:lnTo>
                    <a:pt x="344" y="1684"/>
                  </a:lnTo>
                  <a:lnTo>
                    <a:pt x="341" y="1684"/>
                  </a:lnTo>
                  <a:lnTo>
                    <a:pt x="338" y="1683"/>
                  </a:lnTo>
                  <a:lnTo>
                    <a:pt x="334" y="1679"/>
                  </a:lnTo>
                  <a:lnTo>
                    <a:pt x="331" y="1677"/>
                  </a:lnTo>
                  <a:lnTo>
                    <a:pt x="329" y="1677"/>
                  </a:lnTo>
                  <a:lnTo>
                    <a:pt x="322" y="1677"/>
                  </a:lnTo>
                  <a:lnTo>
                    <a:pt x="319" y="1677"/>
                  </a:lnTo>
                  <a:lnTo>
                    <a:pt x="316" y="1676"/>
                  </a:lnTo>
                  <a:lnTo>
                    <a:pt x="315" y="1675"/>
                  </a:lnTo>
                  <a:lnTo>
                    <a:pt x="312" y="1673"/>
                  </a:lnTo>
                  <a:lnTo>
                    <a:pt x="312" y="1672"/>
                  </a:lnTo>
                  <a:lnTo>
                    <a:pt x="309" y="1672"/>
                  </a:lnTo>
                  <a:lnTo>
                    <a:pt x="308" y="1672"/>
                  </a:lnTo>
                  <a:lnTo>
                    <a:pt x="304" y="1672"/>
                  </a:lnTo>
                  <a:lnTo>
                    <a:pt x="301" y="1672"/>
                  </a:lnTo>
                  <a:lnTo>
                    <a:pt x="298" y="1672"/>
                  </a:lnTo>
                  <a:lnTo>
                    <a:pt x="297" y="1670"/>
                  </a:lnTo>
                  <a:lnTo>
                    <a:pt x="295" y="1669"/>
                  </a:lnTo>
                  <a:lnTo>
                    <a:pt x="293" y="1666"/>
                  </a:lnTo>
                  <a:lnTo>
                    <a:pt x="293" y="1665"/>
                  </a:lnTo>
                  <a:lnTo>
                    <a:pt x="290" y="1664"/>
                  </a:lnTo>
                  <a:lnTo>
                    <a:pt x="287" y="1665"/>
                  </a:lnTo>
                  <a:lnTo>
                    <a:pt x="284" y="1665"/>
                  </a:lnTo>
                  <a:lnTo>
                    <a:pt x="283" y="1664"/>
                  </a:lnTo>
                  <a:lnTo>
                    <a:pt x="282" y="1662"/>
                  </a:lnTo>
                  <a:lnTo>
                    <a:pt x="280" y="1659"/>
                  </a:lnTo>
                  <a:lnTo>
                    <a:pt x="278" y="1657"/>
                  </a:lnTo>
                  <a:lnTo>
                    <a:pt x="271" y="1655"/>
                  </a:lnTo>
                  <a:lnTo>
                    <a:pt x="268" y="1653"/>
                  </a:lnTo>
                  <a:lnTo>
                    <a:pt x="265" y="1650"/>
                  </a:lnTo>
                  <a:lnTo>
                    <a:pt x="266" y="1640"/>
                  </a:lnTo>
                  <a:lnTo>
                    <a:pt x="266" y="1636"/>
                  </a:lnTo>
                  <a:lnTo>
                    <a:pt x="265" y="1636"/>
                  </a:lnTo>
                  <a:lnTo>
                    <a:pt x="261" y="1639"/>
                  </a:lnTo>
                  <a:lnTo>
                    <a:pt x="260" y="1640"/>
                  </a:lnTo>
                  <a:lnTo>
                    <a:pt x="257" y="1640"/>
                  </a:lnTo>
                  <a:lnTo>
                    <a:pt x="255" y="1640"/>
                  </a:lnTo>
                  <a:lnTo>
                    <a:pt x="255" y="1641"/>
                  </a:lnTo>
                  <a:lnTo>
                    <a:pt x="254" y="1641"/>
                  </a:lnTo>
                  <a:lnTo>
                    <a:pt x="253" y="1643"/>
                  </a:lnTo>
                  <a:lnTo>
                    <a:pt x="253" y="1644"/>
                  </a:lnTo>
                  <a:lnTo>
                    <a:pt x="251" y="1644"/>
                  </a:lnTo>
                  <a:lnTo>
                    <a:pt x="248" y="1644"/>
                  </a:lnTo>
                  <a:lnTo>
                    <a:pt x="247" y="1644"/>
                  </a:lnTo>
                  <a:lnTo>
                    <a:pt x="244" y="1647"/>
                  </a:lnTo>
                  <a:lnTo>
                    <a:pt x="243" y="1647"/>
                  </a:lnTo>
                  <a:lnTo>
                    <a:pt x="242" y="1646"/>
                  </a:lnTo>
                  <a:lnTo>
                    <a:pt x="240" y="1646"/>
                  </a:lnTo>
                  <a:lnTo>
                    <a:pt x="237" y="1646"/>
                  </a:lnTo>
                  <a:lnTo>
                    <a:pt x="233" y="1647"/>
                  </a:lnTo>
                  <a:lnTo>
                    <a:pt x="230" y="1647"/>
                  </a:lnTo>
                  <a:lnTo>
                    <a:pt x="229" y="1644"/>
                  </a:lnTo>
                  <a:lnTo>
                    <a:pt x="228" y="1640"/>
                  </a:lnTo>
                  <a:lnTo>
                    <a:pt x="226" y="1636"/>
                  </a:lnTo>
                  <a:lnTo>
                    <a:pt x="226" y="1632"/>
                  </a:lnTo>
                  <a:lnTo>
                    <a:pt x="224" y="1628"/>
                  </a:lnTo>
                  <a:lnTo>
                    <a:pt x="221" y="1626"/>
                  </a:lnTo>
                  <a:lnTo>
                    <a:pt x="215" y="1625"/>
                  </a:lnTo>
                  <a:lnTo>
                    <a:pt x="213" y="1625"/>
                  </a:lnTo>
                  <a:lnTo>
                    <a:pt x="210" y="1622"/>
                  </a:lnTo>
                  <a:lnTo>
                    <a:pt x="207" y="1618"/>
                  </a:lnTo>
                  <a:lnTo>
                    <a:pt x="207" y="1614"/>
                  </a:lnTo>
                  <a:lnTo>
                    <a:pt x="207" y="1612"/>
                  </a:lnTo>
                  <a:lnTo>
                    <a:pt x="208" y="1611"/>
                  </a:lnTo>
                  <a:lnTo>
                    <a:pt x="213" y="1608"/>
                  </a:lnTo>
                  <a:lnTo>
                    <a:pt x="214" y="1608"/>
                  </a:lnTo>
                  <a:lnTo>
                    <a:pt x="214" y="1607"/>
                  </a:lnTo>
                  <a:lnTo>
                    <a:pt x="214" y="1606"/>
                  </a:lnTo>
                  <a:lnTo>
                    <a:pt x="213" y="1604"/>
                  </a:lnTo>
                  <a:lnTo>
                    <a:pt x="213" y="1603"/>
                  </a:lnTo>
                  <a:lnTo>
                    <a:pt x="214" y="1601"/>
                  </a:lnTo>
                  <a:lnTo>
                    <a:pt x="215" y="1600"/>
                  </a:lnTo>
                  <a:lnTo>
                    <a:pt x="218" y="1600"/>
                  </a:lnTo>
                  <a:lnTo>
                    <a:pt x="217" y="1597"/>
                  </a:lnTo>
                  <a:lnTo>
                    <a:pt x="215" y="1596"/>
                  </a:lnTo>
                  <a:lnTo>
                    <a:pt x="214" y="1593"/>
                  </a:lnTo>
                  <a:lnTo>
                    <a:pt x="213" y="1592"/>
                  </a:lnTo>
                  <a:lnTo>
                    <a:pt x="213" y="1586"/>
                  </a:lnTo>
                  <a:lnTo>
                    <a:pt x="215" y="1578"/>
                  </a:lnTo>
                  <a:lnTo>
                    <a:pt x="214" y="1574"/>
                  </a:lnTo>
                  <a:lnTo>
                    <a:pt x="204" y="1556"/>
                  </a:lnTo>
                  <a:lnTo>
                    <a:pt x="203" y="1553"/>
                  </a:lnTo>
                  <a:lnTo>
                    <a:pt x="197" y="1547"/>
                  </a:lnTo>
                  <a:lnTo>
                    <a:pt x="192" y="1545"/>
                  </a:lnTo>
                  <a:lnTo>
                    <a:pt x="185" y="1541"/>
                  </a:lnTo>
                  <a:lnTo>
                    <a:pt x="177" y="1539"/>
                  </a:lnTo>
                  <a:lnTo>
                    <a:pt x="171" y="1542"/>
                  </a:lnTo>
                  <a:lnTo>
                    <a:pt x="171" y="1542"/>
                  </a:lnTo>
                  <a:lnTo>
                    <a:pt x="171" y="1543"/>
                  </a:lnTo>
                  <a:lnTo>
                    <a:pt x="170" y="1545"/>
                  </a:lnTo>
                  <a:lnTo>
                    <a:pt x="165" y="1545"/>
                  </a:lnTo>
                  <a:lnTo>
                    <a:pt x="163" y="1542"/>
                  </a:lnTo>
                  <a:lnTo>
                    <a:pt x="163" y="1536"/>
                  </a:lnTo>
                  <a:lnTo>
                    <a:pt x="163" y="1532"/>
                  </a:lnTo>
                  <a:lnTo>
                    <a:pt x="161" y="1528"/>
                  </a:lnTo>
                  <a:lnTo>
                    <a:pt x="160" y="1525"/>
                  </a:lnTo>
                  <a:lnTo>
                    <a:pt x="157" y="1523"/>
                  </a:lnTo>
                  <a:lnTo>
                    <a:pt x="154" y="1521"/>
                  </a:lnTo>
                  <a:lnTo>
                    <a:pt x="143" y="1518"/>
                  </a:lnTo>
                  <a:lnTo>
                    <a:pt x="141" y="1517"/>
                  </a:lnTo>
                  <a:lnTo>
                    <a:pt x="138" y="1514"/>
                  </a:lnTo>
                  <a:lnTo>
                    <a:pt x="136" y="1514"/>
                  </a:lnTo>
                  <a:lnTo>
                    <a:pt x="135" y="1514"/>
                  </a:lnTo>
                  <a:lnTo>
                    <a:pt x="127" y="1514"/>
                  </a:lnTo>
                  <a:lnTo>
                    <a:pt x="124" y="1514"/>
                  </a:lnTo>
                  <a:lnTo>
                    <a:pt x="121" y="1516"/>
                  </a:lnTo>
                  <a:lnTo>
                    <a:pt x="118" y="1516"/>
                  </a:lnTo>
                  <a:lnTo>
                    <a:pt x="117" y="1517"/>
                  </a:lnTo>
                  <a:lnTo>
                    <a:pt x="117" y="1518"/>
                  </a:lnTo>
                  <a:lnTo>
                    <a:pt x="116" y="1521"/>
                  </a:lnTo>
                  <a:lnTo>
                    <a:pt x="116" y="1523"/>
                  </a:lnTo>
                  <a:lnTo>
                    <a:pt x="114" y="1523"/>
                  </a:lnTo>
                  <a:lnTo>
                    <a:pt x="113" y="1523"/>
                  </a:lnTo>
                  <a:lnTo>
                    <a:pt x="113" y="1518"/>
                  </a:lnTo>
                  <a:lnTo>
                    <a:pt x="113" y="1517"/>
                  </a:lnTo>
                  <a:lnTo>
                    <a:pt x="110" y="1514"/>
                  </a:lnTo>
                  <a:lnTo>
                    <a:pt x="107" y="1511"/>
                  </a:lnTo>
                  <a:lnTo>
                    <a:pt x="100" y="1511"/>
                  </a:lnTo>
                  <a:lnTo>
                    <a:pt x="98" y="1509"/>
                  </a:lnTo>
                  <a:lnTo>
                    <a:pt x="96" y="1507"/>
                  </a:lnTo>
                  <a:lnTo>
                    <a:pt x="95" y="1506"/>
                  </a:lnTo>
                  <a:lnTo>
                    <a:pt x="92" y="1509"/>
                  </a:lnTo>
                  <a:lnTo>
                    <a:pt x="87" y="1509"/>
                  </a:lnTo>
                  <a:lnTo>
                    <a:pt x="84" y="1510"/>
                  </a:lnTo>
                  <a:lnTo>
                    <a:pt x="83" y="1509"/>
                  </a:lnTo>
                  <a:lnTo>
                    <a:pt x="81" y="1507"/>
                  </a:lnTo>
                  <a:lnTo>
                    <a:pt x="80" y="1506"/>
                  </a:lnTo>
                  <a:lnTo>
                    <a:pt x="78" y="1503"/>
                  </a:lnTo>
                  <a:lnTo>
                    <a:pt x="73" y="1500"/>
                  </a:lnTo>
                  <a:lnTo>
                    <a:pt x="70" y="1498"/>
                  </a:lnTo>
                  <a:lnTo>
                    <a:pt x="69" y="1496"/>
                  </a:lnTo>
                  <a:lnTo>
                    <a:pt x="69" y="1493"/>
                  </a:lnTo>
                  <a:lnTo>
                    <a:pt x="70" y="1493"/>
                  </a:lnTo>
                  <a:lnTo>
                    <a:pt x="73" y="1493"/>
                  </a:lnTo>
                  <a:lnTo>
                    <a:pt x="76" y="1493"/>
                  </a:lnTo>
                  <a:lnTo>
                    <a:pt x="77" y="1492"/>
                  </a:lnTo>
                  <a:lnTo>
                    <a:pt x="77" y="1491"/>
                  </a:lnTo>
                  <a:lnTo>
                    <a:pt x="78" y="1489"/>
                  </a:lnTo>
                  <a:lnTo>
                    <a:pt x="80" y="1487"/>
                  </a:lnTo>
                  <a:lnTo>
                    <a:pt x="80" y="1487"/>
                  </a:lnTo>
                  <a:lnTo>
                    <a:pt x="84" y="1487"/>
                  </a:lnTo>
                  <a:lnTo>
                    <a:pt x="88" y="1485"/>
                  </a:lnTo>
                  <a:lnTo>
                    <a:pt x="88" y="1485"/>
                  </a:lnTo>
                  <a:lnTo>
                    <a:pt x="89" y="1485"/>
                  </a:lnTo>
                  <a:lnTo>
                    <a:pt x="91" y="1487"/>
                  </a:lnTo>
                  <a:lnTo>
                    <a:pt x="91" y="1487"/>
                  </a:lnTo>
                  <a:lnTo>
                    <a:pt x="92" y="1487"/>
                  </a:lnTo>
                  <a:lnTo>
                    <a:pt x="92" y="1487"/>
                  </a:lnTo>
                  <a:lnTo>
                    <a:pt x="94" y="1484"/>
                  </a:lnTo>
                  <a:lnTo>
                    <a:pt x="94" y="1484"/>
                  </a:lnTo>
                  <a:lnTo>
                    <a:pt x="94" y="1484"/>
                  </a:lnTo>
                  <a:lnTo>
                    <a:pt x="96" y="1484"/>
                  </a:lnTo>
                  <a:lnTo>
                    <a:pt x="96" y="1482"/>
                  </a:lnTo>
                  <a:lnTo>
                    <a:pt x="99" y="1481"/>
                  </a:lnTo>
                  <a:lnTo>
                    <a:pt x="99" y="1480"/>
                  </a:lnTo>
                  <a:lnTo>
                    <a:pt x="100" y="1478"/>
                  </a:lnTo>
                  <a:lnTo>
                    <a:pt x="102" y="1480"/>
                  </a:lnTo>
                  <a:lnTo>
                    <a:pt x="102" y="1480"/>
                  </a:lnTo>
                  <a:lnTo>
                    <a:pt x="106" y="1488"/>
                  </a:lnTo>
                  <a:lnTo>
                    <a:pt x="107" y="1489"/>
                  </a:lnTo>
                  <a:lnTo>
                    <a:pt x="109" y="1488"/>
                  </a:lnTo>
                  <a:lnTo>
                    <a:pt x="116" y="1487"/>
                  </a:lnTo>
                  <a:lnTo>
                    <a:pt x="118" y="1485"/>
                  </a:lnTo>
                  <a:lnTo>
                    <a:pt x="118" y="1484"/>
                  </a:lnTo>
                  <a:lnTo>
                    <a:pt x="120" y="1482"/>
                  </a:lnTo>
                  <a:lnTo>
                    <a:pt x="121" y="1481"/>
                  </a:lnTo>
                  <a:lnTo>
                    <a:pt x="124" y="1481"/>
                  </a:lnTo>
                  <a:lnTo>
                    <a:pt x="132" y="1477"/>
                  </a:lnTo>
                  <a:lnTo>
                    <a:pt x="132" y="1476"/>
                  </a:lnTo>
                  <a:lnTo>
                    <a:pt x="132" y="1471"/>
                  </a:lnTo>
                  <a:lnTo>
                    <a:pt x="134" y="1470"/>
                  </a:lnTo>
                  <a:lnTo>
                    <a:pt x="136" y="1469"/>
                  </a:lnTo>
                  <a:lnTo>
                    <a:pt x="141" y="1467"/>
                  </a:lnTo>
                  <a:lnTo>
                    <a:pt x="138" y="1466"/>
                  </a:lnTo>
                  <a:lnTo>
                    <a:pt x="135" y="1463"/>
                  </a:lnTo>
                  <a:lnTo>
                    <a:pt x="131" y="1456"/>
                  </a:lnTo>
                  <a:lnTo>
                    <a:pt x="130" y="1455"/>
                  </a:lnTo>
                  <a:lnTo>
                    <a:pt x="121" y="1451"/>
                  </a:lnTo>
                  <a:lnTo>
                    <a:pt x="118" y="1448"/>
                  </a:lnTo>
                  <a:lnTo>
                    <a:pt x="116" y="1445"/>
                  </a:lnTo>
                  <a:lnTo>
                    <a:pt x="116" y="1441"/>
                  </a:lnTo>
                  <a:lnTo>
                    <a:pt x="116" y="1438"/>
                  </a:lnTo>
                  <a:lnTo>
                    <a:pt x="116" y="1437"/>
                  </a:lnTo>
                  <a:lnTo>
                    <a:pt x="118" y="1435"/>
                  </a:lnTo>
                  <a:lnTo>
                    <a:pt x="118" y="1434"/>
                  </a:lnTo>
                  <a:lnTo>
                    <a:pt x="118" y="1433"/>
                  </a:lnTo>
                  <a:lnTo>
                    <a:pt x="120" y="1431"/>
                  </a:lnTo>
                  <a:lnTo>
                    <a:pt x="120" y="1430"/>
                  </a:lnTo>
                  <a:lnTo>
                    <a:pt x="121" y="1428"/>
                  </a:lnTo>
                  <a:lnTo>
                    <a:pt x="123" y="1427"/>
                  </a:lnTo>
                  <a:lnTo>
                    <a:pt x="123" y="1426"/>
                  </a:lnTo>
                  <a:lnTo>
                    <a:pt x="123" y="1423"/>
                  </a:lnTo>
                  <a:lnTo>
                    <a:pt x="121" y="1423"/>
                  </a:lnTo>
                  <a:lnTo>
                    <a:pt x="116" y="1420"/>
                  </a:lnTo>
                  <a:lnTo>
                    <a:pt x="116" y="1419"/>
                  </a:lnTo>
                  <a:lnTo>
                    <a:pt x="116" y="1419"/>
                  </a:lnTo>
                  <a:lnTo>
                    <a:pt x="116" y="1417"/>
                  </a:lnTo>
                  <a:lnTo>
                    <a:pt x="116" y="1416"/>
                  </a:lnTo>
                  <a:lnTo>
                    <a:pt x="116" y="1416"/>
                  </a:lnTo>
                  <a:lnTo>
                    <a:pt x="118" y="1413"/>
                  </a:lnTo>
                  <a:lnTo>
                    <a:pt x="118" y="1412"/>
                  </a:lnTo>
                  <a:lnTo>
                    <a:pt x="117" y="1412"/>
                  </a:lnTo>
                  <a:lnTo>
                    <a:pt x="116" y="1412"/>
                  </a:lnTo>
                  <a:lnTo>
                    <a:pt x="116" y="1411"/>
                  </a:lnTo>
                  <a:lnTo>
                    <a:pt x="116" y="1409"/>
                  </a:lnTo>
                  <a:lnTo>
                    <a:pt x="116" y="1406"/>
                  </a:lnTo>
                  <a:lnTo>
                    <a:pt x="116" y="1399"/>
                  </a:lnTo>
                  <a:lnTo>
                    <a:pt x="116" y="1397"/>
                  </a:lnTo>
                  <a:lnTo>
                    <a:pt x="109" y="1393"/>
                  </a:lnTo>
                  <a:lnTo>
                    <a:pt x="107" y="1390"/>
                  </a:lnTo>
                  <a:lnTo>
                    <a:pt x="105" y="1376"/>
                  </a:lnTo>
                  <a:lnTo>
                    <a:pt x="105" y="1365"/>
                  </a:lnTo>
                  <a:lnTo>
                    <a:pt x="105" y="1364"/>
                  </a:lnTo>
                  <a:lnTo>
                    <a:pt x="106" y="1362"/>
                  </a:lnTo>
                  <a:lnTo>
                    <a:pt x="110" y="1357"/>
                  </a:lnTo>
                  <a:lnTo>
                    <a:pt x="112" y="1355"/>
                  </a:lnTo>
                  <a:lnTo>
                    <a:pt x="112" y="1354"/>
                  </a:lnTo>
                  <a:lnTo>
                    <a:pt x="112" y="1351"/>
                  </a:lnTo>
                  <a:lnTo>
                    <a:pt x="110" y="1348"/>
                  </a:lnTo>
                  <a:lnTo>
                    <a:pt x="110" y="1347"/>
                  </a:lnTo>
                  <a:lnTo>
                    <a:pt x="110" y="1346"/>
                  </a:lnTo>
                  <a:lnTo>
                    <a:pt x="110" y="1346"/>
                  </a:lnTo>
                  <a:lnTo>
                    <a:pt x="109" y="1344"/>
                  </a:lnTo>
                  <a:lnTo>
                    <a:pt x="107" y="1343"/>
                  </a:lnTo>
                  <a:lnTo>
                    <a:pt x="107" y="1343"/>
                  </a:lnTo>
                  <a:lnTo>
                    <a:pt x="106" y="1340"/>
                  </a:lnTo>
                  <a:lnTo>
                    <a:pt x="105" y="1339"/>
                  </a:lnTo>
                  <a:lnTo>
                    <a:pt x="102" y="1339"/>
                  </a:lnTo>
                  <a:lnTo>
                    <a:pt x="100" y="1339"/>
                  </a:lnTo>
                  <a:lnTo>
                    <a:pt x="99" y="1339"/>
                  </a:lnTo>
                  <a:lnTo>
                    <a:pt x="96" y="1337"/>
                  </a:lnTo>
                  <a:lnTo>
                    <a:pt x="95" y="1336"/>
                  </a:lnTo>
                  <a:lnTo>
                    <a:pt x="94" y="1334"/>
                  </a:lnTo>
                  <a:lnTo>
                    <a:pt x="78" y="1329"/>
                  </a:lnTo>
                  <a:lnTo>
                    <a:pt x="66" y="1322"/>
                  </a:lnTo>
                  <a:lnTo>
                    <a:pt x="63" y="1322"/>
                  </a:lnTo>
                  <a:lnTo>
                    <a:pt x="58" y="1323"/>
                  </a:lnTo>
                  <a:lnTo>
                    <a:pt x="55" y="1323"/>
                  </a:lnTo>
                  <a:lnTo>
                    <a:pt x="53" y="1323"/>
                  </a:lnTo>
                  <a:lnTo>
                    <a:pt x="48" y="1322"/>
                  </a:lnTo>
                  <a:lnTo>
                    <a:pt x="47" y="1322"/>
                  </a:lnTo>
                  <a:lnTo>
                    <a:pt x="45" y="1323"/>
                  </a:lnTo>
                  <a:lnTo>
                    <a:pt x="44" y="1325"/>
                  </a:lnTo>
                  <a:lnTo>
                    <a:pt x="44" y="1326"/>
                  </a:lnTo>
                  <a:lnTo>
                    <a:pt x="44" y="1326"/>
                  </a:lnTo>
                  <a:lnTo>
                    <a:pt x="44" y="1328"/>
                  </a:lnTo>
                  <a:lnTo>
                    <a:pt x="44" y="1329"/>
                  </a:lnTo>
                  <a:lnTo>
                    <a:pt x="40" y="1329"/>
                  </a:lnTo>
                  <a:lnTo>
                    <a:pt x="38" y="1330"/>
                  </a:lnTo>
                  <a:lnTo>
                    <a:pt x="38" y="1332"/>
                  </a:lnTo>
                  <a:lnTo>
                    <a:pt x="40" y="1334"/>
                  </a:lnTo>
                  <a:lnTo>
                    <a:pt x="41" y="1336"/>
                  </a:lnTo>
                  <a:lnTo>
                    <a:pt x="40" y="1337"/>
                  </a:lnTo>
                  <a:lnTo>
                    <a:pt x="38" y="1339"/>
                  </a:lnTo>
                  <a:lnTo>
                    <a:pt x="30" y="1337"/>
                  </a:lnTo>
                  <a:lnTo>
                    <a:pt x="27" y="1337"/>
                  </a:lnTo>
                  <a:lnTo>
                    <a:pt x="24" y="1334"/>
                  </a:lnTo>
                  <a:lnTo>
                    <a:pt x="24" y="1334"/>
                  </a:lnTo>
                  <a:lnTo>
                    <a:pt x="20" y="1332"/>
                  </a:lnTo>
                  <a:lnTo>
                    <a:pt x="19" y="1332"/>
                  </a:lnTo>
                  <a:lnTo>
                    <a:pt x="18" y="1329"/>
                  </a:lnTo>
                  <a:lnTo>
                    <a:pt x="16" y="1328"/>
                  </a:lnTo>
                  <a:lnTo>
                    <a:pt x="16" y="1323"/>
                  </a:lnTo>
                  <a:lnTo>
                    <a:pt x="15" y="1321"/>
                  </a:lnTo>
                  <a:lnTo>
                    <a:pt x="12" y="1315"/>
                  </a:lnTo>
                  <a:lnTo>
                    <a:pt x="11" y="1314"/>
                  </a:lnTo>
                  <a:lnTo>
                    <a:pt x="12" y="1310"/>
                  </a:lnTo>
                  <a:lnTo>
                    <a:pt x="12" y="1307"/>
                  </a:lnTo>
                  <a:lnTo>
                    <a:pt x="11" y="1305"/>
                  </a:lnTo>
                  <a:lnTo>
                    <a:pt x="8" y="1301"/>
                  </a:lnTo>
                  <a:lnTo>
                    <a:pt x="6" y="1300"/>
                  </a:lnTo>
                  <a:lnTo>
                    <a:pt x="6" y="1299"/>
                  </a:lnTo>
                  <a:lnTo>
                    <a:pt x="8" y="1296"/>
                  </a:lnTo>
                  <a:lnTo>
                    <a:pt x="8" y="1294"/>
                  </a:lnTo>
                  <a:lnTo>
                    <a:pt x="11" y="1293"/>
                  </a:lnTo>
                  <a:lnTo>
                    <a:pt x="12" y="1292"/>
                  </a:lnTo>
                  <a:lnTo>
                    <a:pt x="16" y="1292"/>
                  </a:lnTo>
                  <a:lnTo>
                    <a:pt x="19" y="1292"/>
                  </a:lnTo>
                  <a:lnTo>
                    <a:pt x="19" y="1290"/>
                  </a:lnTo>
                  <a:lnTo>
                    <a:pt x="20" y="1287"/>
                  </a:lnTo>
                  <a:lnTo>
                    <a:pt x="20" y="1286"/>
                  </a:lnTo>
                  <a:lnTo>
                    <a:pt x="19" y="1285"/>
                  </a:lnTo>
                  <a:lnTo>
                    <a:pt x="18" y="1283"/>
                  </a:lnTo>
                  <a:lnTo>
                    <a:pt x="15" y="1281"/>
                  </a:lnTo>
                  <a:lnTo>
                    <a:pt x="9" y="1276"/>
                  </a:lnTo>
                  <a:lnTo>
                    <a:pt x="8" y="1274"/>
                  </a:lnTo>
                  <a:lnTo>
                    <a:pt x="8" y="1272"/>
                  </a:lnTo>
                  <a:lnTo>
                    <a:pt x="6" y="1268"/>
                  </a:lnTo>
                  <a:lnTo>
                    <a:pt x="6" y="1267"/>
                  </a:lnTo>
                  <a:lnTo>
                    <a:pt x="2" y="1263"/>
                  </a:lnTo>
                  <a:lnTo>
                    <a:pt x="0" y="1260"/>
                  </a:lnTo>
                  <a:lnTo>
                    <a:pt x="0" y="1256"/>
                  </a:lnTo>
                  <a:lnTo>
                    <a:pt x="0" y="1253"/>
                  </a:lnTo>
                  <a:lnTo>
                    <a:pt x="2" y="1245"/>
                  </a:lnTo>
                  <a:lnTo>
                    <a:pt x="4" y="1243"/>
                  </a:lnTo>
                  <a:lnTo>
                    <a:pt x="4" y="1240"/>
                  </a:lnTo>
                  <a:lnTo>
                    <a:pt x="2" y="1234"/>
                  </a:lnTo>
                  <a:lnTo>
                    <a:pt x="2" y="1231"/>
                  </a:lnTo>
                  <a:lnTo>
                    <a:pt x="19" y="1229"/>
                  </a:lnTo>
                  <a:lnTo>
                    <a:pt x="22" y="1228"/>
                  </a:lnTo>
                  <a:lnTo>
                    <a:pt x="22" y="1227"/>
                  </a:lnTo>
                  <a:lnTo>
                    <a:pt x="23" y="1222"/>
                  </a:lnTo>
                  <a:lnTo>
                    <a:pt x="24" y="1220"/>
                  </a:lnTo>
                  <a:lnTo>
                    <a:pt x="24" y="1218"/>
                  </a:lnTo>
                  <a:lnTo>
                    <a:pt x="26" y="1217"/>
                  </a:lnTo>
                  <a:lnTo>
                    <a:pt x="29" y="1216"/>
                  </a:lnTo>
                  <a:lnTo>
                    <a:pt x="29" y="1214"/>
                  </a:lnTo>
                  <a:lnTo>
                    <a:pt x="27" y="1207"/>
                  </a:lnTo>
                  <a:lnTo>
                    <a:pt x="27" y="1203"/>
                  </a:lnTo>
                  <a:lnTo>
                    <a:pt x="26" y="1200"/>
                  </a:lnTo>
                  <a:lnTo>
                    <a:pt x="24" y="1199"/>
                  </a:lnTo>
                  <a:lnTo>
                    <a:pt x="23" y="1198"/>
                  </a:lnTo>
                  <a:lnTo>
                    <a:pt x="22" y="1196"/>
                  </a:lnTo>
                  <a:lnTo>
                    <a:pt x="20" y="1196"/>
                  </a:lnTo>
                  <a:lnTo>
                    <a:pt x="19" y="1193"/>
                  </a:lnTo>
                  <a:lnTo>
                    <a:pt x="19" y="1192"/>
                  </a:lnTo>
                  <a:lnTo>
                    <a:pt x="19" y="1189"/>
                  </a:lnTo>
                  <a:lnTo>
                    <a:pt x="20" y="1188"/>
                  </a:lnTo>
                  <a:lnTo>
                    <a:pt x="22" y="1185"/>
                  </a:lnTo>
                  <a:lnTo>
                    <a:pt x="24" y="1184"/>
                  </a:lnTo>
                  <a:lnTo>
                    <a:pt x="24" y="1182"/>
                  </a:lnTo>
                  <a:lnTo>
                    <a:pt x="24" y="1181"/>
                  </a:lnTo>
                  <a:lnTo>
                    <a:pt x="26" y="1177"/>
                  </a:lnTo>
                  <a:lnTo>
                    <a:pt x="27" y="1174"/>
                  </a:lnTo>
                  <a:lnTo>
                    <a:pt x="29" y="1171"/>
                  </a:lnTo>
                  <a:lnTo>
                    <a:pt x="30" y="1170"/>
                  </a:lnTo>
                  <a:lnTo>
                    <a:pt x="31" y="1167"/>
                  </a:lnTo>
                  <a:lnTo>
                    <a:pt x="31" y="1166"/>
                  </a:lnTo>
                  <a:lnTo>
                    <a:pt x="31" y="1164"/>
                  </a:lnTo>
                  <a:lnTo>
                    <a:pt x="33" y="1163"/>
                  </a:lnTo>
                  <a:lnTo>
                    <a:pt x="33" y="1162"/>
                  </a:lnTo>
                  <a:lnTo>
                    <a:pt x="35" y="1159"/>
                  </a:lnTo>
                  <a:lnTo>
                    <a:pt x="41" y="1159"/>
                  </a:lnTo>
                  <a:lnTo>
                    <a:pt x="44" y="1157"/>
                  </a:lnTo>
                  <a:lnTo>
                    <a:pt x="48" y="1155"/>
                  </a:lnTo>
                  <a:lnTo>
                    <a:pt x="51" y="1153"/>
                  </a:lnTo>
                  <a:lnTo>
                    <a:pt x="53" y="1153"/>
                  </a:lnTo>
                  <a:lnTo>
                    <a:pt x="58" y="1155"/>
                  </a:lnTo>
                  <a:lnTo>
                    <a:pt x="60" y="1155"/>
                  </a:lnTo>
                  <a:lnTo>
                    <a:pt x="63" y="1156"/>
                  </a:lnTo>
                  <a:lnTo>
                    <a:pt x="66" y="1155"/>
                  </a:lnTo>
                  <a:lnTo>
                    <a:pt x="69" y="1155"/>
                  </a:lnTo>
                  <a:lnTo>
                    <a:pt x="78" y="1146"/>
                  </a:lnTo>
                  <a:lnTo>
                    <a:pt x="87" y="1137"/>
                  </a:lnTo>
                  <a:lnTo>
                    <a:pt x="89" y="1135"/>
                  </a:lnTo>
                  <a:lnTo>
                    <a:pt x="94" y="1133"/>
                  </a:lnTo>
                  <a:lnTo>
                    <a:pt x="95" y="1133"/>
                  </a:lnTo>
                  <a:lnTo>
                    <a:pt x="99" y="1127"/>
                  </a:lnTo>
                  <a:lnTo>
                    <a:pt x="100" y="1127"/>
                  </a:lnTo>
                  <a:lnTo>
                    <a:pt x="103" y="1127"/>
                  </a:lnTo>
                  <a:lnTo>
                    <a:pt x="110" y="1128"/>
                  </a:lnTo>
                  <a:lnTo>
                    <a:pt x="113" y="1127"/>
                  </a:lnTo>
                  <a:lnTo>
                    <a:pt x="113" y="1124"/>
                  </a:lnTo>
                  <a:lnTo>
                    <a:pt x="112" y="1123"/>
                  </a:lnTo>
                  <a:lnTo>
                    <a:pt x="107" y="1119"/>
                  </a:lnTo>
                  <a:lnTo>
                    <a:pt x="106" y="1116"/>
                  </a:lnTo>
                  <a:lnTo>
                    <a:pt x="107" y="1115"/>
                  </a:lnTo>
                  <a:lnTo>
                    <a:pt x="109" y="1112"/>
                  </a:lnTo>
                  <a:lnTo>
                    <a:pt x="109" y="1109"/>
                  </a:lnTo>
                  <a:lnTo>
                    <a:pt x="110" y="1108"/>
                  </a:lnTo>
                  <a:lnTo>
                    <a:pt x="110" y="1106"/>
                  </a:lnTo>
                  <a:lnTo>
                    <a:pt x="113" y="1105"/>
                  </a:lnTo>
                  <a:lnTo>
                    <a:pt x="114" y="1106"/>
                  </a:lnTo>
                  <a:lnTo>
                    <a:pt x="123" y="1112"/>
                  </a:lnTo>
                  <a:lnTo>
                    <a:pt x="125" y="1113"/>
                  </a:lnTo>
                  <a:lnTo>
                    <a:pt x="130" y="1115"/>
                  </a:lnTo>
                  <a:lnTo>
                    <a:pt x="132" y="1113"/>
                  </a:lnTo>
                  <a:lnTo>
                    <a:pt x="136" y="1112"/>
                  </a:lnTo>
                  <a:lnTo>
                    <a:pt x="138" y="1112"/>
                  </a:lnTo>
                  <a:lnTo>
                    <a:pt x="141" y="1112"/>
                  </a:lnTo>
                  <a:lnTo>
                    <a:pt x="142" y="1113"/>
                  </a:lnTo>
                  <a:lnTo>
                    <a:pt x="143" y="1115"/>
                  </a:lnTo>
                  <a:lnTo>
                    <a:pt x="145" y="1113"/>
                  </a:lnTo>
                  <a:lnTo>
                    <a:pt x="146" y="1113"/>
                  </a:lnTo>
                  <a:lnTo>
                    <a:pt x="146" y="1112"/>
                  </a:lnTo>
                  <a:lnTo>
                    <a:pt x="146" y="1110"/>
                  </a:lnTo>
                  <a:lnTo>
                    <a:pt x="148" y="1110"/>
                  </a:lnTo>
                  <a:lnTo>
                    <a:pt x="149" y="1110"/>
                  </a:lnTo>
                  <a:lnTo>
                    <a:pt x="149" y="1109"/>
                  </a:lnTo>
                  <a:lnTo>
                    <a:pt x="170" y="1094"/>
                  </a:lnTo>
                  <a:lnTo>
                    <a:pt x="174" y="1091"/>
                  </a:lnTo>
                  <a:lnTo>
                    <a:pt x="177" y="1091"/>
                  </a:lnTo>
                  <a:lnTo>
                    <a:pt x="179" y="1094"/>
                  </a:lnTo>
                  <a:lnTo>
                    <a:pt x="181" y="1099"/>
                  </a:lnTo>
                  <a:lnTo>
                    <a:pt x="181" y="1105"/>
                  </a:lnTo>
                  <a:lnTo>
                    <a:pt x="182" y="1108"/>
                  </a:lnTo>
                  <a:lnTo>
                    <a:pt x="182" y="1109"/>
                  </a:lnTo>
                  <a:lnTo>
                    <a:pt x="185" y="1112"/>
                  </a:lnTo>
                  <a:lnTo>
                    <a:pt x="186" y="1113"/>
                  </a:lnTo>
                  <a:lnTo>
                    <a:pt x="186" y="1116"/>
                  </a:lnTo>
                  <a:lnTo>
                    <a:pt x="185" y="1117"/>
                  </a:lnTo>
                  <a:lnTo>
                    <a:pt x="183" y="1119"/>
                  </a:lnTo>
                  <a:lnTo>
                    <a:pt x="183" y="1122"/>
                  </a:lnTo>
                  <a:lnTo>
                    <a:pt x="183" y="1123"/>
                  </a:lnTo>
                  <a:lnTo>
                    <a:pt x="185" y="1128"/>
                  </a:lnTo>
                  <a:lnTo>
                    <a:pt x="186" y="1130"/>
                  </a:lnTo>
                  <a:lnTo>
                    <a:pt x="188" y="1133"/>
                  </a:lnTo>
                  <a:lnTo>
                    <a:pt x="189" y="1133"/>
                  </a:lnTo>
                  <a:lnTo>
                    <a:pt x="193" y="1130"/>
                  </a:lnTo>
                  <a:lnTo>
                    <a:pt x="196" y="1130"/>
                  </a:lnTo>
                  <a:lnTo>
                    <a:pt x="197" y="1130"/>
                  </a:lnTo>
                  <a:lnTo>
                    <a:pt x="203" y="1131"/>
                  </a:lnTo>
                  <a:lnTo>
                    <a:pt x="206" y="1131"/>
                  </a:lnTo>
                  <a:lnTo>
                    <a:pt x="207" y="1131"/>
                  </a:lnTo>
                  <a:lnTo>
                    <a:pt x="208" y="1130"/>
                  </a:lnTo>
                  <a:lnTo>
                    <a:pt x="210" y="1127"/>
                  </a:lnTo>
                  <a:lnTo>
                    <a:pt x="211" y="1126"/>
                  </a:lnTo>
                  <a:lnTo>
                    <a:pt x="213" y="1124"/>
                  </a:lnTo>
                  <a:lnTo>
                    <a:pt x="221" y="1120"/>
                  </a:lnTo>
                  <a:lnTo>
                    <a:pt x="224" y="1120"/>
                  </a:lnTo>
                  <a:lnTo>
                    <a:pt x="225" y="1120"/>
                  </a:lnTo>
                  <a:lnTo>
                    <a:pt x="228" y="1123"/>
                  </a:lnTo>
                  <a:lnTo>
                    <a:pt x="229" y="1123"/>
                  </a:lnTo>
                  <a:lnTo>
                    <a:pt x="232" y="1122"/>
                  </a:lnTo>
                  <a:lnTo>
                    <a:pt x="235" y="1117"/>
                  </a:lnTo>
                  <a:lnTo>
                    <a:pt x="237" y="1115"/>
                  </a:lnTo>
                  <a:lnTo>
                    <a:pt x="240" y="1115"/>
                  </a:lnTo>
                  <a:lnTo>
                    <a:pt x="242" y="1117"/>
                  </a:lnTo>
                  <a:lnTo>
                    <a:pt x="243" y="1124"/>
                  </a:lnTo>
                  <a:lnTo>
                    <a:pt x="244" y="1126"/>
                  </a:lnTo>
                  <a:lnTo>
                    <a:pt x="246" y="1126"/>
                  </a:lnTo>
                  <a:lnTo>
                    <a:pt x="248" y="1123"/>
                  </a:lnTo>
                  <a:lnTo>
                    <a:pt x="257" y="1117"/>
                  </a:lnTo>
                  <a:lnTo>
                    <a:pt x="260" y="1115"/>
                  </a:lnTo>
                  <a:lnTo>
                    <a:pt x="261" y="1112"/>
                  </a:lnTo>
                  <a:lnTo>
                    <a:pt x="264" y="1104"/>
                  </a:lnTo>
                  <a:lnTo>
                    <a:pt x="266" y="1099"/>
                  </a:lnTo>
                  <a:lnTo>
                    <a:pt x="271" y="1095"/>
                  </a:lnTo>
                  <a:lnTo>
                    <a:pt x="272" y="1094"/>
                  </a:lnTo>
                  <a:lnTo>
                    <a:pt x="272" y="1092"/>
                  </a:lnTo>
                  <a:lnTo>
                    <a:pt x="273" y="1080"/>
                  </a:lnTo>
                  <a:lnTo>
                    <a:pt x="275" y="1076"/>
                  </a:lnTo>
                  <a:lnTo>
                    <a:pt x="276" y="1072"/>
                  </a:lnTo>
                  <a:lnTo>
                    <a:pt x="280" y="1069"/>
                  </a:lnTo>
                  <a:lnTo>
                    <a:pt x="283" y="1068"/>
                  </a:lnTo>
                  <a:lnTo>
                    <a:pt x="284" y="1066"/>
                  </a:lnTo>
                  <a:lnTo>
                    <a:pt x="286" y="1063"/>
                  </a:lnTo>
                  <a:lnTo>
                    <a:pt x="286" y="1061"/>
                  </a:lnTo>
                  <a:lnTo>
                    <a:pt x="284" y="1059"/>
                  </a:lnTo>
                  <a:lnTo>
                    <a:pt x="284" y="1057"/>
                  </a:lnTo>
                  <a:lnTo>
                    <a:pt x="284" y="1054"/>
                  </a:lnTo>
                  <a:lnTo>
                    <a:pt x="287" y="1052"/>
                  </a:lnTo>
                  <a:lnTo>
                    <a:pt x="290" y="1050"/>
                  </a:lnTo>
                  <a:lnTo>
                    <a:pt x="291" y="1048"/>
                  </a:lnTo>
                  <a:lnTo>
                    <a:pt x="294" y="1047"/>
                  </a:lnTo>
                  <a:lnTo>
                    <a:pt x="297" y="1044"/>
                  </a:lnTo>
                  <a:lnTo>
                    <a:pt x="307" y="1043"/>
                  </a:lnTo>
                  <a:lnTo>
                    <a:pt x="309" y="1043"/>
                  </a:lnTo>
                  <a:lnTo>
                    <a:pt x="315" y="1045"/>
                  </a:lnTo>
                  <a:lnTo>
                    <a:pt x="318" y="1047"/>
                  </a:lnTo>
                  <a:lnTo>
                    <a:pt x="329" y="1047"/>
                  </a:lnTo>
                  <a:lnTo>
                    <a:pt x="333" y="1045"/>
                  </a:lnTo>
                  <a:lnTo>
                    <a:pt x="337" y="1045"/>
                  </a:lnTo>
                  <a:lnTo>
                    <a:pt x="341" y="1047"/>
                  </a:lnTo>
                  <a:lnTo>
                    <a:pt x="347" y="1048"/>
                  </a:lnTo>
                  <a:lnTo>
                    <a:pt x="349" y="1050"/>
                  </a:lnTo>
                  <a:lnTo>
                    <a:pt x="351" y="1050"/>
                  </a:lnTo>
                  <a:lnTo>
                    <a:pt x="359" y="1048"/>
                  </a:lnTo>
                  <a:lnTo>
                    <a:pt x="363" y="1048"/>
                  </a:lnTo>
                  <a:lnTo>
                    <a:pt x="365" y="1048"/>
                  </a:lnTo>
                  <a:lnTo>
                    <a:pt x="366" y="1047"/>
                  </a:lnTo>
                  <a:lnTo>
                    <a:pt x="378" y="1041"/>
                  </a:lnTo>
                  <a:lnTo>
                    <a:pt x="381" y="1040"/>
                  </a:lnTo>
                  <a:lnTo>
                    <a:pt x="384" y="1040"/>
                  </a:lnTo>
                  <a:lnTo>
                    <a:pt x="396" y="1041"/>
                  </a:lnTo>
                  <a:lnTo>
                    <a:pt x="399" y="1044"/>
                  </a:lnTo>
                  <a:lnTo>
                    <a:pt x="402" y="1044"/>
                  </a:lnTo>
                  <a:lnTo>
                    <a:pt x="403" y="1043"/>
                  </a:lnTo>
                  <a:lnTo>
                    <a:pt x="412" y="1036"/>
                  </a:lnTo>
                  <a:lnTo>
                    <a:pt x="414" y="1033"/>
                  </a:lnTo>
                  <a:lnTo>
                    <a:pt x="414" y="1032"/>
                  </a:lnTo>
                  <a:lnTo>
                    <a:pt x="419" y="1023"/>
                  </a:lnTo>
                  <a:lnTo>
                    <a:pt x="421" y="1021"/>
                  </a:lnTo>
                  <a:lnTo>
                    <a:pt x="423" y="1019"/>
                  </a:lnTo>
                  <a:lnTo>
                    <a:pt x="427" y="1016"/>
                  </a:lnTo>
                  <a:lnTo>
                    <a:pt x="428" y="1015"/>
                  </a:lnTo>
                  <a:lnTo>
                    <a:pt x="428" y="1014"/>
                  </a:lnTo>
                  <a:lnTo>
                    <a:pt x="428" y="1011"/>
                  </a:lnTo>
                  <a:lnTo>
                    <a:pt x="427" y="1007"/>
                  </a:lnTo>
                  <a:lnTo>
                    <a:pt x="428" y="1004"/>
                  </a:lnTo>
                  <a:lnTo>
                    <a:pt x="428" y="1003"/>
                  </a:lnTo>
                  <a:lnTo>
                    <a:pt x="431" y="1001"/>
                  </a:lnTo>
                  <a:lnTo>
                    <a:pt x="434" y="1000"/>
                  </a:lnTo>
                  <a:lnTo>
                    <a:pt x="442" y="993"/>
                  </a:lnTo>
                  <a:lnTo>
                    <a:pt x="449" y="992"/>
                  </a:lnTo>
                  <a:lnTo>
                    <a:pt x="453" y="990"/>
                  </a:lnTo>
                  <a:lnTo>
                    <a:pt x="453" y="989"/>
                  </a:lnTo>
                  <a:lnTo>
                    <a:pt x="453" y="986"/>
                  </a:lnTo>
                  <a:lnTo>
                    <a:pt x="455" y="985"/>
                  </a:lnTo>
                  <a:lnTo>
                    <a:pt x="456" y="983"/>
                  </a:lnTo>
                  <a:lnTo>
                    <a:pt x="457" y="983"/>
                  </a:lnTo>
                  <a:lnTo>
                    <a:pt x="470" y="978"/>
                  </a:lnTo>
                  <a:lnTo>
                    <a:pt x="478" y="972"/>
                  </a:lnTo>
                  <a:lnTo>
                    <a:pt x="479" y="972"/>
                  </a:lnTo>
                  <a:lnTo>
                    <a:pt x="485" y="971"/>
                  </a:lnTo>
                  <a:lnTo>
                    <a:pt x="495" y="964"/>
                  </a:lnTo>
                  <a:lnTo>
                    <a:pt x="499" y="961"/>
                  </a:lnTo>
                  <a:lnTo>
                    <a:pt x="503" y="961"/>
                  </a:lnTo>
                  <a:lnTo>
                    <a:pt x="504" y="960"/>
                  </a:lnTo>
                  <a:lnTo>
                    <a:pt x="506" y="958"/>
                  </a:lnTo>
                  <a:lnTo>
                    <a:pt x="511" y="954"/>
                  </a:lnTo>
                  <a:lnTo>
                    <a:pt x="513" y="953"/>
                  </a:lnTo>
                  <a:lnTo>
                    <a:pt x="514" y="953"/>
                  </a:lnTo>
                  <a:lnTo>
                    <a:pt x="520" y="954"/>
                  </a:lnTo>
                  <a:lnTo>
                    <a:pt x="522" y="954"/>
                  </a:lnTo>
                  <a:lnTo>
                    <a:pt x="524" y="954"/>
                  </a:lnTo>
                  <a:lnTo>
                    <a:pt x="531" y="949"/>
                  </a:lnTo>
                  <a:lnTo>
                    <a:pt x="536" y="947"/>
                  </a:lnTo>
                  <a:lnTo>
                    <a:pt x="542" y="943"/>
                  </a:lnTo>
                  <a:lnTo>
                    <a:pt x="546" y="942"/>
                  </a:lnTo>
                  <a:lnTo>
                    <a:pt x="550" y="942"/>
                  </a:lnTo>
                  <a:lnTo>
                    <a:pt x="554" y="942"/>
                  </a:lnTo>
                  <a:lnTo>
                    <a:pt x="557" y="939"/>
                  </a:lnTo>
                  <a:lnTo>
                    <a:pt x="558" y="936"/>
                  </a:lnTo>
                  <a:lnTo>
                    <a:pt x="560" y="932"/>
                  </a:lnTo>
                  <a:lnTo>
                    <a:pt x="560" y="929"/>
                  </a:lnTo>
                  <a:lnTo>
                    <a:pt x="561" y="928"/>
                  </a:lnTo>
                  <a:lnTo>
                    <a:pt x="562" y="927"/>
                  </a:lnTo>
                  <a:lnTo>
                    <a:pt x="567" y="925"/>
                  </a:lnTo>
                  <a:lnTo>
                    <a:pt x="571" y="924"/>
                  </a:lnTo>
                  <a:lnTo>
                    <a:pt x="593" y="925"/>
                  </a:lnTo>
                  <a:lnTo>
                    <a:pt x="598" y="922"/>
                  </a:lnTo>
                  <a:lnTo>
                    <a:pt x="600" y="920"/>
                  </a:lnTo>
                  <a:lnTo>
                    <a:pt x="600" y="917"/>
                  </a:lnTo>
                  <a:lnTo>
                    <a:pt x="600" y="915"/>
                  </a:lnTo>
                  <a:lnTo>
                    <a:pt x="598" y="914"/>
                  </a:lnTo>
                  <a:lnTo>
                    <a:pt x="597" y="911"/>
                  </a:lnTo>
                  <a:lnTo>
                    <a:pt x="597" y="910"/>
                  </a:lnTo>
                  <a:lnTo>
                    <a:pt x="597" y="906"/>
                  </a:lnTo>
                  <a:lnTo>
                    <a:pt x="596" y="904"/>
                  </a:lnTo>
                  <a:lnTo>
                    <a:pt x="600" y="902"/>
                  </a:lnTo>
                  <a:lnTo>
                    <a:pt x="600" y="900"/>
                  </a:lnTo>
                  <a:lnTo>
                    <a:pt x="601" y="897"/>
                  </a:lnTo>
                  <a:lnTo>
                    <a:pt x="600" y="889"/>
                  </a:lnTo>
                  <a:lnTo>
                    <a:pt x="598" y="888"/>
                  </a:lnTo>
                  <a:lnTo>
                    <a:pt x="597" y="886"/>
                  </a:lnTo>
                  <a:lnTo>
                    <a:pt x="597" y="884"/>
                  </a:lnTo>
                  <a:lnTo>
                    <a:pt x="594" y="874"/>
                  </a:lnTo>
                  <a:lnTo>
                    <a:pt x="594" y="873"/>
                  </a:lnTo>
                  <a:lnTo>
                    <a:pt x="596" y="870"/>
                  </a:lnTo>
                  <a:lnTo>
                    <a:pt x="596" y="868"/>
                  </a:lnTo>
                  <a:lnTo>
                    <a:pt x="596" y="867"/>
                  </a:lnTo>
                  <a:lnTo>
                    <a:pt x="594" y="864"/>
                  </a:lnTo>
                  <a:lnTo>
                    <a:pt x="593" y="862"/>
                  </a:lnTo>
                  <a:lnTo>
                    <a:pt x="591" y="859"/>
                  </a:lnTo>
                  <a:lnTo>
                    <a:pt x="591" y="855"/>
                  </a:lnTo>
                  <a:lnTo>
                    <a:pt x="590" y="853"/>
                  </a:lnTo>
                  <a:lnTo>
                    <a:pt x="590" y="850"/>
                  </a:lnTo>
                  <a:lnTo>
                    <a:pt x="590" y="848"/>
                  </a:lnTo>
                  <a:lnTo>
                    <a:pt x="591" y="846"/>
                  </a:lnTo>
                  <a:lnTo>
                    <a:pt x="594" y="841"/>
                  </a:lnTo>
                  <a:lnTo>
                    <a:pt x="596" y="838"/>
                  </a:lnTo>
                  <a:lnTo>
                    <a:pt x="597" y="830"/>
                  </a:lnTo>
                  <a:lnTo>
                    <a:pt x="600" y="827"/>
                  </a:lnTo>
                  <a:lnTo>
                    <a:pt x="601" y="826"/>
                  </a:lnTo>
                  <a:lnTo>
                    <a:pt x="603" y="826"/>
                  </a:lnTo>
                  <a:lnTo>
                    <a:pt x="605" y="827"/>
                  </a:lnTo>
                  <a:lnTo>
                    <a:pt x="607" y="827"/>
                  </a:lnTo>
                  <a:lnTo>
                    <a:pt x="611" y="826"/>
                  </a:lnTo>
                  <a:lnTo>
                    <a:pt x="614" y="824"/>
                  </a:lnTo>
                  <a:lnTo>
                    <a:pt x="619" y="821"/>
                  </a:lnTo>
                  <a:lnTo>
                    <a:pt x="625" y="820"/>
                  </a:lnTo>
                  <a:lnTo>
                    <a:pt x="626" y="820"/>
                  </a:lnTo>
                  <a:lnTo>
                    <a:pt x="627" y="817"/>
                  </a:lnTo>
                  <a:lnTo>
                    <a:pt x="626" y="815"/>
                  </a:lnTo>
                  <a:lnTo>
                    <a:pt x="625" y="815"/>
                  </a:lnTo>
                  <a:lnTo>
                    <a:pt x="619" y="813"/>
                  </a:lnTo>
                  <a:lnTo>
                    <a:pt x="614" y="810"/>
                  </a:lnTo>
                  <a:lnTo>
                    <a:pt x="611" y="808"/>
                  </a:lnTo>
                  <a:lnTo>
                    <a:pt x="609" y="805"/>
                  </a:lnTo>
                  <a:lnTo>
                    <a:pt x="611" y="801"/>
                  </a:lnTo>
                  <a:lnTo>
                    <a:pt x="614" y="798"/>
                  </a:lnTo>
                  <a:lnTo>
                    <a:pt x="622" y="795"/>
                  </a:lnTo>
                  <a:lnTo>
                    <a:pt x="629" y="790"/>
                  </a:lnTo>
                  <a:lnTo>
                    <a:pt x="633" y="788"/>
                  </a:lnTo>
                  <a:lnTo>
                    <a:pt x="636" y="788"/>
                  </a:lnTo>
                  <a:lnTo>
                    <a:pt x="641" y="791"/>
                  </a:lnTo>
                  <a:lnTo>
                    <a:pt x="643" y="792"/>
                  </a:lnTo>
                  <a:lnTo>
                    <a:pt x="645" y="792"/>
                  </a:lnTo>
                  <a:lnTo>
                    <a:pt x="647" y="791"/>
                  </a:lnTo>
                  <a:lnTo>
                    <a:pt x="648" y="788"/>
                  </a:lnTo>
                  <a:lnTo>
                    <a:pt x="648" y="785"/>
                  </a:lnTo>
                  <a:lnTo>
                    <a:pt x="648" y="784"/>
                  </a:lnTo>
                  <a:lnTo>
                    <a:pt x="647" y="780"/>
                  </a:lnTo>
                  <a:lnTo>
                    <a:pt x="645" y="777"/>
                  </a:lnTo>
                  <a:lnTo>
                    <a:pt x="645" y="776"/>
                  </a:lnTo>
                  <a:lnTo>
                    <a:pt x="645" y="773"/>
                  </a:lnTo>
                  <a:lnTo>
                    <a:pt x="644" y="770"/>
                  </a:lnTo>
                  <a:lnTo>
                    <a:pt x="644" y="769"/>
                  </a:lnTo>
                  <a:lnTo>
                    <a:pt x="640" y="767"/>
                  </a:lnTo>
                  <a:lnTo>
                    <a:pt x="636" y="766"/>
                  </a:lnTo>
                  <a:lnTo>
                    <a:pt x="636" y="765"/>
                  </a:lnTo>
                  <a:lnTo>
                    <a:pt x="640" y="755"/>
                  </a:lnTo>
                  <a:lnTo>
                    <a:pt x="641" y="751"/>
                  </a:lnTo>
                  <a:lnTo>
                    <a:pt x="641" y="748"/>
                  </a:lnTo>
                  <a:lnTo>
                    <a:pt x="630" y="719"/>
                  </a:lnTo>
                  <a:lnTo>
                    <a:pt x="619" y="691"/>
                  </a:lnTo>
                  <a:lnTo>
                    <a:pt x="616" y="686"/>
                  </a:lnTo>
                  <a:lnTo>
                    <a:pt x="615" y="683"/>
                  </a:lnTo>
                  <a:lnTo>
                    <a:pt x="614" y="680"/>
                  </a:lnTo>
                  <a:lnTo>
                    <a:pt x="614" y="679"/>
                  </a:lnTo>
                  <a:lnTo>
                    <a:pt x="614" y="676"/>
                  </a:lnTo>
                  <a:lnTo>
                    <a:pt x="614" y="673"/>
                  </a:lnTo>
                  <a:lnTo>
                    <a:pt x="612" y="672"/>
                  </a:lnTo>
                  <a:lnTo>
                    <a:pt x="609" y="668"/>
                  </a:lnTo>
                  <a:lnTo>
                    <a:pt x="608" y="667"/>
                  </a:lnTo>
                  <a:lnTo>
                    <a:pt x="608" y="665"/>
                  </a:lnTo>
                  <a:lnTo>
                    <a:pt x="608" y="660"/>
                  </a:lnTo>
                  <a:lnTo>
                    <a:pt x="611" y="651"/>
                  </a:lnTo>
                  <a:lnTo>
                    <a:pt x="611" y="646"/>
                  </a:lnTo>
                  <a:lnTo>
                    <a:pt x="607" y="628"/>
                  </a:lnTo>
                  <a:lnTo>
                    <a:pt x="607" y="622"/>
                  </a:lnTo>
                  <a:lnTo>
                    <a:pt x="608" y="618"/>
                  </a:lnTo>
                  <a:lnTo>
                    <a:pt x="609" y="608"/>
                  </a:lnTo>
                  <a:lnTo>
                    <a:pt x="611" y="606"/>
                  </a:lnTo>
                  <a:lnTo>
                    <a:pt x="611" y="604"/>
                  </a:lnTo>
                  <a:lnTo>
                    <a:pt x="611" y="602"/>
                  </a:lnTo>
                  <a:lnTo>
                    <a:pt x="609" y="600"/>
                  </a:lnTo>
                  <a:lnTo>
                    <a:pt x="609" y="599"/>
                  </a:lnTo>
                  <a:lnTo>
                    <a:pt x="609" y="597"/>
                  </a:lnTo>
                  <a:lnTo>
                    <a:pt x="611" y="595"/>
                  </a:lnTo>
                  <a:lnTo>
                    <a:pt x="614" y="593"/>
                  </a:lnTo>
                  <a:lnTo>
                    <a:pt x="619" y="592"/>
                  </a:lnTo>
                  <a:lnTo>
                    <a:pt x="622" y="590"/>
                  </a:lnTo>
                  <a:lnTo>
                    <a:pt x="622" y="589"/>
                  </a:lnTo>
                  <a:lnTo>
                    <a:pt x="622" y="588"/>
                  </a:lnTo>
                  <a:lnTo>
                    <a:pt x="619" y="588"/>
                  </a:lnTo>
                  <a:lnTo>
                    <a:pt x="605" y="581"/>
                  </a:lnTo>
                  <a:lnTo>
                    <a:pt x="601" y="578"/>
                  </a:lnTo>
                  <a:lnTo>
                    <a:pt x="600" y="577"/>
                  </a:lnTo>
                  <a:lnTo>
                    <a:pt x="597" y="577"/>
                  </a:lnTo>
                  <a:lnTo>
                    <a:pt x="580" y="579"/>
                  </a:lnTo>
                  <a:lnTo>
                    <a:pt x="576" y="579"/>
                  </a:lnTo>
                  <a:lnTo>
                    <a:pt x="565" y="573"/>
                  </a:lnTo>
                  <a:lnTo>
                    <a:pt x="562" y="570"/>
                  </a:lnTo>
                  <a:lnTo>
                    <a:pt x="564" y="566"/>
                  </a:lnTo>
                  <a:lnTo>
                    <a:pt x="567" y="564"/>
                  </a:lnTo>
                  <a:lnTo>
                    <a:pt x="571" y="563"/>
                  </a:lnTo>
                  <a:lnTo>
                    <a:pt x="579" y="555"/>
                  </a:lnTo>
                  <a:lnTo>
                    <a:pt x="583" y="550"/>
                  </a:lnTo>
                  <a:lnTo>
                    <a:pt x="586" y="549"/>
                  </a:lnTo>
                  <a:lnTo>
                    <a:pt x="590" y="549"/>
                  </a:lnTo>
                  <a:lnTo>
                    <a:pt x="597" y="550"/>
                  </a:lnTo>
                  <a:lnTo>
                    <a:pt x="603" y="548"/>
                  </a:lnTo>
                  <a:lnTo>
                    <a:pt x="609" y="548"/>
                  </a:lnTo>
                  <a:lnTo>
                    <a:pt x="612" y="548"/>
                  </a:lnTo>
                  <a:lnTo>
                    <a:pt x="614" y="546"/>
                  </a:lnTo>
                  <a:lnTo>
                    <a:pt x="615" y="541"/>
                  </a:lnTo>
                  <a:lnTo>
                    <a:pt x="616" y="541"/>
                  </a:lnTo>
                  <a:lnTo>
                    <a:pt x="619" y="539"/>
                  </a:lnTo>
                  <a:lnTo>
                    <a:pt x="625" y="541"/>
                  </a:lnTo>
                  <a:lnTo>
                    <a:pt x="640" y="535"/>
                  </a:lnTo>
                  <a:lnTo>
                    <a:pt x="644" y="535"/>
                  </a:lnTo>
                  <a:lnTo>
                    <a:pt x="652" y="538"/>
                  </a:lnTo>
                  <a:lnTo>
                    <a:pt x="654" y="538"/>
                  </a:lnTo>
                  <a:lnTo>
                    <a:pt x="665" y="532"/>
                  </a:lnTo>
                  <a:lnTo>
                    <a:pt x="669" y="532"/>
                  </a:lnTo>
                  <a:lnTo>
                    <a:pt x="673" y="531"/>
                  </a:lnTo>
                  <a:lnTo>
                    <a:pt x="680" y="527"/>
                  </a:lnTo>
                  <a:lnTo>
                    <a:pt x="716" y="516"/>
                  </a:lnTo>
                  <a:lnTo>
                    <a:pt x="724" y="510"/>
                  </a:lnTo>
                  <a:lnTo>
                    <a:pt x="727" y="509"/>
                  </a:lnTo>
                  <a:lnTo>
                    <a:pt x="731" y="510"/>
                  </a:lnTo>
                  <a:lnTo>
                    <a:pt x="734" y="510"/>
                  </a:lnTo>
                  <a:lnTo>
                    <a:pt x="737" y="514"/>
                  </a:lnTo>
                  <a:lnTo>
                    <a:pt x="738" y="519"/>
                  </a:lnTo>
                  <a:lnTo>
                    <a:pt x="738" y="524"/>
                  </a:lnTo>
                  <a:lnTo>
                    <a:pt x="738" y="527"/>
                  </a:lnTo>
                  <a:lnTo>
                    <a:pt x="738" y="528"/>
                  </a:lnTo>
                  <a:lnTo>
                    <a:pt x="741" y="530"/>
                  </a:lnTo>
                  <a:lnTo>
                    <a:pt x="746" y="530"/>
                  </a:lnTo>
                  <a:lnTo>
                    <a:pt x="748" y="531"/>
                  </a:lnTo>
                  <a:lnTo>
                    <a:pt x="749" y="532"/>
                  </a:lnTo>
                  <a:lnTo>
                    <a:pt x="753" y="535"/>
                  </a:lnTo>
                  <a:lnTo>
                    <a:pt x="757" y="534"/>
                  </a:lnTo>
                  <a:lnTo>
                    <a:pt x="774" y="524"/>
                  </a:lnTo>
                  <a:lnTo>
                    <a:pt x="780" y="524"/>
                  </a:lnTo>
                  <a:lnTo>
                    <a:pt x="784" y="524"/>
                  </a:lnTo>
                  <a:lnTo>
                    <a:pt x="788" y="527"/>
                  </a:lnTo>
                  <a:lnTo>
                    <a:pt x="796" y="535"/>
                  </a:lnTo>
                  <a:lnTo>
                    <a:pt x="800" y="538"/>
                  </a:lnTo>
                  <a:lnTo>
                    <a:pt x="806" y="538"/>
                  </a:lnTo>
                  <a:lnTo>
                    <a:pt x="810" y="531"/>
                  </a:lnTo>
                  <a:lnTo>
                    <a:pt x="813" y="521"/>
                  </a:lnTo>
                  <a:lnTo>
                    <a:pt x="816" y="510"/>
                  </a:lnTo>
                  <a:lnTo>
                    <a:pt x="816" y="505"/>
                  </a:lnTo>
                  <a:lnTo>
                    <a:pt x="814" y="499"/>
                  </a:lnTo>
                  <a:lnTo>
                    <a:pt x="813" y="498"/>
                  </a:lnTo>
                  <a:lnTo>
                    <a:pt x="804" y="494"/>
                  </a:lnTo>
                  <a:lnTo>
                    <a:pt x="791" y="491"/>
                  </a:lnTo>
                  <a:lnTo>
                    <a:pt x="788" y="490"/>
                  </a:lnTo>
                  <a:lnTo>
                    <a:pt x="784" y="485"/>
                  </a:lnTo>
                  <a:lnTo>
                    <a:pt x="785" y="478"/>
                  </a:lnTo>
                  <a:lnTo>
                    <a:pt x="788" y="472"/>
                  </a:lnTo>
                  <a:lnTo>
                    <a:pt x="791" y="459"/>
                  </a:lnTo>
                  <a:lnTo>
                    <a:pt x="798" y="447"/>
                  </a:lnTo>
                  <a:lnTo>
                    <a:pt x="800" y="441"/>
                  </a:lnTo>
                  <a:lnTo>
                    <a:pt x="802" y="437"/>
                  </a:lnTo>
                  <a:lnTo>
                    <a:pt x="804" y="425"/>
                  </a:lnTo>
                  <a:lnTo>
                    <a:pt x="807" y="408"/>
                  </a:lnTo>
                  <a:lnTo>
                    <a:pt x="809" y="400"/>
                  </a:lnTo>
                  <a:lnTo>
                    <a:pt x="813" y="391"/>
                  </a:lnTo>
                  <a:lnTo>
                    <a:pt x="818" y="382"/>
                  </a:lnTo>
                  <a:lnTo>
                    <a:pt x="820" y="378"/>
                  </a:lnTo>
                  <a:lnTo>
                    <a:pt x="821" y="369"/>
                  </a:lnTo>
                  <a:lnTo>
                    <a:pt x="821" y="368"/>
                  </a:lnTo>
                  <a:lnTo>
                    <a:pt x="825" y="360"/>
                  </a:lnTo>
                  <a:lnTo>
                    <a:pt x="833" y="328"/>
                  </a:lnTo>
                  <a:lnTo>
                    <a:pt x="846" y="300"/>
                  </a:lnTo>
                  <a:lnTo>
                    <a:pt x="847" y="299"/>
                  </a:lnTo>
                  <a:lnTo>
                    <a:pt x="847" y="296"/>
                  </a:lnTo>
                  <a:lnTo>
                    <a:pt x="846" y="295"/>
                  </a:lnTo>
                  <a:lnTo>
                    <a:pt x="846" y="292"/>
                  </a:lnTo>
                  <a:lnTo>
                    <a:pt x="847" y="289"/>
                  </a:lnTo>
                  <a:lnTo>
                    <a:pt x="849" y="284"/>
                  </a:lnTo>
                  <a:lnTo>
                    <a:pt x="849" y="282"/>
                  </a:lnTo>
                  <a:lnTo>
                    <a:pt x="847" y="281"/>
                  </a:lnTo>
                  <a:lnTo>
                    <a:pt x="847" y="278"/>
                  </a:lnTo>
                  <a:lnTo>
                    <a:pt x="847" y="277"/>
                  </a:lnTo>
                  <a:lnTo>
                    <a:pt x="849" y="274"/>
                  </a:lnTo>
                  <a:lnTo>
                    <a:pt x="849" y="272"/>
                  </a:lnTo>
                  <a:lnTo>
                    <a:pt x="849" y="267"/>
                  </a:lnTo>
                  <a:lnTo>
                    <a:pt x="850" y="266"/>
                  </a:lnTo>
                  <a:lnTo>
                    <a:pt x="851" y="264"/>
                  </a:lnTo>
                  <a:lnTo>
                    <a:pt x="854" y="264"/>
                  </a:lnTo>
                  <a:lnTo>
                    <a:pt x="857" y="264"/>
                  </a:lnTo>
                  <a:lnTo>
                    <a:pt x="860" y="264"/>
                  </a:lnTo>
                  <a:lnTo>
                    <a:pt x="861" y="266"/>
                  </a:lnTo>
                  <a:lnTo>
                    <a:pt x="865" y="270"/>
                  </a:lnTo>
                  <a:lnTo>
                    <a:pt x="868" y="270"/>
                  </a:lnTo>
                  <a:lnTo>
                    <a:pt x="876" y="272"/>
                  </a:lnTo>
                  <a:lnTo>
                    <a:pt x="879" y="274"/>
                  </a:lnTo>
                  <a:lnTo>
                    <a:pt x="896" y="284"/>
                  </a:lnTo>
                  <a:lnTo>
                    <a:pt x="929" y="297"/>
                  </a:lnTo>
                  <a:lnTo>
                    <a:pt x="937" y="297"/>
                  </a:lnTo>
                  <a:lnTo>
                    <a:pt x="944" y="297"/>
                  </a:lnTo>
                  <a:lnTo>
                    <a:pt x="947" y="297"/>
                  </a:lnTo>
                  <a:lnTo>
                    <a:pt x="952" y="295"/>
                  </a:lnTo>
                  <a:lnTo>
                    <a:pt x="962" y="293"/>
                  </a:lnTo>
                  <a:lnTo>
                    <a:pt x="973" y="295"/>
                  </a:lnTo>
                  <a:lnTo>
                    <a:pt x="975" y="295"/>
                  </a:lnTo>
                  <a:lnTo>
                    <a:pt x="976" y="295"/>
                  </a:lnTo>
                  <a:lnTo>
                    <a:pt x="981" y="296"/>
                  </a:lnTo>
                  <a:lnTo>
                    <a:pt x="984" y="297"/>
                  </a:lnTo>
                  <a:lnTo>
                    <a:pt x="994" y="295"/>
                  </a:lnTo>
                  <a:lnTo>
                    <a:pt x="998" y="295"/>
                  </a:lnTo>
                  <a:lnTo>
                    <a:pt x="1001" y="297"/>
                  </a:lnTo>
                  <a:lnTo>
                    <a:pt x="1004" y="300"/>
                  </a:lnTo>
                  <a:lnTo>
                    <a:pt x="1006" y="304"/>
                  </a:lnTo>
                  <a:lnTo>
                    <a:pt x="1006" y="308"/>
                  </a:lnTo>
                  <a:lnTo>
                    <a:pt x="1005" y="311"/>
                  </a:lnTo>
                  <a:lnTo>
                    <a:pt x="1004" y="313"/>
                  </a:lnTo>
                  <a:lnTo>
                    <a:pt x="1002" y="315"/>
                  </a:lnTo>
                  <a:lnTo>
                    <a:pt x="1004" y="317"/>
                  </a:lnTo>
                  <a:lnTo>
                    <a:pt x="1005" y="318"/>
                  </a:lnTo>
                  <a:lnTo>
                    <a:pt x="1008" y="317"/>
                  </a:lnTo>
                  <a:lnTo>
                    <a:pt x="1013" y="314"/>
                  </a:lnTo>
                  <a:lnTo>
                    <a:pt x="1020" y="313"/>
                  </a:lnTo>
                  <a:lnTo>
                    <a:pt x="1023" y="311"/>
                  </a:lnTo>
                  <a:lnTo>
                    <a:pt x="1024" y="308"/>
                  </a:lnTo>
                  <a:lnTo>
                    <a:pt x="1026" y="306"/>
                  </a:lnTo>
                  <a:lnTo>
                    <a:pt x="1027" y="306"/>
                  </a:lnTo>
                  <a:lnTo>
                    <a:pt x="1031" y="304"/>
                  </a:lnTo>
                  <a:lnTo>
                    <a:pt x="1033" y="304"/>
                  </a:lnTo>
                  <a:lnTo>
                    <a:pt x="1035" y="300"/>
                  </a:lnTo>
                  <a:lnTo>
                    <a:pt x="1041" y="296"/>
                  </a:lnTo>
                  <a:lnTo>
                    <a:pt x="1044" y="295"/>
                  </a:lnTo>
                  <a:lnTo>
                    <a:pt x="1045" y="290"/>
                  </a:lnTo>
                  <a:lnTo>
                    <a:pt x="1046" y="289"/>
                  </a:lnTo>
                  <a:lnTo>
                    <a:pt x="1048" y="288"/>
                  </a:lnTo>
                  <a:lnTo>
                    <a:pt x="1051" y="288"/>
                  </a:lnTo>
                  <a:lnTo>
                    <a:pt x="1056" y="288"/>
                  </a:lnTo>
                  <a:lnTo>
                    <a:pt x="1067" y="286"/>
                  </a:lnTo>
                  <a:lnTo>
                    <a:pt x="1073" y="286"/>
                  </a:lnTo>
                  <a:lnTo>
                    <a:pt x="1074" y="285"/>
                  </a:lnTo>
                  <a:lnTo>
                    <a:pt x="1074" y="282"/>
                  </a:lnTo>
                  <a:lnTo>
                    <a:pt x="1076" y="281"/>
                  </a:lnTo>
                  <a:lnTo>
                    <a:pt x="1076" y="278"/>
                  </a:lnTo>
                  <a:lnTo>
                    <a:pt x="1077" y="277"/>
                  </a:lnTo>
                  <a:lnTo>
                    <a:pt x="1077" y="274"/>
                  </a:lnTo>
                  <a:lnTo>
                    <a:pt x="1078" y="272"/>
                  </a:lnTo>
                  <a:lnTo>
                    <a:pt x="1078" y="270"/>
                  </a:lnTo>
                  <a:lnTo>
                    <a:pt x="1081" y="268"/>
                  </a:lnTo>
                  <a:lnTo>
                    <a:pt x="1082" y="267"/>
                  </a:lnTo>
                  <a:lnTo>
                    <a:pt x="1087" y="267"/>
                  </a:lnTo>
                  <a:lnTo>
                    <a:pt x="1088" y="266"/>
                  </a:lnTo>
                  <a:lnTo>
                    <a:pt x="1088" y="264"/>
                  </a:lnTo>
                  <a:lnTo>
                    <a:pt x="1089" y="261"/>
                  </a:lnTo>
                  <a:lnTo>
                    <a:pt x="1089" y="257"/>
                  </a:lnTo>
                  <a:lnTo>
                    <a:pt x="1089" y="254"/>
                  </a:lnTo>
                  <a:lnTo>
                    <a:pt x="1089" y="252"/>
                  </a:lnTo>
                  <a:lnTo>
                    <a:pt x="1088" y="250"/>
                  </a:lnTo>
                  <a:lnTo>
                    <a:pt x="1089" y="248"/>
                  </a:lnTo>
                  <a:lnTo>
                    <a:pt x="1089" y="245"/>
                  </a:lnTo>
                  <a:lnTo>
                    <a:pt x="1089" y="242"/>
                  </a:lnTo>
                  <a:lnTo>
                    <a:pt x="1082" y="231"/>
                  </a:lnTo>
                  <a:lnTo>
                    <a:pt x="1081" y="228"/>
                  </a:lnTo>
                  <a:lnTo>
                    <a:pt x="1081" y="224"/>
                  </a:lnTo>
                  <a:lnTo>
                    <a:pt x="1082" y="214"/>
                  </a:lnTo>
                  <a:lnTo>
                    <a:pt x="1082" y="210"/>
                  </a:lnTo>
                  <a:lnTo>
                    <a:pt x="1076" y="170"/>
                  </a:lnTo>
                  <a:lnTo>
                    <a:pt x="1076" y="167"/>
                  </a:lnTo>
                  <a:lnTo>
                    <a:pt x="1076" y="165"/>
                  </a:lnTo>
                  <a:lnTo>
                    <a:pt x="1078" y="160"/>
                  </a:lnTo>
                  <a:lnTo>
                    <a:pt x="1078" y="155"/>
                  </a:lnTo>
                  <a:lnTo>
                    <a:pt x="1081" y="140"/>
                  </a:lnTo>
                  <a:lnTo>
                    <a:pt x="1093" y="111"/>
                  </a:lnTo>
                  <a:lnTo>
                    <a:pt x="1095" y="107"/>
                  </a:lnTo>
                  <a:lnTo>
                    <a:pt x="1099" y="104"/>
                  </a:lnTo>
                  <a:lnTo>
                    <a:pt x="1120" y="101"/>
                  </a:lnTo>
                  <a:lnTo>
                    <a:pt x="1136" y="102"/>
                  </a:lnTo>
                  <a:lnTo>
                    <a:pt x="1141" y="101"/>
                  </a:lnTo>
                  <a:lnTo>
                    <a:pt x="1145" y="95"/>
                  </a:lnTo>
                  <a:lnTo>
                    <a:pt x="1146" y="94"/>
                  </a:lnTo>
                  <a:lnTo>
                    <a:pt x="1149" y="93"/>
                  </a:lnTo>
                  <a:lnTo>
                    <a:pt x="1157" y="94"/>
                  </a:lnTo>
                  <a:lnTo>
                    <a:pt x="1168" y="90"/>
                  </a:lnTo>
                  <a:lnTo>
                    <a:pt x="1170" y="87"/>
                  </a:lnTo>
                  <a:lnTo>
                    <a:pt x="1171" y="86"/>
                  </a:lnTo>
                  <a:lnTo>
                    <a:pt x="1172" y="82"/>
                  </a:lnTo>
                  <a:lnTo>
                    <a:pt x="1172" y="79"/>
                  </a:lnTo>
                  <a:lnTo>
                    <a:pt x="1175" y="77"/>
                  </a:lnTo>
                  <a:lnTo>
                    <a:pt x="1179" y="73"/>
                  </a:lnTo>
                  <a:lnTo>
                    <a:pt x="1186" y="64"/>
                  </a:lnTo>
                  <a:lnTo>
                    <a:pt x="1186" y="62"/>
                  </a:lnTo>
                  <a:lnTo>
                    <a:pt x="1186" y="61"/>
                  </a:lnTo>
                  <a:lnTo>
                    <a:pt x="1186" y="54"/>
                  </a:lnTo>
                  <a:lnTo>
                    <a:pt x="1185" y="53"/>
                  </a:lnTo>
                  <a:lnTo>
                    <a:pt x="1186" y="51"/>
                  </a:lnTo>
                  <a:lnTo>
                    <a:pt x="1188" y="50"/>
                  </a:lnTo>
                  <a:lnTo>
                    <a:pt x="1190" y="46"/>
                  </a:lnTo>
                  <a:lnTo>
                    <a:pt x="1189" y="43"/>
                  </a:lnTo>
                  <a:lnTo>
                    <a:pt x="1186" y="40"/>
                  </a:lnTo>
                  <a:lnTo>
                    <a:pt x="1183" y="35"/>
                  </a:lnTo>
                  <a:lnTo>
                    <a:pt x="1183" y="32"/>
                  </a:lnTo>
                  <a:lnTo>
                    <a:pt x="1182" y="29"/>
                  </a:lnTo>
                  <a:lnTo>
                    <a:pt x="1183" y="28"/>
                  </a:lnTo>
                  <a:lnTo>
                    <a:pt x="1183" y="25"/>
                  </a:lnTo>
                  <a:lnTo>
                    <a:pt x="1186" y="22"/>
                  </a:lnTo>
                  <a:lnTo>
                    <a:pt x="1188" y="21"/>
                  </a:lnTo>
                  <a:lnTo>
                    <a:pt x="1190" y="18"/>
                  </a:lnTo>
                  <a:lnTo>
                    <a:pt x="1192" y="15"/>
                  </a:lnTo>
                  <a:lnTo>
                    <a:pt x="1194" y="10"/>
                  </a:lnTo>
                  <a:lnTo>
                    <a:pt x="1196" y="8"/>
                  </a:lnTo>
                  <a:lnTo>
                    <a:pt x="1199" y="8"/>
                  </a:lnTo>
                  <a:lnTo>
                    <a:pt x="1204" y="10"/>
                  </a:lnTo>
                  <a:lnTo>
                    <a:pt x="1207" y="10"/>
                  </a:lnTo>
                  <a:lnTo>
                    <a:pt x="1219" y="6"/>
                  </a:lnTo>
                  <a:lnTo>
                    <a:pt x="1223" y="7"/>
                  </a:lnTo>
                  <a:lnTo>
                    <a:pt x="1228" y="8"/>
                  </a:lnTo>
                  <a:lnTo>
                    <a:pt x="1239" y="11"/>
                  </a:lnTo>
                  <a:lnTo>
                    <a:pt x="1241" y="12"/>
                  </a:lnTo>
                  <a:lnTo>
                    <a:pt x="1244" y="14"/>
                  </a:lnTo>
                  <a:lnTo>
                    <a:pt x="1248" y="12"/>
                  </a:lnTo>
                  <a:lnTo>
                    <a:pt x="1251" y="11"/>
                  </a:lnTo>
                  <a:lnTo>
                    <a:pt x="1253" y="11"/>
                  </a:lnTo>
                  <a:lnTo>
                    <a:pt x="1253" y="10"/>
                  </a:lnTo>
                  <a:lnTo>
                    <a:pt x="1253" y="10"/>
                  </a:lnTo>
                  <a:lnTo>
                    <a:pt x="1254" y="7"/>
                  </a:lnTo>
                  <a:lnTo>
                    <a:pt x="1254" y="7"/>
                  </a:lnTo>
                  <a:lnTo>
                    <a:pt x="1255" y="7"/>
                  </a:lnTo>
                  <a:lnTo>
                    <a:pt x="1257" y="7"/>
                  </a:lnTo>
                  <a:lnTo>
                    <a:pt x="1273" y="1"/>
                  </a:lnTo>
                  <a:lnTo>
                    <a:pt x="1283" y="0"/>
                  </a:lnTo>
                  <a:lnTo>
                    <a:pt x="1283" y="1"/>
                  </a:lnTo>
                  <a:lnTo>
                    <a:pt x="1284" y="6"/>
                  </a:lnTo>
                  <a:lnTo>
                    <a:pt x="1284" y="10"/>
                  </a:lnTo>
                  <a:lnTo>
                    <a:pt x="1283" y="11"/>
                  </a:lnTo>
                  <a:lnTo>
                    <a:pt x="1283" y="12"/>
                  </a:lnTo>
                  <a:lnTo>
                    <a:pt x="1283" y="17"/>
                  </a:lnTo>
                  <a:lnTo>
                    <a:pt x="1283" y="19"/>
                  </a:lnTo>
                  <a:lnTo>
                    <a:pt x="1284" y="21"/>
                  </a:lnTo>
                  <a:lnTo>
                    <a:pt x="1286" y="21"/>
                  </a:lnTo>
                  <a:lnTo>
                    <a:pt x="1287" y="22"/>
                  </a:lnTo>
                  <a:lnTo>
                    <a:pt x="1287" y="28"/>
                  </a:lnTo>
                  <a:lnTo>
                    <a:pt x="1284" y="30"/>
                  </a:lnTo>
                  <a:lnTo>
                    <a:pt x="1277" y="35"/>
                  </a:lnTo>
                  <a:lnTo>
                    <a:pt x="1276" y="36"/>
                  </a:lnTo>
                  <a:lnTo>
                    <a:pt x="1275" y="39"/>
                  </a:lnTo>
                  <a:lnTo>
                    <a:pt x="1275" y="42"/>
                  </a:lnTo>
                  <a:lnTo>
                    <a:pt x="1277" y="43"/>
                  </a:lnTo>
                  <a:lnTo>
                    <a:pt x="1279" y="43"/>
                  </a:lnTo>
                  <a:lnTo>
                    <a:pt x="1280" y="44"/>
                  </a:lnTo>
                  <a:lnTo>
                    <a:pt x="1280" y="46"/>
                  </a:lnTo>
                  <a:lnTo>
                    <a:pt x="1280" y="47"/>
                  </a:lnTo>
                  <a:lnTo>
                    <a:pt x="1282" y="50"/>
                  </a:lnTo>
                  <a:lnTo>
                    <a:pt x="1282" y="51"/>
                  </a:lnTo>
                  <a:lnTo>
                    <a:pt x="1283" y="53"/>
                  </a:lnTo>
                  <a:lnTo>
                    <a:pt x="1284" y="54"/>
                  </a:lnTo>
                  <a:lnTo>
                    <a:pt x="1291" y="57"/>
                  </a:lnTo>
                  <a:lnTo>
                    <a:pt x="1294" y="57"/>
                  </a:lnTo>
                  <a:lnTo>
                    <a:pt x="1297" y="57"/>
                  </a:lnTo>
                  <a:lnTo>
                    <a:pt x="1302" y="61"/>
                  </a:lnTo>
                  <a:lnTo>
                    <a:pt x="1305" y="64"/>
                  </a:lnTo>
                  <a:lnTo>
                    <a:pt x="1305" y="66"/>
                  </a:lnTo>
                  <a:lnTo>
                    <a:pt x="1304" y="68"/>
                  </a:lnTo>
                  <a:lnTo>
                    <a:pt x="1300" y="71"/>
                  </a:lnTo>
                  <a:lnTo>
                    <a:pt x="1300" y="72"/>
                  </a:lnTo>
                  <a:lnTo>
                    <a:pt x="1300" y="73"/>
                  </a:lnTo>
                  <a:lnTo>
                    <a:pt x="1298" y="75"/>
                  </a:lnTo>
                  <a:lnTo>
                    <a:pt x="1294" y="79"/>
                  </a:lnTo>
                  <a:lnTo>
                    <a:pt x="1294" y="82"/>
                  </a:lnTo>
                  <a:lnTo>
                    <a:pt x="1297" y="84"/>
                  </a:lnTo>
                  <a:lnTo>
                    <a:pt x="1301" y="86"/>
                  </a:lnTo>
                  <a:lnTo>
                    <a:pt x="1302" y="86"/>
                  </a:lnTo>
                  <a:lnTo>
                    <a:pt x="1304" y="86"/>
                  </a:lnTo>
                  <a:lnTo>
                    <a:pt x="1305" y="86"/>
                  </a:lnTo>
                  <a:lnTo>
                    <a:pt x="1305" y="87"/>
                  </a:lnTo>
                  <a:lnTo>
                    <a:pt x="1306" y="89"/>
                  </a:lnTo>
                  <a:lnTo>
                    <a:pt x="1309" y="90"/>
                  </a:lnTo>
                  <a:lnTo>
                    <a:pt x="1312" y="91"/>
                  </a:lnTo>
                  <a:lnTo>
                    <a:pt x="1313" y="93"/>
                  </a:lnTo>
                  <a:lnTo>
                    <a:pt x="1316" y="93"/>
                  </a:lnTo>
                  <a:lnTo>
                    <a:pt x="1319" y="93"/>
                  </a:lnTo>
                  <a:lnTo>
                    <a:pt x="1320" y="93"/>
                  </a:lnTo>
                  <a:lnTo>
                    <a:pt x="1327" y="95"/>
                  </a:lnTo>
                  <a:lnTo>
                    <a:pt x="1329" y="98"/>
                  </a:lnTo>
                  <a:lnTo>
                    <a:pt x="1334" y="104"/>
                  </a:lnTo>
                  <a:lnTo>
                    <a:pt x="1337" y="107"/>
                  </a:lnTo>
                  <a:lnTo>
                    <a:pt x="1338" y="107"/>
                  </a:lnTo>
                  <a:lnTo>
                    <a:pt x="1341" y="105"/>
                  </a:lnTo>
                  <a:lnTo>
                    <a:pt x="1342" y="105"/>
                  </a:lnTo>
                  <a:lnTo>
                    <a:pt x="1344" y="107"/>
                  </a:lnTo>
                  <a:lnTo>
                    <a:pt x="1349" y="113"/>
                  </a:lnTo>
                  <a:lnTo>
                    <a:pt x="1351" y="115"/>
                  </a:lnTo>
                  <a:lnTo>
                    <a:pt x="1349" y="120"/>
                  </a:lnTo>
                  <a:lnTo>
                    <a:pt x="1349" y="123"/>
                  </a:lnTo>
                  <a:lnTo>
                    <a:pt x="1351" y="126"/>
                  </a:lnTo>
                  <a:lnTo>
                    <a:pt x="1351" y="129"/>
                  </a:lnTo>
                  <a:lnTo>
                    <a:pt x="1352" y="131"/>
                  </a:lnTo>
                  <a:lnTo>
                    <a:pt x="1352" y="133"/>
                  </a:lnTo>
                  <a:lnTo>
                    <a:pt x="1356" y="136"/>
                  </a:lnTo>
                  <a:lnTo>
                    <a:pt x="1358" y="137"/>
                  </a:lnTo>
                  <a:lnTo>
                    <a:pt x="1360" y="137"/>
                  </a:lnTo>
                  <a:lnTo>
                    <a:pt x="1363" y="137"/>
                  </a:lnTo>
                  <a:lnTo>
                    <a:pt x="1369" y="142"/>
                  </a:lnTo>
                  <a:lnTo>
                    <a:pt x="1371" y="145"/>
                  </a:lnTo>
                  <a:lnTo>
                    <a:pt x="1374" y="145"/>
                  </a:lnTo>
                  <a:lnTo>
                    <a:pt x="1380" y="145"/>
                  </a:lnTo>
                  <a:lnTo>
                    <a:pt x="1383" y="145"/>
                  </a:lnTo>
                  <a:lnTo>
                    <a:pt x="1383" y="147"/>
                  </a:lnTo>
                  <a:lnTo>
                    <a:pt x="1394" y="160"/>
                  </a:lnTo>
                  <a:lnTo>
                    <a:pt x="1396" y="162"/>
                  </a:lnTo>
                  <a:lnTo>
                    <a:pt x="1405" y="162"/>
                  </a:lnTo>
                  <a:lnTo>
                    <a:pt x="1409" y="162"/>
                  </a:lnTo>
                  <a:lnTo>
                    <a:pt x="1412" y="162"/>
                  </a:lnTo>
                  <a:lnTo>
                    <a:pt x="1413" y="160"/>
                  </a:lnTo>
                  <a:lnTo>
                    <a:pt x="1416" y="159"/>
                  </a:lnTo>
                  <a:lnTo>
                    <a:pt x="1420" y="155"/>
                  </a:lnTo>
                  <a:lnTo>
                    <a:pt x="1421" y="154"/>
                  </a:lnTo>
                  <a:lnTo>
                    <a:pt x="1423" y="155"/>
                  </a:lnTo>
                  <a:lnTo>
                    <a:pt x="1427" y="156"/>
                  </a:lnTo>
                  <a:lnTo>
                    <a:pt x="1428" y="156"/>
                  </a:lnTo>
                  <a:lnTo>
                    <a:pt x="1432" y="156"/>
                  </a:lnTo>
                  <a:lnTo>
                    <a:pt x="1435" y="155"/>
                  </a:lnTo>
                  <a:lnTo>
                    <a:pt x="1438" y="155"/>
                  </a:lnTo>
                  <a:lnTo>
                    <a:pt x="1441" y="156"/>
                  </a:lnTo>
                  <a:lnTo>
                    <a:pt x="1441" y="160"/>
                  </a:lnTo>
                  <a:lnTo>
                    <a:pt x="1441" y="163"/>
                  </a:lnTo>
                  <a:lnTo>
                    <a:pt x="1442" y="165"/>
                  </a:lnTo>
                  <a:lnTo>
                    <a:pt x="1443" y="166"/>
                  </a:lnTo>
                  <a:lnTo>
                    <a:pt x="1445" y="166"/>
                  </a:lnTo>
                  <a:lnTo>
                    <a:pt x="1446" y="167"/>
                  </a:lnTo>
                  <a:lnTo>
                    <a:pt x="1446" y="169"/>
                  </a:lnTo>
                  <a:lnTo>
                    <a:pt x="1448" y="171"/>
                  </a:lnTo>
                  <a:lnTo>
                    <a:pt x="1449" y="173"/>
                  </a:lnTo>
                  <a:lnTo>
                    <a:pt x="1450" y="174"/>
                  </a:lnTo>
                  <a:lnTo>
                    <a:pt x="1453" y="174"/>
                  </a:lnTo>
                  <a:lnTo>
                    <a:pt x="1454" y="176"/>
                  </a:lnTo>
                  <a:lnTo>
                    <a:pt x="1454" y="178"/>
                  </a:lnTo>
                  <a:lnTo>
                    <a:pt x="1456" y="181"/>
                  </a:lnTo>
                  <a:lnTo>
                    <a:pt x="1457" y="184"/>
                  </a:lnTo>
                  <a:lnTo>
                    <a:pt x="1460" y="184"/>
                  </a:lnTo>
                  <a:lnTo>
                    <a:pt x="1470" y="184"/>
                  </a:lnTo>
                  <a:lnTo>
                    <a:pt x="1472" y="183"/>
                  </a:lnTo>
                  <a:lnTo>
                    <a:pt x="1474" y="181"/>
                  </a:lnTo>
                  <a:lnTo>
                    <a:pt x="1474" y="178"/>
                  </a:lnTo>
                  <a:lnTo>
                    <a:pt x="1474" y="177"/>
                  </a:lnTo>
                  <a:lnTo>
                    <a:pt x="1475" y="176"/>
                  </a:lnTo>
                  <a:lnTo>
                    <a:pt x="1477" y="174"/>
                  </a:lnTo>
                  <a:lnTo>
                    <a:pt x="1479" y="176"/>
                  </a:lnTo>
                  <a:lnTo>
                    <a:pt x="1483" y="176"/>
                  </a:lnTo>
                  <a:lnTo>
                    <a:pt x="1485" y="177"/>
                  </a:lnTo>
                  <a:lnTo>
                    <a:pt x="1485" y="180"/>
                  </a:lnTo>
                  <a:lnTo>
                    <a:pt x="1485" y="183"/>
                  </a:lnTo>
                  <a:lnTo>
                    <a:pt x="1485" y="185"/>
                  </a:lnTo>
                  <a:lnTo>
                    <a:pt x="1485" y="188"/>
                  </a:lnTo>
                  <a:lnTo>
                    <a:pt x="1486" y="191"/>
                  </a:lnTo>
                  <a:lnTo>
                    <a:pt x="1488" y="192"/>
                  </a:lnTo>
                  <a:lnTo>
                    <a:pt x="1490" y="196"/>
                  </a:lnTo>
                  <a:lnTo>
                    <a:pt x="1495" y="198"/>
                  </a:lnTo>
                  <a:lnTo>
                    <a:pt x="1499" y="201"/>
                  </a:lnTo>
                  <a:lnTo>
                    <a:pt x="1507" y="203"/>
                  </a:lnTo>
                  <a:lnTo>
                    <a:pt x="1508" y="203"/>
                  </a:lnTo>
                  <a:lnTo>
                    <a:pt x="1511" y="206"/>
                  </a:lnTo>
                  <a:lnTo>
                    <a:pt x="1511" y="206"/>
                  </a:lnTo>
                  <a:lnTo>
                    <a:pt x="1510" y="209"/>
                  </a:lnTo>
                  <a:lnTo>
                    <a:pt x="1510" y="210"/>
                  </a:lnTo>
                  <a:lnTo>
                    <a:pt x="1510" y="213"/>
                  </a:lnTo>
                  <a:lnTo>
                    <a:pt x="1511" y="214"/>
                  </a:lnTo>
                  <a:lnTo>
                    <a:pt x="1514" y="221"/>
                  </a:lnTo>
                  <a:lnTo>
                    <a:pt x="1515" y="223"/>
                  </a:lnTo>
                  <a:lnTo>
                    <a:pt x="1518" y="225"/>
                  </a:lnTo>
                  <a:lnTo>
                    <a:pt x="1519" y="228"/>
                  </a:lnTo>
                  <a:lnTo>
                    <a:pt x="1519" y="231"/>
                  </a:lnTo>
                  <a:lnTo>
                    <a:pt x="1519" y="236"/>
                  </a:lnTo>
                  <a:lnTo>
                    <a:pt x="1519" y="239"/>
                  </a:lnTo>
                  <a:lnTo>
                    <a:pt x="1522" y="242"/>
                  </a:lnTo>
                  <a:lnTo>
                    <a:pt x="1524" y="243"/>
                  </a:lnTo>
                  <a:lnTo>
                    <a:pt x="1524" y="245"/>
                  </a:lnTo>
                  <a:lnTo>
                    <a:pt x="1524" y="248"/>
                  </a:lnTo>
                  <a:lnTo>
                    <a:pt x="1522" y="249"/>
                  </a:lnTo>
                  <a:lnTo>
                    <a:pt x="1522" y="250"/>
                  </a:lnTo>
                  <a:lnTo>
                    <a:pt x="1521" y="252"/>
                  </a:lnTo>
                  <a:lnTo>
                    <a:pt x="1522" y="252"/>
                  </a:lnTo>
                  <a:lnTo>
                    <a:pt x="1543" y="292"/>
                  </a:lnTo>
                  <a:lnTo>
                    <a:pt x="1546" y="295"/>
                  </a:lnTo>
                  <a:lnTo>
                    <a:pt x="1550" y="295"/>
                  </a:lnTo>
                  <a:lnTo>
                    <a:pt x="1553" y="295"/>
                  </a:lnTo>
                  <a:lnTo>
                    <a:pt x="1554" y="296"/>
                  </a:lnTo>
                  <a:lnTo>
                    <a:pt x="1557" y="297"/>
                  </a:lnTo>
                  <a:lnTo>
                    <a:pt x="1558" y="299"/>
                  </a:lnTo>
                  <a:lnTo>
                    <a:pt x="1560" y="300"/>
                  </a:lnTo>
                  <a:lnTo>
                    <a:pt x="1560" y="303"/>
                  </a:lnTo>
                  <a:lnTo>
                    <a:pt x="1561" y="306"/>
                  </a:lnTo>
                  <a:lnTo>
                    <a:pt x="1562" y="307"/>
                  </a:lnTo>
                  <a:lnTo>
                    <a:pt x="1562" y="308"/>
                  </a:lnTo>
                  <a:lnTo>
                    <a:pt x="1562" y="308"/>
                  </a:lnTo>
                  <a:lnTo>
                    <a:pt x="1564" y="310"/>
                  </a:lnTo>
                  <a:lnTo>
                    <a:pt x="1564" y="311"/>
                  </a:lnTo>
                  <a:lnTo>
                    <a:pt x="1564" y="313"/>
                  </a:lnTo>
                  <a:lnTo>
                    <a:pt x="1562" y="314"/>
                  </a:lnTo>
                  <a:lnTo>
                    <a:pt x="1562" y="315"/>
                  </a:lnTo>
                  <a:lnTo>
                    <a:pt x="1562" y="318"/>
                  </a:lnTo>
                  <a:lnTo>
                    <a:pt x="1565" y="319"/>
                  </a:lnTo>
                  <a:lnTo>
                    <a:pt x="1568" y="324"/>
                  </a:lnTo>
                  <a:lnTo>
                    <a:pt x="1571" y="328"/>
                  </a:lnTo>
                  <a:lnTo>
                    <a:pt x="1571" y="332"/>
                  </a:lnTo>
                  <a:lnTo>
                    <a:pt x="1571" y="337"/>
                  </a:lnTo>
                  <a:lnTo>
                    <a:pt x="1569" y="343"/>
                  </a:lnTo>
                  <a:lnTo>
                    <a:pt x="1569" y="347"/>
                  </a:lnTo>
                  <a:lnTo>
                    <a:pt x="1571" y="347"/>
                  </a:lnTo>
                  <a:lnTo>
                    <a:pt x="1573" y="348"/>
                  </a:lnTo>
                  <a:lnTo>
                    <a:pt x="1573" y="350"/>
                  </a:lnTo>
                  <a:lnTo>
                    <a:pt x="1573" y="353"/>
                  </a:lnTo>
                  <a:lnTo>
                    <a:pt x="1573" y="355"/>
                  </a:lnTo>
                  <a:lnTo>
                    <a:pt x="1571" y="360"/>
                  </a:lnTo>
                  <a:lnTo>
                    <a:pt x="1571" y="362"/>
                  </a:lnTo>
                  <a:lnTo>
                    <a:pt x="1568" y="368"/>
                  </a:lnTo>
                  <a:lnTo>
                    <a:pt x="1568" y="369"/>
                  </a:lnTo>
                  <a:lnTo>
                    <a:pt x="1564" y="380"/>
                  </a:lnTo>
                  <a:lnTo>
                    <a:pt x="1561" y="383"/>
                  </a:lnTo>
                  <a:lnTo>
                    <a:pt x="1561" y="386"/>
                  </a:lnTo>
                  <a:lnTo>
                    <a:pt x="1561" y="387"/>
                  </a:lnTo>
                  <a:lnTo>
                    <a:pt x="1565" y="402"/>
                  </a:lnTo>
                  <a:lnTo>
                    <a:pt x="1568" y="407"/>
                  </a:lnTo>
                  <a:lnTo>
                    <a:pt x="1569" y="409"/>
                  </a:lnTo>
                  <a:lnTo>
                    <a:pt x="1571" y="416"/>
                  </a:lnTo>
                  <a:lnTo>
                    <a:pt x="1571" y="422"/>
                  </a:lnTo>
                  <a:lnTo>
                    <a:pt x="1568" y="425"/>
                  </a:lnTo>
                  <a:lnTo>
                    <a:pt x="1568" y="426"/>
                  </a:lnTo>
                  <a:lnTo>
                    <a:pt x="1562" y="431"/>
                  </a:lnTo>
                  <a:lnTo>
                    <a:pt x="1543" y="456"/>
                  </a:lnTo>
                  <a:lnTo>
                    <a:pt x="1543" y="459"/>
                  </a:lnTo>
                  <a:lnTo>
                    <a:pt x="1539" y="490"/>
                  </a:lnTo>
                  <a:lnTo>
                    <a:pt x="1540" y="492"/>
                  </a:lnTo>
                  <a:lnTo>
                    <a:pt x="1546" y="496"/>
                  </a:lnTo>
                  <a:lnTo>
                    <a:pt x="1547" y="499"/>
                  </a:lnTo>
                  <a:lnTo>
                    <a:pt x="1548" y="503"/>
                  </a:lnTo>
                  <a:lnTo>
                    <a:pt x="1550" y="506"/>
                  </a:lnTo>
                  <a:lnTo>
                    <a:pt x="1551" y="510"/>
                  </a:lnTo>
                  <a:lnTo>
                    <a:pt x="1551" y="514"/>
                  </a:lnTo>
                  <a:lnTo>
                    <a:pt x="1551" y="516"/>
                  </a:lnTo>
                  <a:lnTo>
                    <a:pt x="1555" y="517"/>
                  </a:lnTo>
                  <a:lnTo>
                    <a:pt x="1557" y="519"/>
                  </a:lnTo>
                  <a:lnTo>
                    <a:pt x="1558" y="521"/>
                  </a:lnTo>
                  <a:lnTo>
                    <a:pt x="1558" y="523"/>
                  </a:lnTo>
                  <a:lnTo>
                    <a:pt x="1557" y="524"/>
                  </a:lnTo>
                  <a:lnTo>
                    <a:pt x="1557" y="526"/>
                  </a:lnTo>
                  <a:lnTo>
                    <a:pt x="1558" y="530"/>
                  </a:lnTo>
                  <a:lnTo>
                    <a:pt x="1561" y="530"/>
                  </a:lnTo>
                  <a:lnTo>
                    <a:pt x="1568" y="526"/>
                  </a:lnTo>
                  <a:lnTo>
                    <a:pt x="1571" y="526"/>
                  </a:lnTo>
                  <a:lnTo>
                    <a:pt x="1575" y="526"/>
                  </a:lnTo>
                  <a:lnTo>
                    <a:pt x="1579" y="527"/>
                  </a:lnTo>
                  <a:lnTo>
                    <a:pt x="1582" y="528"/>
                  </a:lnTo>
                  <a:lnTo>
                    <a:pt x="1583" y="530"/>
                  </a:lnTo>
                  <a:lnTo>
                    <a:pt x="1584" y="532"/>
                  </a:lnTo>
                  <a:lnTo>
                    <a:pt x="1587" y="534"/>
                  </a:lnTo>
                  <a:lnTo>
                    <a:pt x="1593" y="537"/>
                  </a:lnTo>
                  <a:lnTo>
                    <a:pt x="1601" y="538"/>
                  </a:lnTo>
                  <a:lnTo>
                    <a:pt x="1602" y="538"/>
                  </a:lnTo>
                  <a:lnTo>
                    <a:pt x="1604" y="538"/>
                  </a:lnTo>
                  <a:lnTo>
                    <a:pt x="1607" y="535"/>
                  </a:lnTo>
                  <a:lnTo>
                    <a:pt x="1607" y="535"/>
                  </a:lnTo>
                  <a:lnTo>
                    <a:pt x="1609" y="535"/>
                  </a:lnTo>
                  <a:lnTo>
                    <a:pt x="1611" y="535"/>
                  </a:lnTo>
                  <a:lnTo>
                    <a:pt x="1618" y="543"/>
                  </a:lnTo>
                  <a:lnTo>
                    <a:pt x="1618" y="543"/>
                  </a:lnTo>
                  <a:lnTo>
                    <a:pt x="1619" y="543"/>
                  </a:lnTo>
                  <a:lnTo>
                    <a:pt x="1620" y="543"/>
                  </a:lnTo>
                  <a:lnTo>
                    <a:pt x="1620" y="543"/>
                  </a:lnTo>
                  <a:lnTo>
                    <a:pt x="1630" y="546"/>
                  </a:lnTo>
                  <a:lnTo>
                    <a:pt x="1631" y="546"/>
                  </a:lnTo>
                  <a:lnTo>
                    <a:pt x="1636" y="543"/>
                  </a:lnTo>
                  <a:lnTo>
                    <a:pt x="1637" y="543"/>
                  </a:lnTo>
                  <a:lnTo>
                    <a:pt x="1652" y="545"/>
                  </a:lnTo>
                  <a:lnTo>
                    <a:pt x="1658" y="543"/>
                  </a:lnTo>
                  <a:lnTo>
                    <a:pt x="1661" y="543"/>
                  </a:lnTo>
                  <a:lnTo>
                    <a:pt x="1665" y="543"/>
                  </a:lnTo>
                  <a:lnTo>
                    <a:pt x="1667" y="545"/>
                  </a:lnTo>
                  <a:lnTo>
                    <a:pt x="1670" y="546"/>
                  </a:lnTo>
                  <a:lnTo>
                    <a:pt x="1677" y="552"/>
                  </a:lnTo>
                  <a:lnTo>
                    <a:pt x="1680" y="552"/>
                  </a:lnTo>
                  <a:lnTo>
                    <a:pt x="1684" y="550"/>
                  </a:lnTo>
                  <a:lnTo>
                    <a:pt x="1685" y="550"/>
                  </a:lnTo>
                  <a:lnTo>
                    <a:pt x="1690" y="552"/>
                  </a:lnTo>
                  <a:lnTo>
                    <a:pt x="1691" y="552"/>
                  </a:lnTo>
                  <a:lnTo>
                    <a:pt x="1695" y="552"/>
                  </a:lnTo>
                  <a:lnTo>
                    <a:pt x="1698" y="552"/>
                  </a:lnTo>
                  <a:lnTo>
                    <a:pt x="1701" y="553"/>
                  </a:lnTo>
                  <a:lnTo>
                    <a:pt x="1703" y="553"/>
                  </a:lnTo>
                  <a:lnTo>
                    <a:pt x="1712" y="552"/>
                  </a:lnTo>
                  <a:lnTo>
                    <a:pt x="1717" y="552"/>
                  </a:lnTo>
                  <a:lnTo>
                    <a:pt x="1728" y="549"/>
                  </a:lnTo>
                  <a:lnTo>
                    <a:pt x="1732" y="549"/>
                  </a:lnTo>
                  <a:lnTo>
                    <a:pt x="1734" y="549"/>
                  </a:lnTo>
                  <a:lnTo>
                    <a:pt x="1737" y="549"/>
                  </a:lnTo>
                  <a:lnTo>
                    <a:pt x="1738" y="549"/>
                  </a:lnTo>
                  <a:lnTo>
                    <a:pt x="1742" y="552"/>
                  </a:lnTo>
                  <a:lnTo>
                    <a:pt x="1745" y="552"/>
                  </a:lnTo>
                  <a:lnTo>
                    <a:pt x="1748" y="553"/>
                  </a:lnTo>
                  <a:lnTo>
                    <a:pt x="1750" y="552"/>
                  </a:lnTo>
                  <a:lnTo>
                    <a:pt x="1752" y="552"/>
                  </a:lnTo>
                  <a:lnTo>
                    <a:pt x="1753" y="552"/>
                  </a:lnTo>
                  <a:lnTo>
                    <a:pt x="1755" y="553"/>
                  </a:lnTo>
                  <a:lnTo>
                    <a:pt x="1763" y="552"/>
                  </a:lnTo>
                  <a:lnTo>
                    <a:pt x="1766" y="552"/>
                  </a:lnTo>
                  <a:lnTo>
                    <a:pt x="1773" y="556"/>
                  </a:lnTo>
                  <a:lnTo>
                    <a:pt x="1775" y="556"/>
                  </a:lnTo>
                  <a:lnTo>
                    <a:pt x="1779" y="555"/>
                  </a:lnTo>
                  <a:lnTo>
                    <a:pt x="1781" y="555"/>
                  </a:lnTo>
                  <a:lnTo>
                    <a:pt x="1784" y="556"/>
                  </a:lnTo>
                  <a:lnTo>
                    <a:pt x="1786" y="559"/>
                  </a:lnTo>
                  <a:lnTo>
                    <a:pt x="1788" y="559"/>
                  </a:lnTo>
                  <a:lnTo>
                    <a:pt x="1797" y="560"/>
                  </a:lnTo>
                  <a:lnTo>
                    <a:pt x="1813" y="567"/>
                  </a:lnTo>
                  <a:lnTo>
                    <a:pt x="1814" y="570"/>
                  </a:lnTo>
                  <a:lnTo>
                    <a:pt x="1829" y="590"/>
                  </a:lnTo>
                  <a:lnTo>
                    <a:pt x="1833" y="595"/>
                  </a:lnTo>
                  <a:lnTo>
                    <a:pt x="1839" y="596"/>
                  </a:lnTo>
                  <a:lnTo>
                    <a:pt x="1846" y="597"/>
                  </a:lnTo>
                  <a:lnTo>
                    <a:pt x="1850" y="597"/>
                  </a:lnTo>
                  <a:lnTo>
                    <a:pt x="1854" y="596"/>
                  </a:lnTo>
                  <a:lnTo>
                    <a:pt x="1856" y="596"/>
                  </a:lnTo>
                  <a:lnTo>
                    <a:pt x="1857" y="596"/>
                  </a:lnTo>
                  <a:lnTo>
                    <a:pt x="1858" y="597"/>
                  </a:lnTo>
                  <a:lnTo>
                    <a:pt x="1865" y="606"/>
                  </a:lnTo>
                  <a:lnTo>
                    <a:pt x="1867" y="607"/>
                  </a:lnTo>
                  <a:lnTo>
                    <a:pt x="1869" y="613"/>
                  </a:lnTo>
                  <a:lnTo>
                    <a:pt x="1871" y="615"/>
                  </a:lnTo>
                  <a:lnTo>
                    <a:pt x="1873" y="617"/>
                  </a:lnTo>
                  <a:lnTo>
                    <a:pt x="1879" y="617"/>
                  </a:lnTo>
                  <a:lnTo>
                    <a:pt x="1882" y="618"/>
                  </a:lnTo>
                  <a:lnTo>
                    <a:pt x="1894" y="625"/>
                  </a:lnTo>
                  <a:lnTo>
                    <a:pt x="1900" y="631"/>
                  </a:lnTo>
                  <a:lnTo>
                    <a:pt x="1901" y="633"/>
                  </a:lnTo>
                  <a:lnTo>
                    <a:pt x="1903" y="635"/>
                  </a:lnTo>
                  <a:lnTo>
                    <a:pt x="1904" y="638"/>
                  </a:lnTo>
                  <a:lnTo>
                    <a:pt x="1905" y="638"/>
                  </a:lnTo>
                  <a:lnTo>
                    <a:pt x="1922" y="643"/>
                  </a:lnTo>
                  <a:lnTo>
                    <a:pt x="1930" y="647"/>
                  </a:lnTo>
                  <a:lnTo>
                    <a:pt x="1934" y="649"/>
                  </a:lnTo>
                  <a:lnTo>
                    <a:pt x="1965" y="643"/>
                  </a:lnTo>
                  <a:lnTo>
                    <a:pt x="1966" y="644"/>
                  </a:lnTo>
                  <a:lnTo>
                    <a:pt x="1966" y="647"/>
                  </a:lnTo>
                  <a:lnTo>
                    <a:pt x="1963" y="651"/>
                  </a:lnTo>
                  <a:lnTo>
                    <a:pt x="1962" y="653"/>
                  </a:lnTo>
                  <a:lnTo>
                    <a:pt x="1962" y="657"/>
                  </a:lnTo>
                  <a:lnTo>
                    <a:pt x="1961" y="658"/>
                  </a:lnTo>
                  <a:lnTo>
                    <a:pt x="1961" y="660"/>
                  </a:lnTo>
                  <a:lnTo>
                    <a:pt x="1961" y="661"/>
                  </a:lnTo>
                  <a:lnTo>
                    <a:pt x="1961" y="668"/>
                  </a:lnTo>
                  <a:lnTo>
                    <a:pt x="1959" y="675"/>
                  </a:lnTo>
                  <a:lnTo>
                    <a:pt x="1959" y="678"/>
                  </a:lnTo>
                  <a:lnTo>
                    <a:pt x="1961" y="679"/>
                  </a:lnTo>
                  <a:lnTo>
                    <a:pt x="1969" y="682"/>
                  </a:lnTo>
                  <a:lnTo>
                    <a:pt x="1974" y="682"/>
                  </a:lnTo>
                  <a:lnTo>
                    <a:pt x="1977" y="682"/>
                  </a:lnTo>
                  <a:lnTo>
                    <a:pt x="1979" y="685"/>
                  </a:lnTo>
                  <a:lnTo>
                    <a:pt x="1984" y="696"/>
                  </a:lnTo>
                  <a:lnTo>
                    <a:pt x="1994" y="726"/>
                  </a:lnTo>
                  <a:lnTo>
                    <a:pt x="2006" y="754"/>
                  </a:lnTo>
                  <a:lnTo>
                    <a:pt x="2006" y="758"/>
                  </a:lnTo>
                  <a:lnTo>
                    <a:pt x="2008" y="765"/>
                  </a:lnTo>
                  <a:lnTo>
                    <a:pt x="2008" y="769"/>
                  </a:lnTo>
                  <a:lnTo>
                    <a:pt x="2010" y="774"/>
                  </a:lnTo>
                  <a:lnTo>
                    <a:pt x="2013" y="779"/>
                  </a:lnTo>
                  <a:lnTo>
                    <a:pt x="2048" y="813"/>
                  </a:lnTo>
                  <a:lnTo>
                    <a:pt x="2049" y="816"/>
                  </a:lnTo>
                  <a:lnTo>
                    <a:pt x="2051" y="817"/>
                  </a:lnTo>
                  <a:lnTo>
                    <a:pt x="2052" y="821"/>
                  </a:lnTo>
                  <a:lnTo>
                    <a:pt x="2052" y="837"/>
                  </a:lnTo>
                  <a:lnTo>
                    <a:pt x="2053" y="838"/>
                  </a:lnTo>
                  <a:lnTo>
                    <a:pt x="2055" y="839"/>
                  </a:lnTo>
                  <a:lnTo>
                    <a:pt x="2055" y="839"/>
                  </a:lnTo>
                  <a:close/>
                </a:path>
              </a:pathLst>
            </a:custGeom>
            <a:grpFill/>
            <a:ln w="12700">
              <a:solidFill>
                <a:schemeClr val="bg1">
                  <a:lumMod val="7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30" name="Freeform 16">
              <a:extLst>
                <a:ext uri="{FF2B5EF4-FFF2-40B4-BE49-F238E27FC236}">
                  <a16:creationId xmlns:a16="http://schemas.microsoft.com/office/drawing/2014/main" xmlns="" id="{1071CDC0-AE21-4E69-A31A-4F8DACD7815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256" y="4059"/>
              <a:ext cx="218" cy="191"/>
            </a:xfrm>
            <a:custGeom>
              <a:avLst/>
              <a:gdLst>
                <a:gd name="T0" fmla="*/ 159 w 218"/>
                <a:gd name="T1" fmla="*/ 16 h 191"/>
                <a:gd name="T2" fmla="*/ 170 w 218"/>
                <a:gd name="T3" fmla="*/ 14 h 191"/>
                <a:gd name="T4" fmla="*/ 178 w 218"/>
                <a:gd name="T5" fmla="*/ 22 h 191"/>
                <a:gd name="T6" fmla="*/ 179 w 218"/>
                <a:gd name="T7" fmla="*/ 16 h 191"/>
                <a:gd name="T8" fmla="*/ 179 w 218"/>
                <a:gd name="T9" fmla="*/ 5 h 191"/>
                <a:gd name="T10" fmla="*/ 196 w 218"/>
                <a:gd name="T11" fmla="*/ 15 h 191"/>
                <a:gd name="T12" fmla="*/ 214 w 218"/>
                <a:gd name="T13" fmla="*/ 43 h 191"/>
                <a:gd name="T14" fmla="*/ 211 w 218"/>
                <a:gd name="T15" fmla="*/ 51 h 191"/>
                <a:gd name="T16" fmla="*/ 200 w 218"/>
                <a:gd name="T17" fmla="*/ 54 h 191"/>
                <a:gd name="T18" fmla="*/ 197 w 218"/>
                <a:gd name="T19" fmla="*/ 63 h 191"/>
                <a:gd name="T20" fmla="*/ 191 w 218"/>
                <a:gd name="T21" fmla="*/ 72 h 191"/>
                <a:gd name="T22" fmla="*/ 186 w 218"/>
                <a:gd name="T23" fmla="*/ 80 h 191"/>
                <a:gd name="T24" fmla="*/ 175 w 218"/>
                <a:gd name="T25" fmla="*/ 97 h 191"/>
                <a:gd name="T26" fmla="*/ 170 w 218"/>
                <a:gd name="T27" fmla="*/ 99 h 191"/>
                <a:gd name="T28" fmla="*/ 175 w 218"/>
                <a:gd name="T29" fmla="*/ 102 h 191"/>
                <a:gd name="T30" fmla="*/ 171 w 218"/>
                <a:gd name="T31" fmla="*/ 122 h 191"/>
                <a:gd name="T32" fmla="*/ 166 w 218"/>
                <a:gd name="T33" fmla="*/ 127 h 191"/>
                <a:gd name="T34" fmla="*/ 170 w 218"/>
                <a:gd name="T35" fmla="*/ 133 h 191"/>
                <a:gd name="T36" fmla="*/ 170 w 218"/>
                <a:gd name="T37" fmla="*/ 133 h 191"/>
                <a:gd name="T38" fmla="*/ 161 w 218"/>
                <a:gd name="T39" fmla="*/ 144 h 191"/>
                <a:gd name="T40" fmla="*/ 145 w 218"/>
                <a:gd name="T41" fmla="*/ 146 h 191"/>
                <a:gd name="T42" fmla="*/ 132 w 218"/>
                <a:gd name="T43" fmla="*/ 162 h 191"/>
                <a:gd name="T44" fmla="*/ 130 w 218"/>
                <a:gd name="T45" fmla="*/ 170 h 191"/>
                <a:gd name="T46" fmla="*/ 126 w 218"/>
                <a:gd name="T47" fmla="*/ 169 h 191"/>
                <a:gd name="T48" fmla="*/ 123 w 218"/>
                <a:gd name="T49" fmla="*/ 166 h 191"/>
                <a:gd name="T50" fmla="*/ 109 w 218"/>
                <a:gd name="T51" fmla="*/ 170 h 191"/>
                <a:gd name="T52" fmla="*/ 99 w 218"/>
                <a:gd name="T53" fmla="*/ 181 h 191"/>
                <a:gd name="T54" fmla="*/ 101 w 218"/>
                <a:gd name="T55" fmla="*/ 182 h 191"/>
                <a:gd name="T56" fmla="*/ 96 w 218"/>
                <a:gd name="T57" fmla="*/ 187 h 191"/>
                <a:gd name="T58" fmla="*/ 88 w 218"/>
                <a:gd name="T59" fmla="*/ 191 h 191"/>
                <a:gd name="T60" fmla="*/ 84 w 218"/>
                <a:gd name="T61" fmla="*/ 187 h 191"/>
                <a:gd name="T62" fmla="*/ 77 w 218"/>
                <a:gd name="T63" fmla="*/ 189 h 191"/>
                <a:gd name="T64" fmla="*/ 79 w 218"/>
                <a:gd name="T65" fmla="*/ 182 h 191"/>
                <a:gd name="T66" fmla="*/ 47 w 218"/>
                <a:gd name="T67" fmla="*/ 177 h 191"/>
                <a:gd name="T68" fmla="*/ 33 w 218"/>
                <a:gd name="T69" fmla="*/ 171 h 191"/>
                <a:gd name="T70" fmla="*/ 15 w 218"/>
                <a:gd name="T71" fmla="*/ 160 h 191"/>
                <a:gd name="T72" fmla="*/ 7 w 218"/>
                <a:gd name="T73" fmla="*/ 142 h 191"/>
                <a:gd name="T74" fmla="*/ 4 w 218"/>
                <a:gd name="T75" fmla="*/ 120 h 191"/>
                <a:gd name="T76" fmla="*/ 4 w 218"/>
                <a:gd name="T77" fmla="*/ 97 h 191"/>
                <a:gd name="T78" fmla="*/ 0 w 218"/>
                <a:gd name="T79" fmla="*/ 91 h 191"/>
                <a:gd name="T80" fmla="*/ 4 w 218"/>
                <a:gd name="T81" fmla="*/ 83 h 191"/>
                <a:gd name="T82" fmla="*/ 7 w 218"/>
                <a:gd name="T83" fmla="*/ 76 h 191"/>
                <a:gd name="T84" fmla="*/ 23 w 218"/>
                <a:gd name="T85" fmla="*/ 69 h 191"/>
                <a:gd name="T86" fmla="*/ 36 w 218"/>
                <a:gd name="T87" fmla="*/ 55 h 191"/>
                <a:gd name="T88" fmla="*/ 54 w 218"/>
                <a:gd name="T89" fmla="*/ 44 h 191"/>
                <a:gd name="T90" fmla="*/ 59 w 218"/>
                <a:gd name="T91" fmla="*/ 41 h 191"/>
                <a:gd name="T92" fmla="*/ 58 w 218"/>
                <a:gd name="T93" fmla="*/ 37 h 191"/>
                <a:gd name="T94" fmla="*/ 51 w 218"/>
                <a:gd name="T95" fmla="*/ 34 h 191"/>
                <a:gd name="T96" fmla="*/ 56 w 218"/>
                <a:gd name="T97" fmla="*/ 28 h 191"/>
                <a:gd name="T98" fmla="*/ 67 w 218"/>
                <a:gd name="T99" fmla="*/ 28 h 191"/>
                <a:gd name="T100" fmla="*/ 79 w 218"/>
                <a:gd name="T101" fmla="*/ 30 h 191"/>
                <a:gd name="T102" fmla="*/ 81 w 218"/>
                <a:gd name="T103" fmla="*/ 25 h 191"/>
                <a:gd name="T104" fmla="*/ 87 w 218"/>
                <a:gd name="T105" fmla="*/ 18 h 191"/>
                <a:gd name="T106" fmla="*/ 98 w 218"/>
                <a:gd name="T107" fmla="*/ 15 h 191"/>
                <a:gd name="T108" fmla="*/ 103 w 218"/>
                <a:gd name="T109" fmla="*/ 19 h 191"/>
                <a:gd name="T110" fmla="*/ 112 w 218"/>
                <a:gd name="T111" fmla="*/ 22 h 191"/>
                <a:gd name="T112" fmla="*/ 120 w 218"/>
                <a:gd name="T113" fmla="*/ 18 h 191"/>
                <a:gd name="T114" fmla="*/ 126 w 218"/>
                <a:gd name="T115" fmla="*/ 25 h 191"/>
                <a:gd name="T116" fmla="*/ 134 w 218"/>
                <a:gd name="T117" fmla="*/ 19 h 191"/>
                <a:gd name="T118" fmla="*/ 137 w 218"/>
                <a:gd name="T119" fmla="*/ 14 h 191"/>
                <a:gd name="T120" fmla="*/ 150 w 218"/>
                <a:gd name="T121" fmla="*/ 12 h 191"/>
                <a:gd name="T122" fmla="*/ 160 w 218"/>
                <a:gd name="T123" fmla="*/ 19 h 191"/>
                <a:gd name="T124" fmla="*/ 161 w 218"/>
                <a:gd name="T125" fmla="*/ 141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18" h="191">
                  <a:moveTo>
                    <a:pt x="161" y="22"/>
                  </a:moveTo>
                  <a:lnTo>
                    <a:pt x="161" y="22"/>
                  </a:lnTo>
                  <a:lnTo>
                    <a:pt x="161" y="22"/>
                  </a:lnTo>
                  <a:lnTo>
                    <a:pt x="161" y="21"/>
                  </a:lnTo>
                  <a:lnTo>
                    <a:pt x="161" y="21"/>
                  </a:lnTo>
                  <a:lnTo>
                    <a:pt x="161" y="18"/>
                  </a:lnTo>
                  <a:lnTo>
                    <a:pt x="161" y="18"/>
                  </a:lnTo>
                  <a:lnTo>
                    <a:pt x="160" y="18"/>
                  </a:lnTo>
                  <a:lnTo>
                    <a:pt x="160" y="16"/>
                  </a:lnTo>
                  <a:lnTo>
                    <a:pt x="159" y="16"/>
                  </a:lnTo>
                  <a:lnTo>
                    <a:pt x="159" y="15"/>
                  </a:lnTo>
                  <a:lnTo>
                    <a:pt x="159" y="12"/>
                  </a:lnTo>
                  <a:lnTo>
                    <a:pt x="159" y="12"/>
                  </a:lnTo>
                  <a:lnTo>
                    <a:pt x="159" y="11"/>
                  </a:lnTo>
                  <a:lnTo>
                    <a:pt x="159" y="10"/>
                  </a:lnTo>
                  <a:lnTo>
                    <a:pt x="159" y="8"/>
                  </a:lnTo>
                  <a:lnTo>
                    <a:pt x="163" y="12"/>
                  </a:lnTo>
                  <a:lnTo>
                    <a:pt x="164" y="11"/>
                  </a:lnTo>
                  <a:lnTo>
                    <a:pt x="167" y="14"/>
                  </a:lnTo>
                  <a:lnTo>
                    <a:pt x="170" y="14"/>
                  </a:lnTo>
                  <a:lnTo>
                    <a:pt x="173" y="14"/>
                  </a:lnTo>
                  <a:lnTo>
                    <a:pt x="173" y="15"/>
                  </a:lnTo>
                  <a:lnTo>
                    <a:pt x="171" y="15"/>
                  </a:lnTo>
                  <a:lnTo>
                    <a:pt x="171" y="16"/>
                  </a:lnTo>
                  <a:lnTo>
                    <a:pt x="173" y="16"/>
                  </a:lnTo>
                  <a:lnTo>
                    <a:pt x="174" y="18"/>
                  </a:lnTo>
                  <a:lnTo>
                    <a:pt x="175" y="18"/>
                  </a:lnTo>
                  <a:lnTo>
                    <a:pt x="177" y="16"/>
                  </a:lnTo>
                  <a:lnTo>
                    <a:pt x="177" y="18"/>
                  </a:lnTo>
                  <a:lnTo>
                    <a:pt x="178" y="22"/>
                  </a:lnTo>
                  <a:lnTo>
                    <a:pt x="179" y="23"/>
                  </a:lnTo>
                  <a:lnTo>
                    <a:pt x="179" y="23"/>
                  </a:lnTo>
                  <a:lnTo>
                    <a:pt x="181" y="23"/>
                  </a:lnTo>
                  <a:lnTo>
                    <a:pt x="181" y="22"/>
                  </a:lnTo>
                  <a:lnTo>
                    <a:pt x="181" y="22"/>
                  </a:lnTo>
                  <a:lnTo>
                    <a:pt x="181" y="21"/>
                  </a:lnTo>
                  <a:lnTo>
                    <a:pt x="181" y="19"/>
                  </a:lnTo>
                  <a:lnTo>
                    <a:pt x="181" y="19"/>
                  </a:lnTo>
                  <a:lnTo>
                    <a:pt x="179" y="18"/>
                  </a:lnTo>
                  <a:lnTo>
                    <a:pt x="179" y="16"/>
                  </a:lnTo>
                  <a:lnTo>
                    <a:pt x="178" y="14"/>
                  </a:lnTo>
                  <a:lnTo>
                    <a:pt x="177" y="14"/>
                  </a:lnTo>
                  <a:lnTo>
                    <a:pt x="175" y="14"/>
                  </a:lnTo>
                  <a:lnTo>
                    <a:pt x="175" y="12"/>
                  </a:lnTo>
                  <a:lnTo>
                    <a:pt x="177" y="11"/>
                  </a:lnTo>
                  <a:lnTo>
                    <a:pt x="177" y="11"/>
                  </a:lnTo>
                  <a:lnTo>
                    <a:pt x="175" y="10"/>
                  </a:lnTo>
                  <a:lnTo>
                    <a:pt x="175" y="8"/>
                  </a:lnTo>
                  <a:lnTo>
                    <a:pt x="178" y="5"/>
                  </a:lnTo>
                  <a:lnTo>
                    <a:pt x="179" y="5"/>
                  </a:lnTo>
                  <a:lnTo>
                    <a:pt x="182" y="5"/>
                  </a:lnTo>
                  <a:lnTo>
                    <a:pt x="184" y="5"/>
                  </a:lnTo>
                  <a:lnTo>
                    <a:pt x="185" y="1"/>
                  </a:lnTo>
                  <a:lnTo>
                    <a:pt x="186" y="0"/>
                  </a:lnTo>
                  <a:lnTo>
                    <a:pt x="186" y="1"/>
                  </a:lnTo>
                  <a:lnTo>
                    <a:pt x="189" y="10"/>
                  </a:lnTo>
                  <a:lnTo>
                    <a:pt x="191" y="11"/>
                  </a:lnTo>
                  <a:lnTo>
                    <a:pt x="192" y="12"/>
                  </a:lnTo>
                  <a:lnTo>
                    <a:pt x="195" y="14"/>
                  </a:lnTo>
                  <a:lnTo>
                    <a:pt x="196" y="15"/>
                  </a:lnTo>
                  <a:lnTo>
                    <a:pt x="203" y="16"/>
                  </a:lnTo>
                  <a:lnTo>
                    <a:pt x="206" y="16"/>
                  </a:lnTo>
                  <a:lnTo>
                    <a:pt x="206" y="16"/>
                  </a:lnTo>
                  <a:lnTo>
                    <a:pt x="206" y="16"/>
                  </a:lnTo>
                  <a:lnTo>
                    <a:pt x="209" y="15"/>
                  </a:lnTo>
                  <a:lnTo>
                    <a:pt x="209" y="16"/>
                  </a:lnTo>
                  <a:lnTo>
                    <a:pt x="213" y="29"/>
                  </a:lnTo>
                  <a:lnTo>
                    <a:pt x="214" y="34"/>
                  </a:lnTo>
                  <a:lnTo>
                    <a:pt x="214" y="40"/>
                  </a:lnTo>
                  <a:lnTo>
                    <a:pt x="214" y="43"/>
                  </a:lnTo>
                  <a:lnTo>
                    <a:pt x="214" y="45"/>
                  </a:lnTo>
                  <a:lnTo>
                    <a:pt x="214" y="47"/>
                  </a:lnTo>
                  <a:lnTo>
                    <a:pt x="215" y="47"/>
                  </a:lnTo>
                  <a:lnTo>
                    <a:pt x="217" y="47"/>
                  </a:lnTo>
                  <a:lnTo>
                    <a:pt x="218" y="51"/>
                  </a:lnTo>
                  <a:lnTo>
                    <a:pt x="217" y="51"/>
                  </a:lnTo>
                  <a:lnTo>
                    <a:pt x="215" y="51"/>
                  </a:lnTo>
                  <a:lnTo>
                    <a:pt x="214" y="51"/>
                  </a:lnTo>
                  <a:lnTo>
                    <a:pt x="213" y="51"/>
                  </a:lnTo>
                  <a:lnTo>
                    <a:pt x="211" y="51"/>
                  </a:lnTo>
                  <a:lnTo>
                    <a:pt x="207" y="57"/>
                  </a:lnTo>
                  <a:lnTo>
                    <a:pt x="204" y="59"/>
                  </a:lnTo>
                  <a:lnTo>
                    <a:pt x="203" y="61"/>
                  </a:lnTo>
                  <a:lnTo>
                    <a:pt x="202" y="61"/>
                  </a:lnTo>
                  <a:lnTo>
                    <a:pt x="200" y="61"/>
                  </a:lnTo>
                  <a:lnTo>
                    <a:pt x="200" y="59"/>
                  </a:lnTo>
                  <a:lnTo>
                    <a:pt x="199" y="58"/>
                  </a:lnTo>
                  <a:lnTo>
                    <a:pt x="199" y="55"/>
                  </a:lnTo>
                  <a:lnTo>
                    <a:pt x="199" y="55"/>
                  </a:lnTo>
                  <a:lnTo>
                    <a:pt x="200" y="54"/>
                  </a:lnTo>
                  <a:lnTo>
                    <a:pt x="203" y="54"/>
                  </a:lnTo>
                  <a:lnTo>
                    <a:pt x="202" y="52"/>
                  </a:lnTo>
                  <a:lnTo>
                    <a:pt x="199" y="52"/>
                  </a:lnTo>
                  <a:lnTo>
                    <a:pt x="197" y="54"/>
                  </a:lnTo>
                  <a:lnTo>
                    <a:pt x="196" y="55"/>
                  </a:lnTo>
                  <a:lnTo>
                    <a:pt x="197" y="55"/>
                  </a:lnTo>
                  <a:lnTo>
                    <a:pt x="197" y="58"/>
                  </a:lnTo>
                  <a:lnTo>
                    <a:pt x="199" y="59"/>
                  </a:lnTo>
                  <a:lnTo>
                    <a:pt x="197" y="61"/>
                  </a:lnTo>
                  <a:lnTo>
                    <a:pt x="197" y="63"/>
                  </a:lnTo>
                  <a:lnTo>
                    <a:pt x="197" y="65"/>
                  </a:lnTo>
                  <a:lnTo>
                    <a:pt x="196" y="66"/>
                  </a:lnTo>
                  <a:lnTo>
                    <a:pt x="195" y="66"/>
                  </a:lnTo>
                  <a:lnTo>
                    <a:pt x="195" y="68"/>
                  </a:lnTo>
                  <a:lnTo>
                    <a:pt x="193" y="69"/>
                  </a:lnTo>
                  <a:lnTo>
                    <a:pt x="193" y="69"/>
                  </a:lnTo>
                  <a:lnTo>
                    <a:pt x="193" y="70"/>
                  </a:lnTo>
                  <a:lnTo>
                    <a:pt x="193" y="72"/>
                  </a:lnTo>
                  <a:lnTo>
                    <a:pt x="192" y="72"/>
                  </a:lnTo>
                  <a:lnTo>
                    <a:pt x="191" y="72"/>
                  </a:lnTo>
                  <a:lnTo>
                    <a:pt x="191" y="72"/>
                  </a:lnTo>
                  <a:lnTo>
                    <a:pt x="189" y="72"/>
                  </a:lnTo>
                  <a:lnTo>
                    <a:pt x="188" y="72"/>
                  </a:lnTo>
                  <a:lnTo>
                    <a:pt x="188" y="73"/>
                  </a:lnTo>
                  <a:lnTo>
                    <a:pt x="186" y="75"/>
                  </a:lnTo>
                  <a:lnTo>
                    <a:pt x="186" y="75"/>
                  </a:lnTo>
                  <a:lnTo>
                    <a:pt x="185" y="76"/>
                  </a:lnTo>
                  <a:lnTo>
                    <a:pt x="185" y="77"/>
                  </a:lnTo>
                  <a:lnTo>
                    <a:pt x="186" y="79"/>
                  </a:lnTo>
                  <a:lnTo>
                    <a:pt x="186" y="80"/>
                  </a:lnTo>
                  <a:lnTo>
                    <a:pt x="185" y="81"/>
                  </a:lnTo>
                  <a:lnTo>
                    <a:pt x="182" y="83"/>
                  </a:lnTo>
                  <a:lnTo>
                    <a:pt x="182" y="84"/>
                  </a:lnTo>
                  <a:lnTo>
                    <a:pt x="182" y="87"/>
                  </a:lnTo>
                  <a:lnTo>
                    <a:pt x="181" y="90"/>
                  </a:lnTo>
                  <a:lnTo>
                    <a:pt x="179" y="94"/>
                  </a:lnTo>
                  <a:lnTo>
                    <a:pt x="178" y="95"/>
                  </a:lnTo>
                  <a:lnTo>
                    <a:pt x="177" y="97"/>
                  </a:lnTo>
                  <a:lnTo>
                    <a:pt x="177" y="97"/>
                  </a:lnTo>
                  <a:lnTo>
                    <a:pt x="175" y="97"/>
                  </a:lnTo>
                  <a:lnTo>
                    <a:pt x="174" y="98"/>
                  </a:lnTo>
                  <a:lnTo>
                    <a:pt x="174" y="98"/>
                  </a:lnTo>
                  <a:lnTo>
                    <a:pt x="171" y="98"/>
                  </a:lnTo>
                  <a:lnTo>
                    <a:pt x="170" y="98"/>
                  </a:lnTo>
                  <a:lnTo>
                    <a:pt x="168" y="97"/>
                  </a:lnTo>
                  <a:lnTo>
                    <a:pt x="168" y="97"/>
                  </a:lnTo>
                  <a:lnTo>
                    <a:pt x="168" y="97"/>
                  </a:lnTo>
                  <a:lnTo>
                    <a:pt x="168" y="98"/>
                  </a:lnTo>
                  <a:lnTo>
                    <a:pt x="170" y="99"/>
                  </a:lnTo>
                  <a:lnTo>
                    <a:pt x="170" y="99"/>
                  </a:lnTo>
                  <a:lnTo>
                    <a:pt x="173" y="99"/>
                  </a:lnTo>
                  <a:lnTo>
                    <a:pt x="173" y="99"/>
                  </a:lnTo>
                  <a:lnTo>
                    <a:pt x="174" y="99"/>
                  </a:lnTo>
                  <a:lnTo>
                    <a:pt x="175" y="99"/>
                  </a:lnTo>
                  <a:lnTo>
                    <a:pt x="175" y="101"/>
                  </a:lnTo>
                  <a:lnTo>
                    <a:pt x="175" y="104"/>
                  </a:lnTo>
                  <a:lnTo>
                    <a:pt x="175" y="102"/>
                  </a:lnTo>
                  <a:lnTo>
                    <a:pt x="177" y="98"/>
                  </a:lnTo>
                  <a:lnTo>
                    <a:pt x="177" y="98"/>
                  </a:lnTo>
                  <a:lnTo>
                    <a:pt x="175" y="102"/>
                  </a:lnTo>
                  <a:lnTo>
                    <a:pt x="175" y="106"/>
                  </a:lnTo>
                  <a:lnTo>
                    <a:pt x="175" y="106"/>
                  </a:lnTo>
                  <a:lnTo>
                    <a:pt x="174" y="108"/>
                  </a:lnTo>
                  <a:lnTo>
                    <a:pt x="173" y="110"/>
                  </a:lnTo>
                  <a:lnTo>
                    <a:pt x="171" y="113"/>
                  </a:lnTo>
                  <a:lnTo>
                    <a:pt x="171" y="116"/>
                  </a:lnTo>
                  <a:lnTo>
                    <a:pt x="170" y="119"/>
                  </a:lnTo>
                  <a:lnTo>
                    <a:pt x="170" y="120"/>
                  </a:lnTo>
                  <a:lnTo>
                    <a:pt x="171" y="120"/>
                  </a:lnTo>
                  <a:lnTo>
                    <a:pt x="171" y="122"/>
                  </a:lnTo>
                  <a:lnTo>
                    <a:pt x="170" y="122"/>
                  </a:lnTo>
                  <a:lnTo>
                    <a:pt x="170" y="122"/>
                  </a:lnTo>
                  <a:lnTo>
                    <a:pt x="168" y="122"/>
                  </a:lnTo>
                  <a:lnTo>
                    <a:pt x="168" y="123"/>
                  </a:lnTo>
                  <a:lnTo>
                    <a:pt x="168" y="123"/>
                  </a:lnTo>
                  <a:lnTo>
                    <a:pt x="167" y="123"/>
                  </a:lnTo>
                  <a:lnTo>
                    <a:pt x="167" y="123"/>
                  </a:lnTo>
                  <a:lnTo>
                    <a:pt x="167" y="124"/>
                  </a:lnTo>
                  <a:lnTo>
                    <a:pt x="167" y="126"/>
                  </a:lnTo>
                  <a:lnTo>
                    <a:pt x="166" y="127"/>
                  </a:lnTo>
                  <a:lnTo>
                    <a:pt x="166" y="127"/>
                  </a:lnTo>
                  <a:lnTo>
                    <a:pt x="164" y="127"/>
                  </a:lnTo>
                  <a:lnTo>
                    <a:pt x="164" y="128"/>
                  </a:lnTo>
                  <a:lnTo>
                    <a:pt x="164" y="130"/>
                  </a:lnTo>
                  <a:lnTo>
                    <a:pt x="164" y="130"/>
                  </a:lnTo>
                  <a:lnTo>
                    <a:pt x="164" y="131"/>
                  </a:lnTo>
                  <a:lnTo>
                    <a:pt x="166" y="131"/>
                  </a:lnTo>
                  <a:lnTo>
                    <a:pt x="167" y="131"/>
                  </a:lnTo>
                  <a:lnTo>
                    <a:pt x="168" y="131"/>
                  </a:lnTo>
                  <a:lnTo>
                    <a:pt x="170" y="133"/>
                  </a:lnTo>
                  <a:lnTo>
                    <a:pt x="170" y="131"/>
                  </a:lnTo>
                  <a:lnTo>
                    <a:pt x="170" y="130"/>
                  </a:lnTo>
                  <a:lnTo>
                    <a:pt x="170" y="127"/>
                  </a:lnTo>
                  <a:lnTo>
                    <a:pt x="170" y="126"/>
                  </a:lnTo>
                  <a:lnTo>
                    <a:pt x="170" y="124"/>
                  </a:lnTo>
                  <a:lnTo>
                    <a:pt x="170" y="123"/>
                  </a:lnTo>
                  <a:lnTo>
                    <a:pt x="171" y="124"/>
                  </a:lnTo>
                  <a:lnTo>
                    <a:pt x="173" y="133"/>
                  </a:lnTo>
                  <a:lnTo>
                    <a:pt x="171" y="133"/>
                  </a:lnTo>
                  <a:lnTo>
                    <a:pt x="170" y="133"/>
                  </a:lnTo>
                  <a:lnTo>
                    <a:pt x="170" y="133"/>
                  </a:lnTo>
                  <a:lnTo>
                    <a:pt x="170" y="134"/>
                  </a:lnTo>
                  <a:lnTo>
                    <a:pt x="168" y="134"/>
                  </a:lnTo>
                  <a:lnTo>
                    <a:pt x="167" y="134"/>
                  </a:lnTo>
                  <a:lnTo>
                    <a:pt x="166" y="135"/>
                  </a:lnTo>
                  <a:lnTo>
                    <a:pt x="163" y="141"/>
                  </a:lnTo>
                  <a:lnTo>
                    <a:pt x="164" y="141"/>
                  </a:lnTo>
                  <a:lnTo>
                    <a:pt x="163" y="142"/>
                  </a:lnTo>
                  <a:lnTo>
                    <a:pt x="161" y="144"/>
                  </a:lnTo>
                  <a:lnTo>
                    <a:pt x="161" y="144"/>
                  </a:lnTo>
                  <a:lnTo>
                    <a:pt x="160" y="144"/>
                  </a:lnTo>
                  <a:lnTo>
                    <a:pt x="156" y="144"/>
                  </a:lnTo>
                  <a:lnTo>
                    <a:pt x="155" y="144"/>
                  </a:lnTo>
                  <a:lnTo>
                    <a:pt x="156" y="142"/>
                  </a:lnTo>
                  <a:lnTo>
                    <a:pt x="157" y="142"/>
                  </a:lnTo>
                  <a:lnTo>
                    <a:pt x="155" y="142"/>
                  </a:lnTo>
                  <a:lnTo>
                    <a:pt x="153" y="144"/>
                  </a:lnTo>
                  <a:lnTo>
                    <a:pt x="152" y="144"/>
                  </a:lnTo>
                  <a:lnTo>
                    <a:pt x="149" y="144"/>
                  </a:lnTo>
                  <a:lnTo>
                    <a:pt x="145" y="146"/>
                  </a:lnTo>
                  <a:lnTo>
                    <a:pt x="139" y="152"/>
                  </a:lnTo>
                  <a:lnTo>
                    <a:pt x="135" y="155"/>
                  </a:lnTo>
                  <a:lnTo>
                    <a:pt x="134" y="156"/>
                  </a:lnTo>
                  <a:lnTo>
                    <a:pt x="132" y="160"/>
                  </a:lnTo>
                  <a:lnTo>
                    <a:pt x="131" y="160"/>
                  </a:lnTo>
                  <a:lnTo>
                    <a:pt x="128" y="159"/>
                  </a:lnTo>
                  <a:lnTo>
                    <a:pt x="128" y="159"/>
                  </a:lnTo>
                  <a:lnTo>
                    <a:pt x="128" y="160"/>
                  </a:lnTo>
                  <a:lnTo>
                    <a:pt x="131" y="160"/>
                  </a:lnTo>
                  <a:lnTo>
                    <a:pt x="132" y="162"/>
                  </a:lnTo>
                  <a:lnTo>
                    <a:pt x="132" y="163"/>
                  </a:lnTo>
                  <a:lnTo>
                    <a:pt x="131" y="167"/>
                  </a:lnTo>
                  <a:lnTo>
                    <a:pt x="131" y="169"/>
                  </a:lnTo>
                  <a:lnTo>
                    <a:pt x="130" y="169"/>
                  </a:lnTo>
                  <a:lnTo>
                    <a:pt x="130" y="166"/>
                  </a:lnTo>
                  <a:lnTo>
                    <a:pt x="130" y="166"/>
                  </a:lnTo>
                  <a:lnTo>
                    <a:pt x="128" y="166"/>
                  </a:lnTo>
                  <a:lnTo>
                    <a:pt x="128" y="167"/>
                  </a:lnTo>
                  <a:lnTo>
                    <a:pt x="128" y="169"/>
                  </a:lnTo>
                  <a:lnTo>
                    <a:pt x="130" y="170"/>
                  </a:lnTo>
                  <a:lnTo>
                    <a:pt x="130" y="170"/>
                  </a:lnTo>
                  <a:lnTo>
                    <a:pt x="128" y="171"/>
                  </a:lnTo>
                  <a:lnTo>
                    <a:pt x="127" y="171"/>
                  </a:lnTo>
                  <a:lnTo>
                    <a:pt x="124" y="171"/>
                  </a:lnTo>
                  <a:lnTo>
                    <a:pt x="121" y="170"/>
                  </a:lnTo>
                  <a:lnTo>
                    <a:pt x="121" y="169"/>
                  </a:lnTo>
                  <a:lnTo>
                    <a:pt x="123" y="169"/>
                  </a:lnTo>
                  <a:lnTo>
                    <a:pt x="123" y="169"/>
                  </a:lnTo>
                  <a:lnTo>
                    <a:pt x="124" y="169"/>
                  </a:lnTo>
                  <a:lnTo>
                    <a:pt x="126" y="169"/>
                  </a:lnTo>
                  <a:lnTo>
                    <a:pt x="127" y="169"/>
                  </a:lnTo>
                  <a:lnTo>
                    <a:pt x="127" y="166"/>
                  </a:lnTo>
                  <a:lnTo>
                    <a:pt x="127" y="166"/>
                  </a:lnTo>
                  <a:lnTo>
                    <a:pt x="127" y="164"/>
                  </a:lnTo>
                  <a:lnTo>
                    <a:pt x="126" y="166"/>
                  </a:lnTo>
                  <a:lnTo>
                    <a:pt x="126" y="166"/>
                  </a:lnTo>
                  <a:lnTo>
                    <a:pt x="124" y="166"/>
                  </a:lnTo>
                  <a:lnTo>
                    <a:pt x="124" y="166"/>
                  </a:lnTo>
                  <a:lnTo>
                    <a:pt x="123" y="166"/>
                  </a:lnTo>
                  <a:lnTo>
                    <a:pt x="123" y="166"/>
                  </a:lnTo>
                  <a:lnTo>
                    <a:pt x="123" y="167"/>
                  </a:lnTo>
                  <a:lnTo>
                    <a:pt x="121" y="169"/>
                  </a:lnTo>
                  <a:lnTo>
                    <a:pt x="120" y="169"/>
                  </a:lnTo>
                  <a:lnTo>
                    <a:pt x="120" y="169"/>
                  </a:lnTo>
                  <a:lnTo>
                    <a:pt x="117" y="169"/>
                  </a:lnTo>
                  <a:lnTo>
                    <a:pt x="116" y="169"/>
                  </a:lnTo>
                  <a:lnTo>
                    <a:pt x="114" y="169"/>
                  </a:lnTo>
                  <a:lnTo>
                    <a:pt x="109" y="171"/>
                  </a:lnTo>
                  <a:lnTo>
                    <a:pt x="109" y="171"/>
                  </a:lnTo>
                  <a:lnTo>
                    <a:pt x="109" y="170"/>
                  </a:lnTo>
                  <a:lnTo>
                    <a:pt x="108" y="169"/>
                  </a:lnTo>
                  <a:lnTo>
                    <a:pt x="106" y="169"/>
                  </a:lnTo>
                  <a:lnTo>
                    <a:pt x="105" y="169"/>
                  </a:lnTo>
                  <a:lnTo>
                    <a:pt x="103" y="169"/>
                  </a:lnTo>
                  <a:lnTo>
                    <a:pt x="102" y="170"/>
                  </a:lnTo>
                  <a:lnTo>
                    <a:pt x="102" y="171"/>
                  </a:lnTo>
                  <a:lnTo>
                    <a:pt x="101" y="178"/>
                  </a:lnTo>
                  <a:lnTo>
                    <a:pt x="101" y="181"/>
                  </a:lnTo>
                  <a:lnTo>
                    <a:pt x="99" y="181"/>
                  </a:lnTo>
                  <a:lnTo>
                    <a:pt x="99" y="181"/>
                  </a:lnTo>
                  <a:lnTo>
                    <a:pt x="98" y="180"/>
                  </a:lnTo>
                  <a:lnTo>
                    <a:pt x="98" y="180"/>
                  </a:lnTo>
                  <a:lnTo>
                    <a:pt x="98" y="180"/>
                  </a:lnTo>
                  <a:lnTo>
                    <a:pt x="95" y="181"/>
                  </a:lnTo>
                  <a:lnTo>
                    <a:pt x="95" y="182"/>
                  </a:lnTo>
                  <a:lnTo>
                    <a:pt x="96" y="182"/>
                  </a:lnTo>
                  <a:lnTo>
                    <a:pt x="96" y="182"/>
                  </a:lnTo>
                  <a:lnTo>
                    <a:pt x="98" y="182"/>
                  </a:lnTo>
                  <a:lnTo>
                    <a:pt x="99" y="182"/>
                  </a:lnTo>
                  <a:lnTo>
                    <a:pt x="101" y="182"/>
                  </a:lnTo>
                  <a:lnTo>
                    <a:pt x="101" y="182"/>
                  </a:lnTo>
                  <a:lnTo>
                    <a:pt x="101" y="184"/>
                  </a:lnTo>
                  <a:lnTo>
                    <a:pt x="101" y="185"/>
                  </a:lnTo>
                  <a:lnTo>
                    <a:pt x="101" y="185"/>
                  </a:lnTo>
                  <a:lnTo>
                    <a:pt x="101" y="187"/>
                  </a:lnTo>
                  <a:lnTo>
                    <a:pt x="99" y="187"/>
                  </a:lnTo>
                  <a:lnTo>
                    <a:pt x="98" y="188"/>
                  </a:lnTo>
                  <a:lnTo>
                    <a:pt x="98" y="188"/>
                  </a:lnTo>
                  <a:lnTo>
                    <a:pt x="96" y="188"/>
                  </a:lnTo>
                  <a:lnTo>
                    <a:pt x="96" y="187"/>
                  </a:lnTo>
                  <a:lnTo>
                    <a:pt x="95" y="184"/>
                  </a:lnTo>
                  <a:lnTo>
                    <a:pt x="94" y="185"/>
                  </a:lnTo>
                  <a:lnTo>
                    <a:pt x="91" y="185"/>
                  </a:lnTo>
                  <a:lnTo>
                    <a:pt x="90" y="187"/>
                  </a:lnTo>
                  <a:lnTo>
                    <a:pt x="90" y="188"/>
                  </a:lnTo>
                  <a:lnTo>
                    <a:pt x="88" y="188"/>
                  </a:lnTo>
                  <a:lnTo>
                    <a:pt x="90" y="188"/>
                  </a:lnTo>
                  <a:lnTo>
                    <a:pt x="90" y="191"/>
                  </a:lnTo>
                  <a:lnTo>
                    <a:pt x="90" y="191"/>
                  </a:lnTo>
                  <a:lnTo>
                    <a:pt x="88" y="191"/>
                  </a:lnTo>
                  <a:lnTo>
                    <a:pt x="87" y="191"/>
                  </a:lnTo>
                  <a:lnTo>
                    <a:pt x="87" y="191"/>
                  </a:lnTo>
                  <a:lnTo>
                    <a:pt x="85" y="191"/>
                  </a:lnTo>
                  <a:lnTo>
                    <a:pt x="85" y="191"/>
                  </a:lnTo>
                  <a:lnTo>
                    <a:pt x="85" y="191"/>
                  </a:lnTo>
                  <a:lnTo>
                    <a:pt x="85" y="189"/>
                  </a:lnTo>
                  <a:lnTo>
                    <a:pt x="85" y="188"/>
                  </a:lnTo>
                  <a:lnTo>
                    <a:pt x="84" y="188"/>
                  </a:lnTo>
                  <a:lnTo>
                    <a:pt x="84" y="187"/>
                  </a:lnTo>
                  <a:lnTo>
                    <a:pt x="84" y="187"/>
                  </a:lnTo>
                  <a:lnTo>
                    <a:pt x="85" y="185"/>
                  </a:lnTo>
                  <a:lnTo>
                    <a:pt x="85" y="185"/>
                  </a:lnTo>
                  <a:lnTo>
                    <a:pt x="85" y="184"/>
                  </a:lnTo>
                  <a:lnTo>
                    <a:pt x="85" y="182"/>
                  </a:lnTo>
                  <a:lnTo>
                    <a:pt x="84" y="184"/>
                  </a:lnTo>
                  <a:lnTo>
                    <a:pt x="83" y="185"/>
                  </a:lnTo>
                  <a:lnTo>
                    <a:pt x="83" y="185"/>
                  </a:lnTo>
                  <a:lnTo>
                    <a:pt x="83" y="188"/>
                  </a:lnTo>
                  <a:lnTo>
                    <a:pt x="81" y="188"/>
                  </a:lnTo>
                  <a:lnTo>
                    <a:pt x="77" y="189"/>
                  </a:lnTo>
                  <a:lnTo>
                    <a:pt x="76" y="188"/>
                  </a:lnTo>
                  <a:lnTo>
                    <a:pt x="77" y="188"/>
                  </a:lnTo>
                  <a:lnTo>
                    <a:pt x="79" y="187"/>
                  </a:lnTo>
                  <a:lnTo>
                    <a:pt x="79" y="185"/>
                  </a:lnTo>
                  <a:lnTo>
                    <a:pt x="80" y="185"/>
                  </a:lnTo>
                  <a:lnTo>
                    <a:pt x="80" y="185"/>
                  </a:lnTo>
                  <a:lnTo>
                    <a:pt x="80" y="184"/>
                  </a:lnTo>
                  <a:lnTo>
                    <a:pt x="80" y="182"/>
                  </a:lnTo>
                  <a:lnTo>
                    <a:pt x="79" y="184"/>
                  </a:lnTo>
                  <a:lnTo>
                    <a:pt x="79" y="182"/>
                  </a:lnTo>
                  <a:lnTo>
                    <a:pt x="76" y="181"/>
                  </a:lnTo>
                  <a:lnTo>
                    <a:pt x="74" y="180"/>
                  </a:lnTo>
                  <a:lnTo>
                    <a:pt x="65" y="178"/>
                  </a:lnTo>
                  <a:lnTo>
                    <a:pt x="54" y="178"/>
                  </a:lnTo>
                  <a:lnTo>
                    <a:pt x="51" y="180"/>
                  </a:lnTo>
                  <a:lnTo>
                    <a:pt x="49" y="180"/>
                  </a:lnTo>
                  <a:lnTo>
                    <a:pt x="49" y="180"/>
                  </a:lnTo>
                  <a:lnTo>
                    <a:pt x="48" y="180"/>
                  </a:lnTo>
                  <a:lnTo>
                    <a:pt x="48" y="177"/>
                  </a:lnTo>
                  <a:lnTo>
                    <a:pt x="47" y="177"/>
                  </a:lnTo>
                  <a:lnTo>
                    <a:pt x="47" y="175"/>
                  </a:lnTo>
                  <a:lnTo>
                    <a:pt x="45" y="174"/>
                  </a:lnTo>
                  <a:lnTo>
                    <a:pt x="47" y="173"/>
                  </a:lnTo>
                  <a:lnTo>
                    <a:pt x="45" y="174"/>
                  </a:lnTo>
                  <a:lnTo>
                    <a:pt x="44" y="173"/>
                  </a:lnTo>
                  <a:lnTo>
                    <a:pt x="44" y="173"/>
                  </a:lnTo>
                  <a:lnTo>
                    <a:pt x="43" y="173"/>
                  </a:lnTo>
                  <a:lnTo>
                    <a:pt x="34" y="173"/>
                  </a:lnTo>
                  <a:lnTo>
                    <a:pt x="34" y="173"/>
                  </a:lnTo>
                  <a:lnTo>
                    <a:pt x="33" y="171"/>
                  </a:lnTo>
                  <a:lnTo>
                    <a:pt x="31" y="171"/>
                  </a:lnTo>
                  <a:lnTo>
                    <a:pt x="31" y="170"/>
                  </a:lnTo>
                  <a:lnTo>
                    <a:pt x="30" y="169"/>
                  </a:lnTo>
                  <a:lnTo>
                    <a:pt x="29" y="169"/>
                  </a:lnTo>
                  <a:lnTo>
                    <a:pt x="25" y="167"/>
                  </a:lnTo>
                  <a:lnTo>
                    <a:pt x="23" y="166"/>
                  </a:lnTo>
                  <a:lnTo>
                    <a:pt x="23" y="166"/>
                  </a:lnTo>
                  <a:lnTo>
                    <a:pt x="19" y="163"/>
                  </a:lnTo>
                  <a:lnTo>
                    <a:pt x="16" y="162"/>
                  </a:lnTo>
                  <a:lnTo>
                    <a:pt x="15" y="160"/>
                  </a:lnTo>
                  <a:lnTo>
                    <a:pt x="12" y="160"/>
                  </a:lnTo>
                  <a:lnTo>
                    <a:pt x="8" y="160"/>
                  </a:lnTo>
                  <a:lnTo>
                    <a:pt x="7" y="160"/>
                  </a:lnTo>
                  <a:lnTo>
                    <a:pt x="7" y="159"/>
                  </a:lnTo>
                  <a:lnTo>
                    <a:pt x="5" y="157"/>
                  </a:lnTo>
                  <a:lnTo>
                    <a:pt x="5" y="155"/>
                  </a:lnTo>
                  <a:lnTo>
                    <a:pt x="5" y="153"/>
                  </a:lnTo>
                  <a:lnTo>
                    <a:pt x="7" y="152"/>
                  </a:lnTo>
                  <a:lnTo>
                    <a:pt x="7" y="149"/>
                  </a:lnTo>
                  <a:lnTo>
                    <a:pt x="7" y="142"/>
                  </a:lnTo>
                  <a:lnTo>
                    <a:pt x="7" y="138"/>
                  </a:lnTo>
                  <a:lnTo>
                    <a:pt x="7" y="135"/>
                  </a:lnTo>
                  <a:lnTo>
                    <a:pt x="4" y="133"/>
                  </a:lnTo>
                  <a:lnTo>
                    <a:pt x="2" y="130"/>
                  </a:lnTo>
                  <a:lnTo>
                    <a:pt x="1" y="128"/>
                  </a:lnTo>
                  <a:lnTo>
                    <a:pt x="1" y="127"/>
                  </a:lnTo>
                  <a:lnTo>
                    <a:pt x="1" y="127"/>
                  </a:lnTo>
                  <a:lnTo>
                    <a:pt x="1" y="124"/>
                  </a:lnTo>
                  <a:lnTo>
                    <a:pt x="2" y="122"/>
                  </a:lnTo>
                  <a:lnTo>
                    <a:pt x="4" y="120"/>
                  </a:lnTo>
                  <a:lnTo>
                    <a:pt x="4" y="117"/>
                  </a:lnTo>
                  <a:lnTo>
                    <a:pt x="4" y="116"/>
                  </a:lnTo>
                  <a:lnTo>
                    <a:pt x="2" y="115"/>
                  </a:lnTo>
                  <a:lnTo>
                    <a:pt x="2" y="113"/>
                  </a:lnTo>
                  <a:lnTo>
                    <a:pt x="2" y="110"/>
                  </a:lnTo>
                  <a:lnTo>
                    <a:pt x="0" y="102"/>
                  </a:lnTo>
                  <a:lnTo>
                    <a:pt x="1" y="102"/>
                  </a:lnTo>
                  <a:lnTo>
                    <a:pt x="2" y="101"/>
                  </a:lnTo>
                  <a:lnTo>
                    <a:pt x="4" y="99"/>
                  </a:lnTo>
                  <a:lnTo>
                    <a:pt x="4" y="97"/>
                  </a:lnTo>
                  <a:lnTo>
                    <a:pt x="5" y="98"/>
                  </a:lnTo>
                  <a:lnTo>
                    <a:pt x="7" y="97"/>
                  </a:lnTo>
                  <a:lnTo>
                    <a:pt x="5" y="97"/>
                  </a:lnTo>
                  <a:lnTo>
                    <a:pt x="5" y="95"/>
                  </a:lnTo>
                  <a:lnTo>
                    <a:pt x="4" y="94"/>
                  </a:lnTo>
                  <a:lnTo>
                    <a:pt x="4" y="93"/>
                  </a:lnTo>
                  <a:lnTo>
                    <a:pt x="2" y="91"/>
                  </a:lnTo>
                  <a:lnTo>
                    <a:pt x="1" y="91"/>
                  </a:lnTo>
                  <a:lnTo>
                    <a:pt x="1" y="91"/>
                  </a:lnTo>
                  <a:lnTo>
                    <a:pt x="0" y="91"/>
                  </a:lnTo>
                  <a:lnTo>
                    <a:pt x="1" y="90"/>
                  </a:lnTo>
                  <a:lnTo>
                    <a:pt x="1" y="88"/>
                  </a:lnTo>
                  <a:lnTo>
                    <a:pt x="1" y="86"/>
                  </a:lnTo>
                  <a:lnTo>
                    <a:pt x="1" y="86"/>
                  </a:lnTo>
                  <a:lnTo>
                    <a:pt x="2" y="84"/>
                  </a:lnTo>
                  <a:lnTo>
                    <a:pt x="2" y="83"/>
                  </a:lnTo>
                  <a:lnTo>
                    <a:pt x="2" y="83"/>
                  </a:lnTo>
                  <a:lnTo>
                    <a:pt x="2" y="83"/>
                  </a:lnTo>
                  <a:lnTo>
                    <a:pt x="4" y="83"/>
                  </a:lnTo>
                  <a:lnTo>
                    <a:pt x="4" y="83"/>
                  </a:lnTo>
                  <a:lnTo>
                    <a:pt x="4" y="81"/>
                  </a:lnTo>
                  <a:lnTo>
                    <a:pt x="4" y="81"/>
                  </a:lnTo>
                  <a:lnTo>
                    <a:pt x="5" y="80"/>
                  </a:lnTo>
                  <a:lnTo>
                    <a:pt x="5" y="80"/>
                  </a:lnTo>
                  <a:lnTo>
                    <a:pt x="4" y="80"/>
                  </a:lnTo>
                  <a:lnTo>
                    <a:pt x="5" y="79"/>
                  </a:lnTo>
                  <a:lnTo>
                    <a:pt x="5" y="77"/>
                  </a:lnTo>
                  <a:lnTo>
                    <a:pt x="7" y="77"/>
                  </a:lnTo>
                  <a:lnTo>
                    <a:pt x="7" y="76"/>
                  </a:lnTo>
                  <a:lnTo>
                    <a:pt x="7" y="76"/>
                  </a:lnTo>
                  <a:lnTo>
                    <a:pt x="9" y="76"/>
                  </a:lnTo>
                  <a:lnTo>
                    <a:pt x="9" y="76"/>
                  </a:lnTo>
                  <a:lnTo>
                    <a:pt x="12" y="75"/>
                  </a:lnTo>
                  <a:lnTo>
                    <a:pt x="14" y="75"/>
                  </a:lnTo>
                  <a:lnTo>
                    <a:pt x="14" y="75"/>
                  </a:lnTo>
                  <a:lnTo>
                    <a:pt x="15" y="72"/>
                  </a:lnTo>
                  <a:lnTo>
                    <a:pt x="16" y="72"/>
                  </a:lnTo>
                  <a:lnTo>
                    <a:pt x="18" y="70"/>
                  </a:lnTo>
                  <a:lnTo>
                    <a:pt x="19" y="69"/>
                  </a:lnTo>
                  <a:lnTo>
                    <a:pt x="23" y="69"/>
                  </a:lnTo>
                  <a:lnTo>
                    <a:pt x="26" y="65"/>
                  </a:lnTo>
                  <a:lnTo>
                    <a:pt x="27" y="63"/>
                  </a:lnTo>
                  <a:lnTo>
                    <a:pt x="29" y="65"/>
                  </a:lnTo>
                  <a:lnTo>
                    <a:pt x="29" y="65"/>
                  </a:lnTo>
                  <a:lnTo>
                    <a:pt x="29" y="65"/>
                  </a:lnTo>
                  <a:lnTo>
                    <a:pt x="29" y="63"/>
                  </a:lnTo>
                  <a:lnTo>
                    <a:pt x="30" y="61"/>
                  </a:lnTo>
                  <a:lnTo>
                    <a:pt x="34" y="58"/>
                  </a:lnTo>
                  <a:lnTo>
                    <a:pt x="34" y="57"/>
                  </a:lnTo>
                  <a:lnTo>
                    <a:pt x="36" y="55"/>
                  </a:lnTo>
                  <a:lnTo>
                    <a:pt x="36" y="55"/>
                  </a:lnTo>
                  <a:lnTo>
                    <a:pt x="40" y="54"/>
                  </a:lnTo>
                  <a:lnTo>
                    <a:pt x="41" y="54"/>
                  </a:lnTo>
                  <a:lnTo>
                    <a:pt x="44" y="52"/>
                  </a:lnTo>
                  <a:lnTo>
                    <a:pt x="45" y="52"/>
                  </a:lnTo>
                  <a:lnTo>
                    <a:pt x="47" y="51"/>
                  </a:lnTo>
                  <a:lnTo>
                    <a:pt x="48" y="50"/>
                  </a:lnTo>
                  <a:lnTo>
                    <a:pt x="52" y="47"/>
                  </a:lnTo>
                  <a:lnTo>
                    <a:pt x="54" y="45"/>
                  </a:lnTo>
                  <a:lnTo>
                    <a:pt x="54" y="44"/>
                  </a:lnTo>
                  <a:lnTo>
                    <a:pt x="54" y="43"/>
                  </a:lnTo>
                  <a:lnTo>
                    <a:pt x="54" y="43"/>
                  </a:lnTo>
                  <a:lnTo>
                    <a:pt x="56" y="43"/>
                  </a:lnTo>
                  <a:lnTo>
                    <a:pt x="58" y="41"/>
                  </a:lnTo>
                  <a:lnTo>
                    <a:pt x="59" y="43"/>
                  </a:lnTo>
                  <a:lnTo>
                    <a:pt x="59" y="43"/>
                  </a:lnTo>
                  <a:lnTo>
                    <a:pt x="62" y="44"/>
                  </a:lnTo>
                  <a:lnTo>
                    <a:pt x="62" y="44"/>
                  </a:lnTo>
                  <a:lnTo>
                    <a:pt x="62" y="43"/>
                  </a:lnTo>
                  <a:lnTo>
                    <a:pt x="59" y="41"/>
                  </a:lnTo>
                  <a:lnTo>
                    <a:pt x="59" y="40"/>
                  </a:lnTo>
                  <a:lnTo>
                    <a:pt x="61" y="40"/>
                  </a:lnTo>
                  <a:lnTo>
                    <a:pt x="61" y="39"/>
                  </a:lnTo>
                  <a:lnTo>
                    <a:pt x="61" y="39"/>
                  </a:lnTo>
                  <a:lnTo>
                    <a:pt x="61" y="39"/>
                  </a:lnTo>
                  <a:lnTo>
                    <a:pt x="62" y="39"/>
                  </a:lnTo>
                  <a:lnTo>
                    <a:pt x="62" y="37"/>
                  </a:lnTo>
                  <a:lnTo>
                    <a:pt x="61" y="37"/>
                  </a:lnTo>
                  <a:lnTo>
                    <a:pt x="59" y="36"/>
                  </a:lnTo>
                  <a:lnTo>
                    <a:pt x="58" y="37"/>
                  </a:lnTo>
                  <a:lnTo>
                    <a:pt x="56" y="39"/>
                  </a:lnTo>
                  <a:lnTo>
                    <a:pt x="54" y="40"/>
                  </a:lnTo>
                  <a:lnTo>
                    <a:pt x="52" y="41"/>
                  </a:lnTo>
                  <a:lnTo>
                    <a:pt x="51" y="41"/>
                  </a:lnTo>
                  <a:lnTo>
                    <a:pt x="49" y="43"/>
                  </a:lnTo>
                  <a:lnTo>
                    <a:pt x="49" y="43"/>
                  </a:lnTo>
                  <a:lnTo>
                    <a:pt x="49" y="41"/>
                  </a:lnTo>
                  <a:lnTo>
                    <a:pt x="49" y="36"/>
                  </a:lnTo>
                  <a:lnTo>
                    <a:pt x="49" y="36"/>
                  </a:lnTo>
                  <a:lnTo>
                    <a:pt x="51" y="34"/>
                  </a:lnTo>
                  <a:lnTo>
                    <a:pt x="51" y="33"/>
                  </a:lnTo>
                  <a:lnTo>
                    <a:pt x="52" y="33"/>
                  </a:lnTo>
                  <a:lnTo>
                    <a:pt x="54" y="32"/>
                  </a:lnTo>
                  <a:lnTo>
                    <a:pt x="54" y="30"/>
                  </a:lnTo>
                  <a:lnTo>
                    <a:pt x="54" y="30"/>
                  </a:lnTo>
                  <a:lnTo>
                    <a:pt x="55" y="30"/>
                  </a:lnTo>
                  <a:lnTo>
                    <a:pt x="56" y="30"/>
                  </a:lnTo>
                  <a:lnTo>
                    <a:pt x="56" y="29"/>
                  </a:lnTo>
                  <a:lnTo>
                    <a:pt x="56" y="29"/>
                  </a:lnTo>
                  <a:lnTo>
                    <a:pt x="56" y="28"/>
                  </a:lnTo>
                  <a:lnTo>
                    <a:pt x="58" y="26"/>
                  </a:lnTo>
                  <a:lnTo>
                    <a:pt x="58" y="26"/>
                  </a:lnTo>
                  <a:lnTo>
                    <a:pt x="59" y="26"/>
                  </a:lnTo>
                  <a:lnTo>
                    <a:pt x="59" y="26"/>
                  </a:lnTo>
                  <a:lnTo>
                    <a:pt x="62" y="23"/>
                  </a:lnTo>
                  <a:lnTo>
                    <a:pt x="62" y="25"/>
                  </a:lnTo>
                  <a:lnTo>
                    <a:pt x="62" y="26"/>
                  </a:lnTo>
                  <a:lnTo>
                    <a:pt x="63" y="28"/>
                  </a:lnTo>
                  <a:lnTo>
                    <a:pt x="65" y="28"/>
                  </a:lnTo>
                  <a:lnTo>
                    <a:pt x="67" y="28"/>
                  </a:lnTo>
                  <a:lnTo>
                    <a:pt x="70" y="29"/>
                  </a:lnTo>
                  <a:lnTo>
                    <a:pt x="72" y="30"/>
                  </a:lnTo>
                  <a:lnTo>
                    <a:pt x="73" y="29"/>
                  </a:lnTo>
                  <a:lnTo>
                    <a:pt x="74" y="29"/>
                  </a:lnTo>
                  <a:lnTo>
                    <a:pt x="76" y="29"/>
                  </a:lnTo>
                  <a:lnTo>
                    <a:pt x="76" y="30"/>
                  </a:lnTo>
                  <a:lnTo>
                    <a:pt x="76" y="33"/>
                  </a:lnTo>
                  <a:lnTo>
                    <a:pt x="77" y="33"/>
                  </a:lnTo>
                  <a:lnTo>
                    <a:pt x="77" y="32"/>
                  </a:lnTo>
                  <a:lnTo>
                    <a:pt x="79" y="30"/>
                  </a:lnTo>
                  <a:lnTo>
                    <a:pt x="81" y="30"/>
                  </a:lnTo>
                  <a:lnTo>
                    <a:pt x="81" y="30"/>
                  </a:lnTo>
                  <a:lnTo>
                    <a:pt x="83" y="30"/>
                  </a:lnTo>
                  <a:lnTo>
                    <a:pt x="84" y="30"/>
                  </a:lnTo>
                  <a:lnTo>
                    <a:pt x="85" y="30"/>
                  </a:lnTo>
                  <a:lnTo>
                    <a:pt x="87" y="30"/>
                  </a:lnTo>
                  <a:lnTo>
                    <a:pt x="87" y="30"/>
                  </a:lnTo>
                  <a:lnTo>
                    <a:pt x="83" y="28"/>
                  </a:lnTo>
                  <a:lnTo>
                    <a:pt x="81" y="28"/>
                  </a:lnTo>
                  <a:lnTo>
                    <a:pt x="81" y="25"/>
                  </a:lnTo>
                  <a:lnTo>
                    <a:pt x="81" y="25"/>
                  </a:lnTo>
                  <a:lnTo>
                    <a:pt x="84" y="25"/>
                  </a:lnTo>
                  <a:lnTo>
                    <a:pt x="84" y="25"/>
                  </a:lnTo>
                  <a:lnTo>
                    <a:pt x="84" y="23"/>
                  </a:lnTo>
                  <a:lnTo>
                    <a:pt x="84" y="22"/>
                  </a:lnTo>
                  <a:lnTo>
                    <a:pt x="83" y="23"/>
                  </a:lnTo>
                  <a:lnTo>
                    <a:pt x="83" y="23"/>
                  </a:lnTo>
                  <a:lnTo>
                    <a:pt x="81" y="22"/>
                  </a:lnTo>
                  <a:lnTo>
                    <a:pt x="81" y="21"/>
                  </a:lnTo>
                  <a:lnTo>
                    <a:pt x="87" y="18"/>
                  </a:lnTo>
                  <a:lnTo>
                    <a:pt x="88" y="16"/>
                  </a:lnTo>
                  <a:lnTo>
                    <a:pt x="90" y="16"/>
                  </a:lnTo>
                  <a:lnTo>
                    <a:pt x="91" y="16"/>
                  </a:lnTo>
                  <a:lnTo>
                    <a:pt x="92" y="16"/>
                  </a:lnTo>
                  <a:lnTo>
                    <a:pt x="92" y="16"/>
                  </a:lnTo>
                  <a:lnTo>
                    <a:pt x="94" y="16"/>
                  </a:lnTo>
                  <a:lnTo>
                    <a:pt x="95" y="16"/>
                  </a:lnTo>
                  <a:lnTo>
                    <a:pt x="96" y="15"/>
                  </a:lnTo>
                  <a:lnTo>
                    <a:pt x="98" y="16"/>
                  </a:lnTo>
                  <a:lnTo>
                    <a:pt x="98" y="15"/>
                  </a:lnTo>
                  <a:lnTo>
                    <a:pt x="99" y="15"/>
                  </a:lnTo>
                  <a:lnTo>
                    <a:pt x="101" y="16"/>
                  </a:lnTo>
                  <a:lnTo>
                    <a:pt x="101" y="16"/>
                  </a:lnTo>
                  <a:lnTo>
                    <a:pt x="99" y="18"/>
                  </a:lnTo>
                  <a:lnTo>
                    <a:pt x="101" y="19"/>
                  </a:lnTo>
                  <a:lnTo>
                    <a:pt x="101" y="19"/>
                  </a:lnTo>
                  <a:lnTo>
                    <a:pt x="99" y="21"/>
                  </a:lnTo>
                  <a:lnTo>
                    <a:pt x="101" y="21"/>
                  </a:lnTo>
                  <a:lnTo>
                    <a:pt x="101" y="19"/>
                  </a:lnTo>
                  <a:lnTo>
                    <a:pt x="103" y="19"/>
                  </a:lnTo>
                  <a:lnTo>
                    <a:pt x="108" y="21"/>
                  </a:lnTo>
                  <a:lnTo>
                    <a:pt x="108" y="19"/>
                  </a:lnTo>
                  <a:lnTo>
                    <a:pt x="108" y="18"/>
                  </a:lnTo>
                  <a:lnTo>
                    <a:pt x="108" y="16"/>
                  </a:lnTo>
                  <a:lnTo>
                    <a:pt x="109" y="18"/>
                  </a:lnTo>
                  <a:lnTo>
                    <a:pt x="109" y="19"/>
                  </a:lnTo>
                  <a:lnTo>
                    <a:pt x="110" y="21"/>
                  </a:lnTo>
                  <a:lnTo>
                    <a:pt x="110" y="22"/>
                  </a:lnTo>
                  <a:lnTo>
                    <a:pt x="109" y="23"/>
                  </a:lnTo>
                  <a:lnTo>
                    <a:pt x="112" y="22"/>
                  </a:lnTo>
                  <a:lnTo>
                    <a:pt x="113" y="21"/>
                  </a:lnTo>
                  <a:lnTo>
                    <a:pt x="114" y="19"/>
                  </a:lnTo>
                  <a:lnTo>
                    <a:pt x="114" y="18"/>
                  </a:lnTo>
                  <a:lnTo>
                    <a:pt x="114" y="18"/>
                  </a:lnTo>
                  <a:lnTo>
                    <a:pt x="117" y="18"/>
                  </a:lnTo>
                  <a:lnTo>
                    <a:pt x="117" y="18"/>
                  </a:lnTo>
                  <a:lnTo>
                    <a:pt x="117" y="18"/>
                  </a:lnTo>
                  <a:lnTo>
                    <a:pt x="119" y="16"/>
                  </a:lnTo>
                  <a:lnTo>
                    <a:pt x="120" y="16"/>
                  </a:lnTo>
                  <a:lnTo>
                    <a:pt x="120" y="18"/>
                  </a:lnTo>
                  <a:lnTo>
                    <a:pt x="120" y="19"/>
                  </a:lnTo>
                  <a:lnTo>
                    <a:pt x="120" y="19"/>
                  </a:lnTo>
                  <a:lnTo>
                    <a:pt x="123" y="22"/>
                  </a:lnTo>
                  <a:lnTo>
                    <a:pt x="123" y="23"/>
                  </a:lnTo>
                  <a:lnTo>
                    <a:pt x="120" y="23"/>
                  </a:lnTo>
                  <a:lnTo>
                    <a:pt x="121" y="25"/>
                  </a:lnTo>
                  <a:lnTo>
                    <a:pt x="123" y="25"/>
                  </a:lnTo>
                  <a:lnTo>
                    <a:pt x="124" y="25"/>
                  </a:lnTo>
                  <a:lnTo>
                    <a:pt x="126" y="25"/>
                  </a:lnTo>
                  <a:lnTo>
                    <a:pt x="126" y="25"/>
                  </a:lnTo>
                  <a:lnTo>
                    <a:pt x="124" y="23"/>
                  </a:lnTo>
                  <a:lnTo>
                    <a:pt x="126" y="23"/>
                  </a:lnTo>
                  <a:lnTo>
                    <a:pt x="126" y="22"/>
                  </a:lnTo>
                  <a:lnTo>
                    <a:pt x="126" y="21"/>
                  </a:lnTo>
                  <a:lnTo>
                    <a:pt x="130" y="19"/>
                  </a:lnTo>
                  <a:lnTo>
                    <a:pt x="131" y="19"/>
                  </a:lnTo>
                  <a:lnTo>
                    <a:pt x="131" y="18"/>
                  </a:lnTo>
                  <a:lnTo>
                    <a:pt x="132" y="19"/>
                  </a:lnTo>
                  <a:lnTo>
                    <a:pt x="134" y="19"/>
                  </a:lnTo>
                  <a:lnTo>
                    <a:pt x="134" y="19"/>
                  </a:lnTo>
                  <a:lnTo>
                    <a:pt x="135" y="19"/>
                  </a:lnTo>
                  <a:lnTo>
                    <a:pt x="137" y="16"/>
                  </a:lnTo>
                  <a:lnTo>
                    <a:pt x="137" y="16"/>
                  </a:lnTo>
                  <a:lnTo>
                    <a:pt x="135" y="18"/>
                  </a:lnTo>
                  <a:lnTo>
                    <a:pt x="135" y="18"/>
                  </a:lnTo>
                  <a:lnTo>
                    <a:pt x="134" y="18"/>
                  </a:lnTo>
                  <a:lnTo>
                    <a:pt x="131" y="18"/>
                  </a:lnTo>
                  <a:lnTo>
                    <a:pt x="135" y="16"/>
                  </a:lnTo>
                  <a:lnTo>
                    <a:pt x="137" y="15"/>
                  </a:lnTo>
                  <a:lnTo>
                    <a:pt x="137" y="14"/>
                  </a:lnTo>
                  <a:lnTo>
                    <a:pt x="138" y="11"/>
                  </a:lnTo>
                  <a:lnTo>
                    <a:pt x="139" y="10"/>
                  </a:lnTo>
                  <a:lnTo>
                    <a:pt x="139" y="11"/>
                  </a:lnTo>
                  <a:lnTo>
                    <a:pt x="144" y="11"/>
                  </a:lnTo>
                  <a:lnTo>
                    <a:pt x="145" y="12"/>
                  </a:lnTo>
                  <a:lnTo>
                    <a:pt x="145" y="12"/>
                  </a:lnTo>
                  <a:lnTo>
                    <a:pt x="146" y="12"/>
                  </a:lnTo>
                  <a:lnTo>
                    <a:pt x="148" y="14"/>
                  </a:lnTo>
                  <a:lnTo>
                    <a:pt x="150" y="14"/>
                  </a:lnTo>
                  <a:lnTo>
                    <a:pt x="150" y="12"/>
                  </a:lnTo>
                  <a:lnTo>
                    <a:pt x="153" y="11"/>
                  </a:lnTo>
                  <a:lnTo>
                    <a:pt x="153" y="11"/>
                  </a:lnTo>
                  <a:lnTo>
                    <a:pt x="156" y="11"/>
                  </a:lnTo>
                  <a:lnTo>
                    <a:pt x="157" y="11"/>
                  </a:lnTo>
                  <a:lnTo>
                    <a:pt x="159" y="12"/>
                  </a:lnTo>
                  <a:lnTo>
                    <a:pt x="159" y="14"/>
                  </a:lnTo>
                  <a:lnTo>
                    <a:pt x="159" y="14"/>
                  </a:lnTo>
                  <a:lnTo>
                    <a:pt x="157" y="16"/>
                  </a:lnTo>
                  <a:lnTo>
                    <a:pt x="159" y="16"/>
                  </a:lnTo>
                  <a:lnTo>
                    <a:pt x="160" y="19"/>
                  </a:lnTo>
                  <a:lnTo>
                    <a:pt x="161" y="19"/>
                  </a:lnTo>
                  <a:lnTo>
                    <a:pt x="161" y="22"/>
                  </a:lnTo>
                  <a:lnTo>
                    <a:pt x="161" y="23"/>
                  </a:lnTo>
                  <a:lnTo>
                    <a:pt x="161" y="23"/>
                  </a:lnTo>
                  <a:lnTo>
                    <a:pt x="161" y="22"/>
                  </a:lnTo>
                  <a:lnTo>
                    <a:pt x="161" y="22"/>
                  </a:lnTo>
                  <a:close/>
                  <a:moveTo>
                    <a:pt x="159" y="142"/>
                  </a:moveTo>
                  <a:lnTo>
                    <a:pt x="161" y="142"/>
                  </a:lnTo>
                  <a:lnTo>
                    <a:pt x="161" y="141"/>
                  </a:lnTo>
                  <a:lnTo>
                    <a:pt x="161" y="141"/>
                  </a:lnTo>
                  <a:lnTo>
                    <a:pt x="160" y="141"/>
                  </a:lnTo>
                  <a:lnTo>
                    <a:pt x="159" y="142"/>
                  </a:lnTo>
                  <a:lnTo>
                    <a:pt x="159" y="142"/>
                  </a:lnTo>
                  <a:close/>
                </a:path>
              </a:pathLst>
            </a:custGeom>
            <a:grpFill/>
            <a:ln w="12700">
              <a:solidFill>
                <a:schemeClr val="bg1">
                  <a:lumMod val="7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31" name="Freeform 17">
              <a:extLst>
                <a:ext uri="{FF2B5EF4-FFF2-40B4-BE49-F238E27FC236}">
                  <a16:creationId xmlns:a16="http://schemas.microsoft.com/office/drawing/2014/main" xmlns="" id="{B4B3D3D4-DA3A-4179-BB60-03CF4B555502}"/>
                </a:ext>
              </a:extLst>
            </p:cNvPr>
            <p:cNvSpPr>
              <a:spLocks/>
            </p:cNvSpPr>
            <p:nvPr/>
          </p:nvSpPr>
          <p:spPr bwMode="auto">
            <a:xfrm>
              <a:off x="2871" y="2045"/>
              <a:ext cx="299" cy="468"/>
            </a:xfrm>
            <a:custGeom>
              <a:avLst/>
              <a:gdLst>
                <a:gd name="T0" fmla="*/ 282 w 299"/>
                <a:gd name="T1" fmla="*/ 187 h 468"/>
                <a:gd name="T2" fmla="*/ 267 w 299"/>
                <a:gd name="T3" fmla="*/ 205 h 468"/>
                <a:gd name="T4" fmla="*/ 260 w 299"/>
                <a:gd name="T5" fmla="*/ 238 h 468"/>
                <a:gd name="T6" fmla="*/ 256 w 299"/>
                <a:gd name="T7" fmla="*/ 259 h 468"/>
                <a:gd name="T8" fmla="*/ 228 w 299"/>
                <a:gd name="T9" fmla="*/ 259 h 468"/>
                <a:gd name="T10" fmla="*/ 206 w 299"/>
                <a:gd name="T11" fmla="*/ 252 h 468"/>
                <a:gd name="T12" fmla="*/ 206 w 299"/>
                <a:gd name="T13" fmla="*/ 271 h 468"/>
                <a:gd name="T14" fmla="*/ 204 w 299"/>
                <a:gd name="T15" fmla="*/ 284 h 468"/>
                <a:gd name="T16" fmla="*/ 201 w 299"/>
                <a:gd name="T17" fmla="*/ 305 h 468"/>
                <a:gd name="T18" fmla="*/ 192 w 299"/>
                <a:gd name="T19" fmla="*/ 323 h 468"/>
                <a:gd name="T20" fmla="*/ 191 w 299"/>
                <a:gd name="T21" fmla="*/ 332 h 468"/>
                <a:gd name="T22" fmla="*/ 191 w 299"/>
                <a:gd name="T23" fmla="*/ 350 h 468"/>
                <a:gd name="T24" fmla="*/ 202 w 299"/>
                <a:gd name="T25" fmla="*/ 354 h 468"/>
                <a:gd name="T26" fmla="*/ 221 w 299"/>
                <a:gd name="T27" fmla="*/ 361 h 468"/>
                <a:gd name="T28" fmla="*/ 231 w 299"/>
                <a:gd name="T29" fmla="*/ 374 h 468"/>
                <a:gd name="T30" fmla="*/ 234 w 299"/>
                <a:gd name="T31" fmla="*/ 388 h 468"/>
                <a:gd name="T32" fmla="*/ 233 w 299"/>
                <a:gd name="T33" fmla="*/ 395 h 468"/>
                <a:gd name="T34" fmla="*/ 227 w 299"/>
                <a:gd name="T35" fmla="*/ 401 h 468"/>
                <a:gd name="T36" fmla="*/ 227 w 299"/>
                <a:gd name="T37" fmla="*/ 413 h 468"/>
                <a:gd name="T38" fmla="*/ 213 w 299"/>
                <a:gd name="T39" fmla="*/ 421 h 468"/>
                <a:gd name="T40" fmla="*/ 188 w 299"/>
                <a:gd name="T41" fmla="*/ 417 h 468"/>
                <a:gd name="T42" fmla="*/ 194 w 299"/>
                <a:gd name="T43" fmla="*/ 432 h 468"/>
                <a:gd name="T44" fmla="*/ 187 w 299"/>
                <a:gd name="T45" fmla="*/ 440 h 468"/>
                <a:gd name="T46" fmla="*/ 192 w 299"/>
                <a:gd name="T47" fmla="*/ 454 h 468"/>
                <a:gd name="T48" fmla="*/ 174 w 299"/>
                <a:gd name="T49" fmla="*/ 461 h 468"/>
                <a:gd name="T50" fmla="*/ 148 w 299"/>
                <a:gd name="T51" fmla="*/ 448 h 468"/>
                <a:gd name="T52" fmla="*/ 140 w 299"/>
                <a:gd name="T53" fmla="*/ 446 h 468"/>
                <a:gd name="T54" fmla="*/ 137 w 299"/>
                <a:gd name="T55" fmla="*/ 442 h 468"/>
                <a:gd name="T56" fmla="*/ 121 w 299"/>
                <a:gd name="T57" fmla="*/ 421 h 468"/>
                <a:gd name="T58" fmla="*/ 114 w 299"/>
                <a:gd name="T59" fmla="*/ 418 h 468"/>
                <a:gd name="T60" fmla="*/ 94 w 299"/>
                <a:gd name="T61" fmla="*/ 407 h 468"/>
                <a:gd name="T62" fmla="*/ 87 w 299"/>
                <a:gd name="T63" fmla="*/ 390 h 468"/>
                <a:gd name="T64" fmla="*/ 98 w 299"/>
                <a:gd name="T65" fmla="*/ 372 h 468"/>
                <a:gd name="T66" fmla="*/ 97 w 299"/>
                <a:gd name="T67" fmla="*/ 349 h 468"/>
                <a:gd name="T68" fmla="*/ 79 w 299"/>
                <a:gd name="T69" fmla="*/ 307 h 468"/>
                <a:gd name="T70" fmla="*/ 75 w 299"/>
                <a:gd name="T71" fmla="*/ 277 h 468"/>
                <a:gd name="T72" fmla="*/ 50 w 299"/>
                <a:gd name="T73" fmla="*/ 258 h 468"/>
                <a:gd name="T74" fmla="*/ 38 w 299"/>
                <a:gd name="T75" fmla="*/ 244 h 468"/>
                <a:gd name="T76" fmla="*/ 25 w 299"/>
                <a:gd name="T77" fmla="*/ 247 h 468"/>
                <a:gd name="T78" fmla="*/ 31 w 299"/>
                <a:gd name="T79" fmla="*/ 238 h 468"/>
                <a:gd name="T80" fmla="*/ 32 w 299"/>
                <a:gd name="T81" fmla="*/ 229 h 468"/>
                <a:gd name="T82" fmla="*/ 7 w 299"/>
                <a:gd name="T83" fmla="*/ 216 h 468"/>
                <a:gd name="T84" fmla="*/ 53 w 299"/>
                <a:gd name="T85" fmla="*/ 211 h 468"/>
                <a:gd name="T86" fmla="*/ 65 w 299"/>
                <a:gd name="T87" fmla="*/ 198 h 468"/>
                <a:gd name="T88" fmla="*/ 116 w 299"/>
                <a:gd name="T89" fmla="*/ 188 h 468"/>
                <a:gd name="T90" fmla="*/ 133 w 299"/>
                <a:gd name="T91" fmla="*/ 161 h 468"/>
                <a:gd name="T92" fmla="*/ 126 w 299"/>
                <a:gd name="T93" fmla="*/ 140 h 468"/>
                <a:gd name="T94" fmla="*/ 134 w 299"/>
                <a:gd name="T95" fmla="*/ 128 h 468"/>
                <a:gd name="T96" fmla="*/ 140 w 299"/>
                <a:gd name="T97" fmla="*/ 74 h 468"/>
                <a:gd name="T98" fmla="*/ 154 w 299"/>
                <a:gd name="T99" fmla="*/ 46 h 468"/>
                <a:gd name="T100" fmla="*/ 163 w 299"/>
                <a:gd name="T101" fmla="*/ 28 h 468"/>
                <a:gd name="T102" fmla="*/ 174 w 299"/>
                <a:gd name="T103" fmla="*/ 23 h 468"/>
                <a:gd name="T104" fmla="*/ 179 w 299"/>
                <a:gd name="T105" fmla="*/ 9 h 468"/>
                <a:gd name="T106" fmla="*/ 216 w 299"/>
                <a:gd name="T107" fmla="*/ 0 h 468"/>
                <a:gd name="T108" fmla="*/ 221 w 299"/>
                <a:gd name="T109" fmla="*/ 17 h 468"/>
                <a:gd name="T110" fmla="*/ 233 w 299"/>
                <a:gd name="T111" fmla="*/ 36 h 468"/>
                <a:gd name="T112" fmla="*/ 212 w 299"/>
                <a:gd name="T113" fmla="*/ 86 h 468"/>
                <a:gd name="T114" fmla="*/ 223 w 299"/>
                <a:gd name="T115" fmla="*/ 141 h 468"/>
                <a:gd name="T116" fmla="*/ 275 w 299"/>
                <a:gd name="T117" fmla="*/ 165 h 4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99" h="468">
                  <a:moveTo>
                    <a:pt x="298" y="176"/>
                  </a:moveTo>
                  <a:lnTo>
                    <a:pt x="299" y="180"/>
                  </a:lnTo>
                  <a:lnTo>
                    <a:pt x="298" y="183"/>
                  </a:lnTo>
                  <a:lnTo>
                    <a:pt x="298" y="184"/>
                  </a:lnTo>
                  <a:lnTo>
                    <a:pt x="295" y="186"/>
                  </a:lnTo>
                  <a:lnTo>
                    <a:pt x="293" y="186"/>
                  </a:lnTo>
                  <a:lnTo>
                    <a:pt x="291" y="186"/>
                  </a:lnTo>
                  <a:lnTo>
                    <a:pt x="285" y="186"/>
                  </a:lnTo>
                  <a:lnTo>
                    <a:pt x="284" y="186"/>
                  </a:lnTo>
                  <a:lnTo>
                    <a:pt x="282" y="187"/>
                  </a:lnTo>
                  <a:lnTo>
                    <a:pt x="282" y="188"/>
                  </a:lnTo>
                  <a:lnTo>
                    <a:pt x="282" y="190"/>
                  </a:lnTo>
                  <a:lnTo>
                    <a:pt x="282" y="193"/>
                  </a:lnTo>
                  <a:lnTo>
                    <a:pt x="281" y="194"/>
                  </a:lnTo>
                  <a:lnTo>
                    <a:pt x="281" y="194"/>
                  </a:lnTo>
                  <a:lnTo>
                    <a:pt x="280" y="195"/>
                  </a:lnTo>
                  <a:lnTo>
                    <a:pt x="278" y="197"/>
                  </a:lnTo>
                  <a:lnTo>
                    <a:pt x="273" y="201"/>
                  </a:lnTo>
                  <a:lnTo>
                    <a:pt x="271" y="202"/>
                  </a:lnTo>
                  <a:lnTo>
                    <a:pt x="267" y="205"/>
                  </a:lnTo>
                  <a:lnTo>
                    <a:pt x="267" y="208"/>
                  </a:lnTo>
                  <a:lnTo>
                    <a:pt x="267" y="209"/>
                  </a:lnTo>
                  <a:lnTo>
                    <a:pt x="267" y="211"/>
                  </a:lnTo>
                  <a:lnTo>
                    <a:pt x="267" y="213"/>
                  </a:lnTo>
                  <a:lnTo>
                    <a:pt x="263" y="224"/>
                  </a:lnTo>
                  <a:lnTo>
                    <a:pt x="262" y="230"/>
                  </a:lnTo>
                  <a:lnTo>
                    <a:pt x="262" y="233"/>
                  </a:lnTo>
                  <a:lnTo>
                    <a:pt x="260" y="237"/>
                  </a:lnTo>
                  <a:lnTo>
                    <a:pt x="260" y="238"/>
                  </a:lnTo>
                  <a:lnTo>
                    <a:pt x="260" y="238"/>
                  </a:lnTo>
                  <a:lnTo>
                    <a:pt x="264" y="244"/>
                  </a:lnTo>
                  <a:lnTo>
                    <a:pt x="267" y="249"/>
                  </a:lnTo>
                  <a:lnTo>
                    <a:pt x="267" y="252"/>
                  </a:lnTo>
                  <a:lnTo>
                    <a:pt x="269" y="255"/>
                  </a:lnTo>
                  <a:lnTo>
                    <a:pt x="269" y="255"/>
                  </a:lnTo>
                  <a:lnTo>
                    <a:pt x="269" y="256"/>
                  </a:lnTo>
                  <a:lnTo>
                    <a:pt x="264" y="265"/>
                  </a:lnTo>
                  <a:lnTo>
                    <a:pt x="262" y="263"/>
                  </a:lnTo>
                  <a:lnTo>
                    <a:pt x="262" y="262"/>
                  </a:lnTo>
                  <a:lnTo>
                    <a:pt x="256" y="259"/>
                  </a:lnTo>
                  <a:lnTo>
                    <a:pt x="251" y="259"/>
                  </a:lnTo>
                  <a:lnTo>
                    <a:pt x="248" y="259"/>
                  </a:lnTo>
                  <a:lnTo>
                    <a:pt x="245" y="259"/>
                  </a:lnTo>
                  <a:lnTo>
                    <a:pt x="244" y="259"/>
                  </a:lnTo>
                  <a:lnTo>
                    <a:pt x="241" y="260"/>
                  </a:lnTo>
                  <a:lnTo>
                    <a:pt x="239" y="260"/>
                  </a:lnTo>
                  <a:lnTo>
                    <a:pt x="238" y="260"/>
                  </a:lnTo>
                  <a:lnTo>
                    <a:pt x="233" y="260"/>
                  </a:lnTo>
                  <a:lnTo>
                    <a:pt x="231" y="260"/>
                  </a:lnTo>
                  <a:lnTo>
                    <a:pt x="228" y="259"/>
                  </a:lnTo>
                  <a:lnTo>
                    <a:pt x="226" y="256"/>
                  </a:lnTo>
                  <a:lnTo>
                    <a:pt x="220" y="251"/>
                  </a:lnTo>
                  <a:lnTo>
                    <a:pt x="219" y="251"/>
                  </a:lnTo>
                  <a:lnTo>
                    <a:pt x="217" y="249"/>
                  </a:lnTo>
                  <a:lnTo>
                    <a:pt x="216" y="249"/>
                  </a:lnTo>
                  <a:lnTo>
                    <a:pt x="210" y="249"/>
                  </a:lnTo>
                  <a:lnTo>
                    <a:pt x="209" y="249"/>
                  </a:lnTo>
                  <a:lnTo>
                    <a:pt x="208" y="251"/>
                  </a:lnTo>
                  <a:lnTo>
                    <a:pt x="208" y="251"/>
                  </a:lnTo>
                  <a:lnTo>
                    <a:pt x="206" y="252"/>
                  </a:lnTo>
                  <a:lnTo>
                    <a:pt x="206" y="255"/>
                  </a:lnTo>
                  <a:lnTo>
                    <a:pt x="206" y="259"/>
                  </a:lnTo>
                  <a:lnTo>
                    <a:pt x="206" y="260"/>
                  </a:lnTo>
                  <a:lnTo>
                    <a:pt x="205" y="263"/>
                  </a:lnTo>
                  <a:lnTo>
                    <a:pt x="205" y="265"/>
                  </a:lnTo>
                  <a:lnTo>
                    <a:pt x="205" y="266"/>
                  </a:lnTo>
                  <a:lnTo>
                    <a:pt x="205" y="267"/>
                  </a:lnTo>
                  <a:lnTo>
                    <a:pt x="206" y="269"/>
                  </a:lnTo>
                  <a:lnTo>
                    <a:pt x="206" y="270"/>
                  </a:lnTo>
                  <a:lnTo>
                    <a:pt x="206" y="271"/>
                  </a:lnTo>
                  <a:lnTo>
                    <a:pt x="206" y="273"/>
                  </a:lnTo>
                  <a:lnTo>
                    <a:pt x="204" y="277"/>
                  </a:lnTo>
                  <a:lnTo>
                    <a:pt x="204" y="278"/>
                  </a:lnTo>
                  <a:lnTo>
                    <a:pt x="202" y="278"/>
                  </a:lnTo>
                  <a:lnTo>
                    <a:pt x="201" y="280"/>
                  </a:lnTo>
                  <a:lnTo>
                    <a:pt x="201" y="280"/>
                  </a:lnTo>
                  <a:lnTo>
                    <a:pt x="201" y="280"/>
                  </a:lnTo>
                  <a:lnTo>
                    <a:pt x="201" y="281"/>
                  </a:lnTo>
                  <a:lnTo>
                    <a:pt x="201" y="283"/>
                  </a:lnTo>
                  <a:lnTo>
                    <a:pt x="204" y="284"/>
                  </a:lnTo>
                  <a:lnTo>
                    <a:pt x="204" y="285"/>
                  </a:lnTo>
                  <a:lnTo>
                    <a:pt x="208" y="291"/>
                  </a:lnTo>
                  <a:lnTo>
                    <a:pt x="208" y="294"/>
                  </a:lnTo>
                  <a:lnTo>
                    <a:pt x="208" y="294"/>
                  </a:lnTo>
                  <a:lnTo>
                    <a:pt x="208" y="295"/>
                  </a:lnTo>
                  <a:lnTo>
                    <a:pt x="205" y="302"/>
                  </a:lnTo>
                  <a:lnTo>
                    <a:pt x="204" y="303"/>
                  </a:lnTo>
                  <a:lnTo>
                    <a:pt x="204" y="303"/>
                  </a:lnTo>
                  <a:lnTo>
                    <a:pt x="202" y="305"/>
                  </a:lnTo>
                  <a:lnTo>
                    <a:pt x="201" y="305"/>
                  </a:lnTo>
                  <a:lnTo>
                    <a:pt x="199" y="303"/>
                  </a:lnTo>
                  <a:lnTo>
                    <a:pt x="198" y="303"/>
                  </a:lnTo>
                  <a:lnTo>
                    <a:pt x="198" y="303"/>
                  </a:lnTo>
                  <a:lnTo>
                    <a:pt x="194" y="306"/>
                  </a:lnTo>
                  <a:lnTo>
                    <a:pt x="194" y="307"/>
                  </a:lnTo>
                  <a:lnTo>
                    <a:pt x="192" y="307"/>
                  </a:lnTo>
                  <a:lnTo>
                    <a:pt x="192" y="310"/>
                  </a:lnTo>
                  <a:lnTo>
                    <a:pt x="192" y="313"/>
                  </a:lnTo>
                  <a:lnTo>
                    <a:pt x="192" y="317"/>
                  </a:lnTo>
                  <a:lnTo>
                    <a:pt x="192" y="323"/>
                  </a:lnTo>
                  <a:lnTo>
                    <a:pt x="192" y="324"/>
                  </a:lnTo>
                  <a:lnTo>
                    <a:pt x="192" y="325"/>
                  </a:lnTo>
                  <a:lnTo>
                    <a:pt x="190" y="327"/>
                  </a:lnTo>
                  <a:lnTo>
                    <a:pt x="188" y="327"/>
                  </a:lnTo>
                  <a:lnTo>
                    <a:pt x="188" y="328"/>
                  </a:lnTo>
                  <a:lnTo>
                    <a:pt x="187" y="328"/>
                  </a:lnTo>
                  <a:lnTo>
                    <a:pt x="187" y="330"/>
                  </a:lnTo>
                  <a:lnTo>
                    <a:pt x="188" y="331"/>
                  </a:lnTo>
                  <a:lnTo>
                    <a:pt x="190" y="331"/>
                  </a:lnTo>
                  <a:lnTo>
                    <a:pt x="191" y="332"/>
                  </a:lnTo>
                  <a:lnTo>
                    <a:pt x="192" y="332"/>
                  </a:lnTo>
                  <a:lnTo>
                    <a:pt x="192" y="335"/>
                  </a:lnTo>
                  <a:lnTo>
                    <a:pt x="194" y="336"/>
                  </a:lnTo>
                  <a:lnTo>
                    <a:pt x="194" y="345"/>
                  </a:lnTo>
                  <a:lnTo>
                    <a:pt x="194" y="346"/>
                  </a:lnTo>
                  <a:lnTo>
                    <a:pt x="194" y="346"/>
                  </a:lnTo>
                  <a:lnTo>
                    <a:pt x="192" y="348"/>
                  </a:lnTo>
                  <a:lnTo>
                    <a:pt x="192" y="349"/>
                  </a:lnTo>
                  <a:lnTo>
                    <a:pt x="191" y="349"/>
                  </a:lnTo>
                  <a:lnTo>
                    <a:pt x="191" y="350"/>
                  </a:lnTo>
                  <a:lnTo>
                    <a:pt x="191" y="352"/>
                  </a:lnTo>
                  <a:lnTo>
                    <a:pt x="192" y="353"/>
                  </a:lnTo>
                  <a:lnTo>
                    <a:pt x="194" y="354"/>
                  </a:lnTo>
                  <a:lnTo>
                    <a:pt x="194" y="356"/>
                  </a:lnTo>
                  <a:lnTo>
                    <a:pt x="195" y="356"/>
                  </a:lnTo>
                  <a:lnTo>
                    <a:pt x="197" y="356"/>
                  </a:lnTo>
                  <a:lnTo>
                    <a:pt x="197" y="356"/>
                  </a:lnTo>
                  <a:lnTo>
                    <a:pt x="198" y="356"/>
                  </a:lnTo>
                  <a:lnTo>
                    <a:pt x="201" y="354"/>
                  </a:lnTo>
                  <a:lnTo>
                    <a:pt x="202" y="354"/>
                  </a:lnTo>
                  <a:lnTo>
                    <a:pt x="204" y="354"/>
                  </a:lnTo>
                  <a:lnTo>
                    <a:pt x="204" y="354"/>
                  </a:lnTo>
                  <a:lnTo>
                    <a:pt x="205" y="354"/>
                  </a:lnTo>
                  <a:lnTo>
                    <a:pt x="209" y="359"/>
                  </a:lnTo>
                  <a:lnTo>
                    <a:pt x="212" y="360"/>
                  </a:lnTo>
                  <a:lnTo>
                    <a:pt x="216" y="363"/>
                  </a:lnTo>
                  <a:lnTo>
                    <a:pt x="217" y="363"/>
                  </a:lnTo>
                  <a:lnTo>
                    <a:pt x="217" y="363"/>
                  </a:lnTo>
                  <a:lnTo>
                    <a:pt x="219" y="363"/>
                  </a:lnTo>
                  <a:lnTo>
                    <a:pt x="221" y="361"/>
                  </a:lnTo>
                  <a:lnTo>
                    <a:pt x="223" y="361"/>
                  </a:lnTo>
                  <a:lnTo>
                    <a:pt x="224" y="363"/>
                  </a:lnTo>
                  <a:lnTo>
                    <a:pt x="226" y="366"/>
                  </a:lnTo>
                  <a:lnTo>
                    <a:pt x="226" y="366"/>
                  </a:lnTo>
                  <a:lnTo>
                    <a:pt x="228" y="367"/>
                  </a:lnTo>
                  <a:lnTo>
                    <a:pt x="228" y="368"/>
                  </a:lnTo>
                  <a:lnTo>
                    <a:pt x="228" y="368"/>
                  </a:lnTo>
                  <a:lnTo>
                    <a:pt x="230" y="371"/>
                  </a:lnTo>
                  <a:lnTo>
                    <a:pt x="231" y="372"/>
                  </a:lnTo>
                  <a:lnTo>
                    <a:pt x="231" y="374"/>
                  </a:lnTo>
                  <a:lnTo>
                    <a:pt x="234" y="375"/>
                  </a:lnTo>
                  <a:lnTo>
                    <a:pt x="234" y="377"/>
                  </a:lnTo>
                  <a:lnTo>
                    <a:pt x="234" y="378"/>
                  </a:lnTo>
                  <a:lnTo>
                    <a:pt x="234" y="379"/>
                  </a:lnTo>
                  <a:lnTo>
                    <a:pt x="233" y="382"/>
                  </a:lnTo>
                  <a:lnTo>
                    <a:pt x="233" y="383"/>
                  </a:lnTo>
                  <a:lnTo>
                    <a:pt x="233" y="385"/>
                  </a:lnTo>
                  <a:lnTo>
                    <a:pt x="233" y="386"/>
                  </a:lnTo>
                  <a:lnTo>
                    <a:pt x="234" y="386"/>
                  </a:lnTo>
                  <a:lnTo>
                    <a:pt x="234" y="388"/>
                  </a:lnTo>
                  <a:lnTo>
                    <a:pt x="234" y="388"/>
                  </a:lnTo>
                  <a:lnTo>
                    <a:pt x="233" y="389"/>
                  </a:lnTo>
                  <a:lnTo>
                    <a:pt x="231" y="389"/>
                  </a:lnTo>
                  <a:lnTo>
                    <a:pt x="231" y="390"/>
                  </a:lnTo>
                  <a:lnTo>
                    <a:pt x="231" y="390"/>
                  </a:lnTo>
                  <a:lnTo>
                    <a:pt x="231" y="392"/>
                  </a:lnTo>
                  <a:lnTo>
                    <a:pt x="233" y="393"/>
                  </a:lnTo>
                  <a:lnTo>
                    <a:pt x="234" y="393"/>
                  </a:lnTo>
                  <a:lnTo>
                    <a:pt x="234" y="393"/>
                  </a:lnTo>
                  <a:lnTo>
                    <a:pt x="233" y="395"/>
                  </a:lnTo>
                  <a:lnTo>
                    <a:pt x="231" y="396"/>
                  </a:lnTo>
                  <a:lnTo>
                    <a:pt x="231" y="396"/>
                  </a:lnTo>
                  <a:lnTo>
                    <a:pt x="228" y="396"/>
                  </a:lnTo>
                  <a:lnTo>
                    <a:pt x="227" y="396"/>
                  </a:lnTo>
                  <a:lnTo>
                    <a:pt x="226" y="397"/>
                  </a:lnTo>
                  <a:lnTo>
                    <a:pt x="226" y="399"/>
                  </a:lnTo>
                  <a:lnTo>
                    <a:pt x="224" y="399"/>
                  </a:lnTo>
                  <a:lnTo>
                    <a:pt x="226" y="399"/>
                  </a:lnTo>
                  <a:lnTo>
                    <a:pt x="227" y="401"/>
                  </a:lnTo>
                  <a:lnTo>
                    <a:pt x="227" y="401"/>
                  </a:lnTo>
                  <a:lnTo>
                    <a:pt x="227" y="403"/>
                  </a:lnTo>
                  <a:lnTo>
                    <a:pt x="228" y="404"/>
                  </a:lnTo>
                  <a:lnTo>
                    <a:pt x="228" y="406"/>
                  </a:lnTo>
                  <a:lnTo>
                    <a:pt x="231" y="407"/>
                  </a:lnTo>
                  <a:lnTo>
                    <a:pt x="231" y="408"/>
                  </a:lnTo>
                  <a:lnTo>
                    <a:pt x="231" y="408"/>
                  </a:lnTo>
                  <a:lnTo>
                    <a:pt x="231" y="410"/>
                  </a:lnTo>
                  <a:lnTo>
                    <a:pt x="230" y="410"/>
                  </a:lnTo>
                  <a:lnTo>
                    <a:pt x="228" y="411"/>
                  </a:lnTo>
                  <a:lnTo>
                    <a:pt x="227" y="413"/>
                  </a:lnTo>
                  <a:lnTo>
                    <a:pt x="226" y="414"/>
                  </a:lnTo>
                  <a:lnTo>
                    <a:pt x="226" y="415"/>
                  </a:lnTo>
                  <a:lnTo>
                    <a:pt x="224" y="415"/>
                  </a:lnTo>
                  <a:lnTo>
                    <a:pt x="223" y="415"/>
                  </a:lnTo>
                  <a:lnTo>
                    <a:pt x="219" y="417"/>
                  </a:lnTo>
                  <a:lnTo>
                    <a:pt x="217" y="418"/>
                  </a:lnTo>
                  <a:lnTo>
                    <a:pt x="217" y="419"/>
                  </a:lnTo>
                  <a:lnTo>
                    <a:pt x="216" y="421"/>
                  </a:lnTo>
                  <a:lnTo>
                    <a:pt x="215" y="421"/>
                  </a:lnTo>
                  <a:lnTo>
                    <a:pt x="213" y="421"/>
                  </a:lnTo>
                  <a:lnTo>
                    <a:pt x="210" y="418"/>
                  </a:lnTo>
                  <a:lnTo>
                    <a:pt x="210" y="418"/>
                  </a:lnTo>
                  <a:lnTo>
                    <a:pt x="206" y="417"/>
                  </a:lnTo>
                  <a:lnTo>
                    <a:pt x="204" y="417"/>
                  </a:lnTo>
                  <a:lnTo>
                    <a:pt x="202" y="415"/>
                  </a:lnTo>
                  <a:lnTo>
                    <a:pt x="199" y="415"/>
                  </a:lnTo>
                  <a:lnTo>
                    <a:pt x="195" y="415"/>
                  </a:lnTo>
                  <a:lnTo>
                    <a:pt x="191" y="415"/>
                  </a:lnTo>
                  <a:lnTo>
                    <a:pt x="190" y="415"/>
                  </a:lnTo>
                  <a:lnTo>
                    <a:pt x="188" y="417"/>
                  </a:lnTo>
                  <a:lnTo>
                    <a:pt x="188" y="418"/>
                  </a:lnTo>
                  <a:lnTo>
                    <a:pt x="187" y="418"/>
                  </a:lnTo>
                  <a:lnTo>
                    <a:pt x="187" y="419"/>
                  </a:lnTo>
                  <a:lnTo>
                    <a:pt x="187" y="421"/>
                  </a:lnTo>
                  <a:lnTo>
                    <a:pt x="188" y="424"/>
                  </a:lnTo>
                  <a:lnTo>
                    <a:pt x="190" y="428"/>
                  </a:lnTo>
                  <a:lnTo>
                    <a:pt x="190" y="429"/>
                  </a:lnTo>
                  <a:lnTo>
                    <a:pt x="190" y="429"/>
                  </a:lnTo>
                  <a:lnTo>
                    <a:pt x="191" y="430"/>
                  </a:lnTo>
                  <a:lnTo>
                    <a:pt x="194" y="432"/>
                  </a:lnTo>
                  <a:lnTo>
                    <a:pt x="195" y="433"/>
                  </a:lnTo>
                  <a:lnTo>
                    <a:pt x="195" y="435"/>
                  </a:lnTo>
                  <a:lnTo>
                    <a:pt x="194" y="435"/>
                  </a:lnTo>
                  <a:lnTo>
                    <a:pt x="192" y="435"/>
                  </a:lnTo>
                  <a:lnTo>
                    <a:pt x="187" y="435"/>
                  </a:lnTo>
                  <a:lnTo>
                    <a:pt x="187" y="435"/>
                  </a:lnTo>
                  <a:lnTo>
                    <a:pt x="186" y="436"/>
                  </a:lnTo>
                  <a:lnTo>
                    <a:pt x="186" y="437"/>
                  </a:lnTo>
                  <a:lnTo>
                    <a:pt x="187" y="437"/>
                  </a:lnTo>
                  <a:lnTo>
                    <a:pt x="187" y="440"/>
                  </a:lnTo>
                  <a:lnTo>
                    <a:pt x="188" y="440"/>
                  </a:lnTo>
                  <a:lnTo>
                    <a:pt x="188" y="440"/>
                  </a:lnTo>
                  <a:lnTo>
                    <a:pt x="191" y="442"/>
                  </a:lnTo>
                  <a:lnTo>
                    <a:pt x="192" y="442"/>
                  </a:lnTo>
                  <a:lnTo>
                    <a:pt x="192" y="443"/>
                  </a:lnTo>
                  <a:lnTo>
                    <a:pt x="194" y="443"/>
                  </a:lnTo>
                  <a:lnTo>
                    <a:pt x="194" y="444"/>
                  </a:lnTo>
                  <a:lnTo>
                    <a:pt x="192" y="448"/>
                  </a:lnTo>
                  <a:lnTo>
                    <a:pt x="192" y="451"/>
                  </a:lnTo>
                  <a:lnTo>
                    <a:pt x="192" y="454"/>
                  </a:lnTo>
                  <a:lnTo>
                    <a:pt x="191" y="458"/>
                  </a:lnTo>
                  <a:lnTo>
                    <a:pt x="191" y="460"/>
                  </a:lnTo>
                  <a:lnTo>
                    <a:pt x="190" y="460"/>
                  </a:lnTo>
                  <a:lnTo>
                    <a:pt x="190" y="462"/>
                  </a:lnTo>
                  <a:lnTo>
                    <a:pt x="183" y="468"/>
                  </a:lnTo>
                  <a:lnTo>
                    <a:pt x="181" y="468"/>
                  </a:lnTo>
                  <a:lnTo>
                    <a:pt x="179" y="468"/>
                  </a:lnTo>
                  <a:lnTo>
                    <a:pt x="177" y="465"/>
                  </a:lnTo>
                  <a:lnTo>
                    <a:pt x="176" y="464"/>
                  </a:lnTo>
                  <a:lnTo>
                    <a:pt x="174" y="461"/>
                  </a:lnTo>
                  <a:lnTo>
                    <a:pt x="173" y="460"/>
                  </a:lnTo>
                  <a:lnTo>
                    <a:pt x="172" y="458"/>
                  </a:lnTo>
                  <a:lnTo>
                    <a:pt x="170" y="455"/>
                  </a:lnTo>
                  <a:lnTo>
                    <a:pt x="168" y="453"/>
                  </a:lnTo>
                  <a:lnTo>
                    <a:pt x="166" y="451"/>
                  </a:lnTo>
                  <a:lnTo>
                    <a:pt x="165" y="451"/>
                  </a:lnTo>
                  <a:lnTo>
                    <a:pt x="159" y="448"/>
                  </a:lnTo>
                  <a:lnTo>
                    <a:pt x="154" y="450"/>
                  </a:lnTo>
                  <a:lnTo>
                    <a:pt x="151" y="448"/>
                  </a:lnTo>
                  <a:lnTo>
                    <a:pt x="148" y="448"/>
                  </a:lnTo>
                  <a:lnTo>
                    <a:pt x="147" y="448"/>
                  </a:lnTo>
                  <a:lnTo>
                    <a:pt x="143" y="451"/>
                  </a:lnTo>
                  <a:lnTo>
                    <a:pt x="141" y="451"/>
                  </a:lnTo>
                  <a:lnTo>
                    <a:pt x="140" y="451"/>
                  </a:lnTo>
                  <a:lnTo>
                    <a:pt x="140" y="451"/>
                  </a:lnTo>
                  <a:lnTo>
                    <a:pt x="139" y="450"/>
                  </a:lnTo>
                  <a:lnTo>
                    <a:pt x="139" y="448"/>
                  </a:lnTo>
                  <a:lnTo>
                    <a:pt x="139" y="447"/>
                  </a:lnTo>
                  <a:lnTo>
                    <a:pt x="140" y="447"/>
                  </a:lnTo>
                  <a:lnTo>
                    <a:pt x="140" y="446"/>
                  </a:lnTo>
                  <a:lnTo>
                    <a:pt x="154" y="444"/>
                  </a:lnTo>
                  <a:lnTo>
                    <a:pt x="155" y="444"/>
                  </a:lnTo>
                  <a:lnTo>
                    <a:pt x="156" y="444"/>
                  </a:lnTo>
                  <a:lnTo>
                    <a:pt x="155" y="443"/>
                  </a:lnTo>
                  <a:lnTo>
                    <a:pt x="154" y="443"/>
                  </a:lnTo>
                  <a:lnTo>
                    <a:pt x="143" y="437"/>
                  </a:lnTo>
                  <a:lnTo>
                    <a:pt x="141" y="437"/>
                  </a:lnTo>
                  <a:lnTo>
                    <a:pt x="140" y="439"/>
                  </a:lnTo>
                  <a:lnTo>
                    <a:pt x="139" y="440"/>
                  </a:lnTo>
                  <a:lnTo>
                    <a:pt x="137" y="442"/>
                  </a:lnTo>
                  <a:lnTo>
                    <a:pt x="136" y="442"/>
                  </a:lnTo>
                  <a:lnTo>
                    <a:pt x="134" y="443"/>
                  </a:lnTo>
                  <a:lnTo>
                    <a:pt x="133" y="442"/>
                  </a:lnTo>
                  <a:lnTo>
                    <a:pt x="132" y="439"/>
                  </a:lnTo>
                  <a:lnTo>
                    <a:pt x="129" y="436"/>
                  </a:lnTo>
                  <a:lnTo>
                    <a:pt x="123" y="429"/>
                  </a:lnTo>
                  <a:lnTo>
                    <a:pt x="122" y="426"/>
                  </a:lnTo>
                  <a:lnTo>
                    <a:pt x="121" y="425"/>
                  </a:lnTo>
                  <a:lnTo>
                    <a:pt x="121" y="424"/>
                  </a:lnTo>
                  <a:lnTo>
                    <a:pt x="121" y="421"/>
                  </a:lnTo>
                  <a:lnTo>
                    <a:pt x="121" y="421"/>
                  </a:lnTo>
                  <a:lnTo>
                    <a:pt x="121" y="421"/>
                  </a:lnTo>
                  <a:lnTo>
                    <a:pt x="122" y="421"/>
                  </a:lnTo>
                  <a:lnTo>
                    <a:pt x="123" y="419"/>
                  </a:lnTo>
                  <a:lnTo>
                    <a:pt x="125" y="418"/>
                  </a:lnTo>
                  <a:lnTo>
                    <a:pt x="123" y="418"/>
                  </a:lnTo>
                  <a:lnTo>
                    <a:pt x="122" y="417"/>
                  </a:lnTo>
                  <a:lnTo>
                    <a:pt x="118" y="417"/>
                  </a:lnTo>
                  <a:lnTo>
                    <a:pt x="116" y="418"/>
                  </a:lnTo>
                  <a:lnTo>
                    <a:pt x="114" y="418"/>
                  </a:lnTo>
                  <a:lnTo>
                    <a:pt x="112" y="419"/>
                  </a:lnTo>
                  <a:lnTo>
                    <a:pt x="111" y="418"/>
                  </a:lnTo>
                  <a:lnTo>
                    <a:pt x="109" y="418"/>
                  </a:lnTo>
                  <a:lnTo>
                    <a:pt x="101" y="414"/>
                  </a:lnTo>
                  <a:lnTo>
                    <a:pt x="100" y="413"/>
                  </a:lnTo>
                  <a:lnTo>
                    <a:pt x="97" y="413"/>
                  </a:lnTo>
                  <a:lnTo>
                    <a:pt x="97" y="413"/>
                  </a:lnTo>
                  <a:lnTo>
                    <a:pt x="96" y="410"/>
                  </a:lnTo>
                  <a:lnTo>
                    <a:pt x="94" y="408"/>
                  </a:lnTo>
                  <a:lnTo>
                    <a:pt x="94" y="407"/>
                  </a:lnTo>
                  <a:lnTo>
                    <a:pt x="93" y="404"/>
                  </a:lnTo>
                  <a:lnTo>
                    <a:pt x="93" y="403"/>
                  </a:lnTo>
                  <a:lnTo>
                    <a:pt x="93" y="403"/>
                  </a:lnTo>
                  <a:lnTo>
                    <a:pt x="91" y="401"/>
                  </a:lnTo>
                  <a:lnTo>
                    <a:pt x="91" y="401"/>
                  </a:lnTo>
                  <a:lnTo>
                    <a:pt x="90" y="399"/>
                  </a:lnTo>
                  <a:lnTo>
                    <a:pt x="87" y="395"/>
                  </a:lnTo>
                  <a:lnTo>
                    <a:pt x="87" y="393"/>
                  </a:lnTo>
                  <a:lnTo>
                    <a:pt x="87" y="393"/>
                  </a:lnTo>
                  <a:lnTo>
                    <a:pt x="87" y="390"/>
                  </a:lnTo>
                  <a:lnTo>
                    <a:pt x="87" y="388"/>
                  </a:lnTo>
                  <a:lnTo>
                    <a:pt x="87" y="386"/>
                  </a:lnTo>
                  <a:lnTo>
                    <a:pt x="87" y="382"/>
                  </a:lnTo>
                  <a:lnTo>
                    <a:pt x="89" y="382"/>
                  </a:lnTo>
                  <a:lnTo>
                    <a:pt x="90" y="379"/>
                  </a:lnTo>
                  <a:lnTo>
                    <a:pt x="90" y="379"/>
                  </a:lnTo>
                  <a:lnTo>
                    <a:pt x="96" y="375"/>
                  </a:lnTo>
                  <a:lnTo>
                    <a:pt x="97" y="374"/>
                  </a:lnTo>
                  <a:lnTo>
                    <a:pt x="98" y="374"/>
                  </a:lnTo>
                  <a:lnTo>
                    <a:pt x="98" y="372"/>
                  </a:lnTo>
                  <a:lnTo>
                    <a:pt x="98" y="371"/>
                  </a:lnTo>
                  <a:lnTo>
                    <a:pt x="97" y="367"/>
                  </a:lnTo>
                  <a:lnTo>
                    <a:pt x="97" y="366"/>
                  </a:lnTo>
                  <a:lnTo>
                    <a:pt x="98" y="364"/>
                  </a:lnTo>
                  <a:lnTo>
                    <a:pt x="98" y="363"/>
                  </a:lnTo>
                  <a:lnTo>
                    <a:pt x="98" y="363"/>
                  </a:lnTo>
                  <a:lnTo>
                    <a:pt x="98" y="360"/>
                  </a:lnTo>
                  <a:lnTo>
                    <a:pt x="98" y="359"/>
                  </a:lnTo>
                  <a:lnTo>
                    <a:pt x="98" y="357"/>
                  </a:lnTo>
                  <a:lnTo>
                    <a:pt x="97" y="349"/>
                  </a:lnTo>
                  <a:lnTo>
                    <a:pt x="96" y="348"/>
                  </a:lnTo>
                  <a:lnTo>
                    <a:pt x="96" y="345"/>
                  </a:lnTo>
                  <a:lnTo>
                    <a:pt x="94" y="342"/>
                  </a:lnTo>
                  <a:lnTo>
                    <a:pt x="91" y="341"/>
                  </a:lnTo>
                  <a:lnTo>
                    <a:pt x="90" y="338"/>
                  </a:lnTo>
                  <a:lnTo>
                    <a:pt x="90" y="338"/>
                  </a:lnTo>
                  <a:lnTo>
                    <a:pt x="89" y="336"/>
                  </a:lnTo>
                  <a:lnTo>
                    <a:pt x="86" y="330"/>
                  </a:lnTo>
                  <a:lnTo>
                    <a:pt x="82" y="324"/>
                  </a:lnTo>
                  <a:lnTo>
                    <a:pt x="79" y="307"/>
                  </a:lnTo>
                  <a:lnTo>
                    <a:pt x="78" y="306"/>
                  </a:lnTo>
                  <a:lnTo>
                    <a:pt x="78" y="305"/>
                  </a:lnTo>
                  <a:lnTo>
                    <a:pt x="79" y="303"/>
                  </a:lnTo>
                  <a:lnTo>
                    <a:pt x="79" y="302"/>
                  </a:lnTo>
                  <a:lnTo>
                    <a:pt x="79" y="302"/>
                  </a:lnTo>
                  <a:lnTo>
                    <a:pt x="87" y="298"/>
                  </a:lnTo>
                  <a:lnTo>
                    <a:pt x="87" y="296"/>
                  </a:lnTo>
                  <a:lnTo>
                    <a:pt x="86" y="294"/>
                  </a:lnTo>
                  <a:lnTo>
                    <a:pt x="76" y="281"/>
                  </a:lnTo>
                  <a:lnTo>
                    <a:pt x="75" y="277"/>
                  </a:lnTo>
                  <a:lnTo>
                    <a:pt x="75" y="276"/>
                  </a:lnTo>
                  <a:lnTo>
                    <a:pt x="72" y="273"/>
                  </a:lnTo>
                  <a:lnTo>
                    <a:pt x="67" y="270"/>
                  </a:lnTo>
                  <a:lnTo>
                    <a:pt x="60" y="269"/>
                  </a:lnTo>
                  <a:lnTo>
                    <a:pt x="58" y="267"/>
                  </a:lnTo>
                  <a:lnTo>
                    <a:pt x="56" y="266"/>
                  </a:lnTo>
                  <a:lnTo>
                    <a:pt x="51" y="262"/>
                  </a:lnTo>
                  <a:lnTo>
                    <a:pt x="51" y="260"/>
                  </a:lnTo>
                  <a:lnTo>
                    <a:pt x="50" y="259"/>
                  </a:lnTo>
                  <a:lnTo>
                    <a:pt x="50" y="258"/>
                  </a:lnTo>
                  <a:lnTo>
                    <a:pt x="49" y="256"/>
                  </a:lnTo>
                  <a:lnTo>
                    <a:pt x="49" y="255"/>
                  </a:lnTo>
                  <a:lnTo>
                    <a:pt x="47" y="252"/>
                  </a:lnTo>
                  <a:lnTo>
                    <a:pt x="46" y="252"/>
                  </a:lnTo>
                  <a:lnTo>
                    <a:pt x="46" y="249"/>
                  </a:lnTo>
                  <a:lnTo>
                    <a:pt x="46" y="249"/>
                  </a:lnTo>
                  <a:lnTo>
                    <a:pt x="46" y="248"/>
                  </a:lnTo>
                  <a:lnTo>
                    <a:pt x="40" y="245"/>
                  </a:lnTo>
                  <a:lnTo>
                    <a:pt x="39" y="244"/>
                  </a:lnTo>
                  <a:lnTo>
                    <a:pt x="38" y="244"/>
                  </a:lnTo>
                  <a:lnTo>
                    <a:pt x="36" y="245"/>
                  </a:lnTo>
                  <a:lnTo>
                    <a:pt x="36" y="245"/>
                  </a:lnTo>
                  <a:lnTo>
                    <a:pt x="35" y="247"/>
                  </a:lnTo>
                  <a:lnTo>
                    <a:pt x="33" y="248"/>
                  </a:lnTo>
                  <a:lnTo>
                    <a:pt x="32" y="248"/>
                  </a:lnTo>
                  <a:lnTo>
                    <a:pt x="31" y="248"/>
                  </a:lnTo>
                  <a:lnTo>
                    <a:pt x="29" y="248"/>
                  </a:lnTo>
                  <a:lnTo>
                    <a:pt x="28" y="248"/>
                  </a:lnTo>
                  <a:lnTo>
                    <a:pt x="26" y="247"/>
                  </a:lnTo>
                  <a:lnTo>
                    <a:pt x="25" y="247"/>
                  </a:lnTo>
                  <a:lnTo>
                    <a:pt x="24" y="244"/>
                  </a:lnTo>
                  <a:lnTo>
                    <a:pt x="24" y="244"/>
                  </a:lnTo>
                  <a:lnTo>
                    <a:pt x="24" y="244"/>
                  </a:lnTo>
                  <a:lnTo>
                    <a:pt x="25" y="242"/>
                  </a:lnTo>
                  <a:lnTo>
                    <a:pt x="25" y="241"/>
                  </a:lnTo>
                  <a:lnTo>
                    <a:pt x="26" y="241"/>
                  </a:lnTo>
                  <a:lnTo>
                    <a:pt x="28" y="241"/>
                  </a:lnTo>
                  <a:lnTo>
                    <a:pt x="28" y="241"/>
                  </a:lnTo>
                  <a:lnTo>
                    <a:pt x="29" y="238"/>
                  </a:lnTo>
                  <a:lnTo>
                    <a:pt x="31" y="238"/>
                  </a:lnTo>
                  <a:lnTo>
                    <a:pt x="32" y="237"/>
                  </a:lnTo>
                  <a:lnTo>
                    <a:pt x="32" y="237"/>
                  </a:lnTo>
                  <a:lnTo>
                    <a:pt x="33" y="236"/>
                  </a:lnTo>
                  <a:lnTo>
                    <a:pt x="33" y="234"/>
                  </a:lnTo>
                  <a:lnTo>
                    <a:pt x="32" y="234"/>
                  </a:lnTo>
                  <a:lnTo>
                    <a:pt x="32" y="233"/>
                  </a:lnTo>
                  <a:lnTo>
                    <a:pt x="31" y="231"/>
                  </a:lnTo>
                  <a:lnTo>
                    <a:pt x="29" y="230"/>
                  </a:lnTo>
                  <a:lnTo>
                    <a:pt x="29" y="229"/>
                  </a:lnTo>
                  <a:lnTo>
                    <a:pt x="32" y="229"/>
                  </a:lnTo>
                  <a:lnTo>
                    <a:pt x="33" y="227"/>
                  </a:lnTo>
                  <a:lnTo>
                    <a:pt x="32" y="227"/>
                  </a:lnTo>
                  <a:lnTo>
                    <a:pt x="31" y="226"/>
                  </a:lnTo>
                  <a:lnTo>
                    <a:pt x="15" y="224"/>
                  </a:lnTo>
                  <a:lnTo>
                    <a:pt x="13" y="223"/>
                  </a:lnTo>
                  <a:lnTo>
                    <a:pt x="11" y="222"/>
                  </a:lnTo>
                  <a:lnTo>
                    <a:pt x="10" y="223"/>
                  </a:lnTo>
                  <a:lnTo>
                    <a:pt x="4" y="227"/>
                  </a:lnTo>
                  <a:lnTo>
                    <a:pt x="0" y="227"/>
                  </a:lnTo>
                  <a:lnTo>
                    <a:pt x="7" y="216"/>
                  </a:lnTo>
                  <a:lnTo>
                    <a:pt x="7" y="215"/>
                  </a:lnTo>
                  <a:lnTo>
                    <a:pt x="9" y="215"/>
                  </a:lnTo>
                  <a:lnTo>
                    <a:pt x="11" y="213"/>
                  </a:lnTo>
                  <a:lnTo>
                    <a:pt x="15" y="213"/>
                  </a:lnTo>
                  <a:lnTo>
                    <a:pt x="20" y="212"/>
                  </a:lnTo>
                  <a:lnTo>
                    <a:pt x="21" y="213"/>
                  </a:lnTo>
                  <a:lnTo>
                    <a:pt x="26" y="215"/>
                  </a:lnTo>
                  <a:lnTo>
                    <a:pt x="28" y="215"/>
                  </a:lnTo>
                  <a:lnTo>
                    <a:pt x="40" y="212"/>
                  </a:lnTo>
                  <a:lnTo>
                    <a:pt x="53" y="211"/>
                  </a:lnTo>
                  <a:lnTo>
                    <a:pt x="56" y="211"/>
                  </a:lnTo>
                  <a:lnTo>
                    <a:pt x="58" y="208"/>
                  </a:lnTo>
                  <a:lnTo>
                    <a:pt x="58" y="208"/>
                  </a:lnTo>
                  <a:lnTo>
                    <a:pt x="60" y="208"/>
                  </a:lnTo>
                  <a:lnTo>
                    <a:pt x="60" y="206"/>
                  </a:lnTo>
                  <a:lnTo>
                    <a:pt x="61" y="204"/>
                  </a:lnTo>
                  <a:lnTo>
                    <a:pt x="62" y="202"/>
                  </a:lnTo>
                  <a:lnTo>
                    <a:pt x="64" y="200"/>
                  </a:lnTo>
                  <a:lnTo>
                    <a:pt x="64" y="200"/>
                  </a:lnTo>
                  <a:lnTo>
                    <a:pt x="65" y="198"/>
                  </a:lnTo>
                  <a:lnTo>
                    <a:pt x="80" y="190"/>
                  </a:lnTo>
                  <a:lnTo>
                    <a:pt x="90" y="187"/>
                  </a:lnTo>
                  <a:lnTo>
                    <a:pt x="91" y="187"/>
                  </a:lnTo>
                  <a:lnTo>
                    <a:pt x="94" y="187"/>
                  </a:lnTo>
                  <a:lnTo>
                    <a:pt x="96" y="187"/>
                  </a:lnTo>
                  <a:lnTo>
                    <a:pt x="100" y="190"/>
                  </a:lnTo>
                  <a:lnTo>
                    <a:pt x="104" y="190"/>
                  </a:lnTo>
                  <a:lnTo>
                    <a:pt x="107" y="190"/>
                  </a:lnTo>
                  <a:lnTo>
                    <a:pt x="112" y="188"/>
                  </a:lnTo>
                  <a:lnTo>
                    <a:pt x="116" y="188"/>
                  </a:lnTo>
                  <a:lnTo>
                    <a:pt x="118" y="188"/>
                  </a:lnTo>
                  <a:lnTo>
                    <a:pt x="118" y="188"/>
                  </a:lnTo>
                  <a:lnTo>
                    <a:pt x="121" y="186"/>
                  </a:lnTo>
                  <a:lnTo>
                    <a:pt x="129" y="182"/>
                  </a:lnTo>
                  <a:lnTo>
                    <a:pt x="130" y="180"/>
                  </a:lnTo>
                  <a:lnTo>
                    <a:pt x="130" y="179"/>
                  </a:lnTo>
                  <a:lnTo>
                    <a:pt x="130" y="173"/>
                  </a:lnTo>
                  <a:lnTo>
                    <a:pt x="130" y="172"/>
                  </a:lnTo>
                  <a:lnTo>
                    <a:pt x="132" y="164"/>
                  </a:lnTo>
                  <a:lnTo>
                    <a:pt x="133" y="161"/>
                  </a:lnTo>
                  <a:lnTo>
                    <a:pt x="133" y="159"/>
                  </a:lnTo>
                  <a:lnTo>
                    <a:pt x="133" y="158"/>
                  </a:lnTo>
                  <a:lnTo>
                    <a:pt x="132" y="158"/>
                  </a:lnTo>
                  <a:lnTo>
                    <a:pt x="132" y="155"/>
                  </a:lnTo>
                  <a:lnTo>
                    <a:pt x="129" y="150"/>
                  </a:lnTo>
                  <a:lnTo>
                    <a:pt x="127" y="146"/>
                  </a:lnTo>
                  <a:lnTo>
                    <a:pt x="126" y="144"/>
                  </a:lnTo>
                  <a:lnTo>
                    <a:pt x="126" y="143"/>
                  </a:lnTo>
                  <a:lnTo>
                    <a:pt x="126" y="141"/>
                  </a:lnTo>
                  <a:lnTo>
                    <a:pt x="126" y="140"/>
                  </a:lnTo>
                  <a:lnTo>
                    <a:pt x="127" y="139"/>
                  </a:lnTo>
                  <a:lnTo>
                    <a:pt x="127" y="137"/>
                  </a:lnTo>
                  <a:lnTo>
                    <a:pt x="129" y="136"/>
                  </a:lnTo>
                  <a:lnTo>
                    <a:pt x="129" y="136"/>
                  </a:lnTo>
                  <a:lnTo>
                    <a:pt x="130" y="135"/>
                  </a:lnTo>
                  <a:lnTo>
                    <a:pt x="132" y="133"/>
                  </a:lnTo>
                  <a:lnTo>
                    <a:pt x="133" y="133"/>
                  </a:lnTo>
                  <a:lnTo>
                    <a:pt x="134" y="132"/>
                  </a:lnTo>
                  <a:lnTo>
                    <a:pt x="134" y="129"/>
                  </a:lnTo>
                  <a:lnTo>
                    <a:pt x="134" y="128"/>
                  </a:lnTo>
                  <a:lnTo>
                    <a:pt x="134" y="125"/>
                  </a:lnTo>
                  <a:lnTo>
                    <a:pt x="134" y="124"/>
                  </a:lnTo>
                  <a:lnTo>
                    <a:pt x="134" y="122"/>
                  </a:lnTo>
                  <a:lnTo>
                    <a:pt x="133" y="121"/>
                  </a:lnTo>
                  <a:lnTo>
                    <a:pt x="133" y="119"/>
                  </a:lnTo>
                  <a:lnTo>
                    <a:pt x="133" y="119"/>
                  </a:lnTo>
                  <a:lnTo>
                    <a:pt x="133" y="115"/>
                  </a:lnTo>
                  <a:lnTo>
                    <a:pt x="133" y="114"/>
                  </a:lnTo>
                  <a:lnTo>
                    <a:pt x="134" y="93"/>
                  </a:lnTo>
                  <a:lnTo>
                    <a:pt x="140" y="74"/>
                  </a:lnTo>
                  <a:lnTo>
                    <a:pt x="140" y="71"/>
                  </a:lnTo>
                  <a:lnTo>
                    <a:pt x="145" y="63"/>
                  </a:lnTo>
                  <a:lnTo>
                    <a:pt x="147" y="60"/>
                  </a:lnTo>
                  <a:lnTo>
                    <a:pt x="148" y="59"/>
                  </a:lnTo>
                  <a:lnTo>
                    <a:pt x="148" y="57"/>
                  </a:lnTo>
                  <a:lnTo>
                    <a:pt x="150" y="53"/>
                  </a:lnTo>
                  <a:lnTo>
                    <a:pt x="151" y="52"/>
                  </a:lnTo>
                  <a:lnTo>
                    <a:pt x="151" y="50"/>
                  </a:lnTo>
                  <a:lnTo>
                    <a:pt x="154" y="47"/>
                  </a:lnTo>
                  <a:lnTo>
                    <a:pt x="154" y="46"/>
                  </a:lnTo>
                  <a:lnTo>
                    <a:pt x="154" y="45"/>
                  </a:lnTo>
                  <a:lnTo>
                    <a:pt x="155" y="43"/>
                  </a:lnTo>
                  <a:lnTo>
                    <a:pt x="156" y="36"/>
                  </a:lnTo>
                  <a:lnTo>
                    <a:pt x="156" y="36"/>
                  </a:lnTo>
                  <a:lnTo>
                    <a:pt x="159" y="29"/>
                  </a:lnTo>
                  <a:lnTo>
                    <a:pt x="159" y="29"/>
                  </a:lnTo>
                  <a:lnTo>
                    <a:pt x="159" y="29"/>
                  </a:lnTo>
                  <a:lnTo>
                    <a:pt x="161" y="28"/>
                  </a:lnTo>
                  <a:lnTo>
                    <a:pt x="162" y="28"/>
                  </a:lnTo>
                  <a:lnTo>
                    <a:pt x="163" y="28"/>
                  </a:lnTo>
                  <a:lnTo>
                    <a:pt x="165" y="28"/>
                  </a:lnTo>
                  <a:lnTo>
                    <a:pt x="166" y="29"/>
                  </a:lnTo>
                  <a:lnTo>
                    <a:pt x="168" y="29"/>
                  </a:lnTo>
                  <a:lnTo>
                    <a:pt x="169" y="29"/>
                  </a:lnTo>
                  <a:lnTo>
                    <a:pt x="170" y="28"/>
                  </a:lnTo>
                  <a:lnTo>
                    <a:pt x="172" y="28"/>
                  </a:lnTo>
                  <a:lnTo>
                    <a:pt x="173" y="27"/>
                  </a:lnTo>
                  <a:lnTo>
                    <a:pt x="174" y="25"/>
                  </a:lnTo>
                  <a:lnTo>
                    <a:pt x="174" y="24"/>
                  </a:lnTo>
                  <a:lnTo>
                    <a:pt x="174" y="23"/>
                  </a:lnTo>
                  <a:lnTo>
                    <a:pt x="174" y="21"/>
                  </a:lnTo>
                  <a:lnTo>
                    <a:pt x="173" y="20"/>
                  </a:lnTo>
                  <a:lnTo>
                    <a:pt x="173" y="17"/>
                  </a:lnTo>
                  <a:lnTo>
                    <a:pt x="173" y="14"/>
                  </a:lnTo>
                  <a:lnTo>
                    <a:pt x="173" y="13"/>
                  </a:lnTo>
                  <a:lnTo>
                    <a:pt x="173" y="11"/>
                  </a:lnTo>
                  <a:lnTo>
                    <a:pt x="174" y="11"/>
                  </a:lnTo>
                  <a:lnTo>
                    <a:pt x="176" y="10"/>
                  </a:lnTo>
                  <a:lnTo>
                    <a:pt x="177" y="9"/>
                  </a:lnTo>
                  <a:lnTo>
                    <a:pt x="179" y="9"/>
                  </a:lnTo>
                  <a:lnTo>
                    <a:pt x="180" y="9"/>
                  </a:lnTo>
                  <a:lnTo>
                    <a:pt x="187" y="10"/>
                  </a:lnTo>
                  <a:lnTo>
                    <a:pt x="190" y="11"/>
                  </a:lnTo>
                  <a:lnTo>
                    <a:pt x="194" y="10"/>
                  </a:lnTo>
                  <a:lnTo>
                    <a:pt x="194" y="10"/>
                  </a:lnTo>
                  <a:lnTo>
                    <a:pt x="198" y="9"/>
                  </a:lnTo>
                  <a:lnTo>
                    <a:pt x="199" y="6"/>
                  </a:lnTo>
                  <a:lnTo>
                    <a:pt x="204" y="2"/>
                  </a:lnTo>
                  <a:lnTo>
                    <a:pt x="205" y="2"/>
                  </a:lnTo>
                  <a:lnTo>
                    <a:pt x="216" y="0"/>
                  </a:lnTo>
                  <a:lnTo>
                    <a:pt x="217" y="0"/>
                  </a:lnTo>
                  <a:lnTo>
                    <a:pt x="219" y="0"/>
                  </a:lnTo>
                  <a:lnTo>
                    <a:pt x="219" y="0"/>
                  </a:lnTo>
                  <a:lnTo>
                    <a:pt x="220" y="2"/>
                  </a:lnTo>
                  <a:lnTo>
                    <a:pt x="220" y="2"/>
                  </a:lnTo>
                  <a:lnTo>
                    <a:pt x="220" y="5"/>
                  </a:lnTo>
                  <a:lnTo>
                    <a:pt x="221" y="6"/>
                  </a:lnTo>
                  <a:lnTo>
                    <a:pt x="221" y="7"/>
                  </a:lnTo>
                  <a:lnTo>
                    <a:pt x="220" y="16"/>
                  </a:lnTo>
                  <a:lnTo>
                    <a:pt x="221" y="17"/>
                  </a:lnTo>
                  <a:lnTo>
                    <a:pt x="221" y="20"/>
                  </a:lnTo>
                  <a:lnTo>
                    <a:pt x="223" y="23"/>
                  </a:lnTo>
                  <a:lnTo>
                    <a:pt x="224" y="23"/>
                  </a:lnTo>
                  <a:lnTo>
                    <a:pt x="226" y="24"/>
                  </a:lnTo>
                  <a:lnTo>
                    <a:pt x="228" y="31"/>
                  </a:lnTo>
                  <a:lnTo>
                    <a:pt x="228" y="32"/>
                  </a:lnTo>
                  <a:lnTo>
                    <a:pt x="228" y="32"/>
                  </a:lnTo>
                  <a:lnTo>
                    <a:pt x="228" y="34"/>
                  </a:lnTo>
                  <a:lnTo>
                    <a:pt x="231" y="35"/>
                  </a:lnTo>
                  <a:lnTo>
                    <a:pt x="233" y="36"/>
                  </a:lnTo>
                  <a:lnTo>
                    <a:pt x="237" y="39"/>
                  </a:lnTo>
                  <a:lnTo>
                    <a:pt x="237" y="39"/>
                  </a:lnTo>
                  <a:lnTo>
                    <a:pt x="237" y="41"/>
                  </a:lnTo>
                  <a:lnTo>
                    <a:pt x="237" y="42"/>
                  </a:lnTo>
                  <a:lnTo>
                    <a:pt x="237" y="43"/>
                  </a:lnTo>
                  <a:lnTo>
                    <a:pt x="235" y="47"/>
                  </a:lnTo>
                  <a:lnTo>
                    <a:pt x="233" y="53"/>
                  </a:lnTo>
                  <a:lnTo>
                    <a:pt x="219" y="76"/>
                  </a:lnTo>
                  <a:lnTo>
                    <a:pt x="213" y="83"/>
                  </a:lnTo>
                  <a:lnTo>
                    <a:pt x="212" y="86"/>
                  </a:lnTo>
                  <a:lnTo>
                    <a:pt x="206" y="106"/>
                  </a:lnTo>
                  <a:lnTo>
                    <a:pt x="205" y="108"/>
                  </a:lnTo>
                  <a:lnTo>
                    <a:pt x="201" y="115"/>
                  </a:lnTo>
                  <a:lnTo>
                    <a:pt x="191" y="125"/>
                  </a:lnTo>
                  <a:lnTo>
                    <a:pt x="201" y="132"/>
                  </a:lnTo>
                  <a:lnTo>
                    <a:pt x="205" y="133"/>
                  </a:lnTo>
                  <a:lnTo>
                    <a:pt x="209" y="135"/>
                  </a:lnTo>
                  <a:lnTo>
                    <a:pt x="210" y="135"/>
                  </a:lnTo>
                  <a:lnTo>
                    <a:pt x="221" y="141"/>
                  </a:lnTo>
                  <a:lnTo>
                    <a:pt x="223" y="141"/>
                  </a:lnTo>
                  <a:lnTo>
                    <a:pt x="238" y="146"/>
                  </a:lnTo>
                  <a:lnTo>
                    <a:pt x="245" y="146"/>
                  </a:lnTo>
                  <a:lnTo>
                    <a:pt x="252" y="143"/>
                  </a:lnTo>
                  <a:lnTo>
                    <a:pt x="253" y="143"/>
                  </a:lnTo>
                  <a:lnTo>
                    <a:pt x="267" y="150"/>
                  </a:lnTo>
                  <a:lnTo>
                    <a:pt x="269" y="151"/>
                  </a:lnTo>
                  <a:lnTo>
                    <a:pt x="273" y="158"/>
                  </a:lnTo>
                  <a:lnTo>
                    <a:pt x="274" y="161"/>
                  </a:lnTo>
                  <a:lnTo>
                    <a:pt x="275" y="164"/>
                  </a:lnTo>
                  <a:lnTo>
                    <a:pt x="275" y="165"/>
                  </a:lnTo>
                  <a:lnTo>
                    <a:pt x="275" y="168"/>
                  </a:lnTo>
                  <a:lnTo>
                    <a:pt x="275" y="169"/>
                  </a:lnTo>
                  <a:lnTo>
                    <a:pt x="278" y="169"/>
                  </a:lnTo>
                  <a:lnTo>
                    <a:pt x="284" y="169"/>
                  </a:lnTo>
                  <a:lnTo>
                    <a:pt x="284" y="171"/>
                  </a:lnTo>
                  <a:lnTo>
                    <a:pt x="289" y="173"/>
                  </a:lnTo>
                  <a:lnTo>
                    <a:pt x="298" y="176"/>
                  </a:lnTo>
                  <a:lnTo>
                    <a:pt x="298" y="176"/>
                  </a:lnTo>
                  <a:close/>
                </a:path>
              </a:pathLst>
            </a:custGeom>
            <a:grpFill/>
            <a:ln w="12700">
              <a:solidFill>
                <a:schemeClr val="bg1">
                  <a:lumMod val="7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32" name="Freeform 18">
              <a:extLst>
                <a:ext uri="{FF2B5EF4-FFF2-40B4-BE49-F238E27FC236}">
                  <a16:creationId xmlns:a16="http://schemas.microsoft.com/office/drawing/2014/main" xmlns="" id="{55B661E9-E743-4A65-9259-1754BFEE0578}"/>
                </a:ext>
              </a:extLst>
            </p:cNvPr>
            <p:cNvSpPr>
              <a:spLocks/>
            </p:cNvSpPr>
            <p:nvPr/>
          </p:nvSpPr>
          <p:spPr bwMode="auto">
            <a:xfrm>
              <a:off x="2975" y="2021"/>
              <a:ext cx="516" cy="876"/>
            </a:xfrm>
            <a:custGeom>
              <a:avLst/>
              <a:gdLst>
                <a:gd name="T0" fmla="*/ 495 w 516"/>
                <a:gd name="T1" fmla="*/ 81 h 876"/>
                <a:gd name="T2" fmla="*/ 477 w 516"/>
                <a:gd name="T3" fmla="*/ 132 h 876"/>
                <a:gd name="T4" fmla="*/ 451 w 516"/>
                <a:gd name="T5" fmla="*/ 172 h 876"/>
                <a:gd name="T6" fmla="*/ 474 w 516"/>
                <a:gd name="T7" fmla="*/ 226 h 876"/>
                <a:gd name="T8" fmla="*/ 465 w 516"/>
                <a:gd name="T9" fmla="*/ 265 h 876"/>
                <a:gd name="T10" fmla="*/ 441 w 516"/>
                <a:gd name="T11" fmla="*/ 294 h 876"/>
                <a:gd name="T12" fmla="*/ 441 w 516"/>
                <a:gd name="T13" fmla="*/ 323 h 876"/>
                <a:gd name="T14" fmla="*/ 448 w 516"/>
                <a:gd name="T15" fmla="*/ 381 h 876"/>
                <a:gd name="T16" fmla="*/ 454 w 516"/>
                <a:gd name="T17" fmla="*/ 472 h 876"/>
                <a:gd name="T18" fmla="*/ 427 w 516"/>
                <a:gd name="T19" fmla="*/ 539 h 876"/>
                <a:gd name="T20" fmla="*/ 448 w 516"/>
                <a:gd name="T21" fmla="*/ 594 h 876"/>
                <a:gd name="T22" fmla="*/ 459 w 516"/>
                <a:gd name="T23" fmla="*/ 622 h 876"/>
                <a:gd name="T24" fmla="*/ 477 w 516"/>
                <a:gd name="T25" fmla="*/ 659 h 876"/>
                <a:gd name="T26" fmla="*/ 496 w 516"/>
                <a:gd name="T27" fmla="*/ 701 h 876"/>
                <a:gd name="T28" fmla="*/ 473 w 516"/>
                <a:gd name="T29" fmla="*/ 727 h 876"/>
                <a:gd name="T30" fmla="*/ 447 w 516"/>
                <a:gd name="T31" fmla="*/ 719 h 876"/>
                <a:gd name="T32" fmla="*/ 372 w 516"/>
                <a:gd name="T33" fmla="*/ 712 h 876"/>
                <a:gd name="T34" fmla="*/ 383 w 516"/>
                <a:gd name="T35" fmla="*/ 728 h 876"/>
                <a:gd name="T36" fmla="*/ 415 w 516"/>
                <a:gd name="T37" fmla="*/ 756 h 876"/>
                <a:gd name="T38" fmla="*/ 412 w 516"/>
                <a:gd name="T39" fmla="*/ 782 h 876"/>
                <a:gd name="T40" fmla="*/ 377 w 516"/>
                <a:gd name="T41" fmla="*/ 782 h 876"/>
                <a:gd name="T42" fmla="*/ 362 w 516"/>
                <a:gd name="T43" fmla="*/ 815 h 876"/>
                <a:gd name="T44" fmla="*/ 371 w 516"/>
                <a:gd name="T45" fmla="*/ 853 h 876"/>
                <a:gd name="T46" fmla="*/ 296 w 516"/>
                <a:gd name="T47" fmla="*/ 839 h 876"/>
                <a:gd name="T48" fmla="*/ 245 w 516"/>
                <a:gd name="T49" fmla="*/ 818 h 876"/>
                <a:gd name="T50" fmla="*/ 206 w 516"/>
                <a:gd name="T51" fmla="*/ 813 h 876"/>
                <a:gd name="T52" fmla="*/ 176 w 516"/>
                <a:gd name="T53" fmla="*/ 789 h 876"/>
                <a:gd name="T54" fmla="*/ 144 w 516"/>
                <a:gd name="T55" fmla="*/ 782 h 876"/>
                <a:gd name="T56" fmla="*/ 80 w 516"/>
                <a:gd name="T57" fmla="*/ 777 h 876"/>
                <a:gd name="T58" fmla="*/ 54 w 516"/>
                <a:gd name="T59" fmla="*/ 753 h 876"/>
                <a:gd name="T60" fmla="*/ 10 w 516"/>
                <a:gd name="T61" fmla="*/ 770 h 876"/>
                <a:gd name="T62" fmla="*/ 36 w 516"/>
                <a:gd name="T63" fmla="*/ 738 h 876"/>
                <a:gd name="T64" fmla="*/ 19 w 516"/>
                <a:gd name="T65" fmla="*/ 698 h 876"/>
                <a:gd name="T66" fmla="*/ 46 w 516"/>
                <a:gd name="T67" fmla="*/ 672 h 876"/>
                <a:gd name="T68" fmla="*/ 84 w 516"/>
                <a:gd name="T69" fmla="*/ 674 h 876"/>
                <a:gd name="T70" fmla="*/ 86 w 516"/>
                <a:gd name="T71" fmla="*/ 649 h 876"/>
                <a:gd name="T72" fmla="*/ 97 w 516"/>
                <a:gd name="T73" fmla="*/ 616 h 876"/>
                <a:gd name="T74" fmla="*/ 104 w 516"/>
                <a:gd name="T75" fmla="*/ 586 h 876"/>
                <a:gd name="T76" fmla="*/ 76 w 516"/>
                <a:gd name="T77" fmla="*/ 562 h 876"/>
                <a:gd name="T78" fmla="*/ 90 w 516"/>
                <a:gd name="T79" fmla="*/ 525 h 876"/>
                <a:gd name="T80" fmla="*/ 138 w 516"/>
                <a:gd name="T81" fmla="*/ 514 h 876"/>
                <a:gd name="T82" fmla="*/ 163 w 516"/>
                <a:gd name="T83" fmla="*/ 526 h 876"/>
                <a:gd name="T84" fmla="*/ 210 w 516"/>
                <a:gd name="T85" fmla="*/ 522 h 876"/>
                <a:gd name="T86" fmla="*/ 202 w 516"/>
                <a:gd name="T87" fmla="*/ 485 h 876"/>
                <a:gd name="T88" fmla="*/ 247 w 516"/>
                <a:gd name="T89" fmla="*/ 490 h 876"/>
                <a:gd name="T90" fmla="*/ 271 w 516"/>
                <a:gd name="T91" fmla="*/ 443 h 876"/>
                <a:gd name="T92" fmla="*/ 288 w 516"/>
                <a:gd name="T93" fmla="*/ 399 h 876"/>
                <a:gd name="T94" fmla="*/ 282 w 516"/>
                <a:gd name="T95" fmla="*/ 363 h 876"/>
                <a:gd name="T96" fmla="*/ 257 w 516"/>
                <a:gd name="T97" fmla="*/ 348 h 876"/>
                <a:gd name="T98" fmla="*/ 228 w 516"/>
                <a:gd name="T99" fmla="*/ 337 h 876"/>
                <a:gd name="T100" fmla="*/ 182 w 516"/>
                <a:gd name="T101" fmla="*/ 313 h 876"/>
                <a:gd name="T102" fmla="*/ 163 w 516"/>
                <a:gd name="T103" fmla="*/ 276 h 876"/>
                <a:gd name="T104" fmla="*/ 180 w 516"/>
                <a:gd name="T105" fmla="*/ 210 h 876"/>
                <a:gd name="T106" fmla="*/ 253 w 516"/>
                <a:gd name="T107" fmla="*/ 225 h 876"/>
                <a:gd name="T108" fmla="*/ 304 w 516"/>
                <a:gd name="T109" fmla="*/ 185 h 876"/>
                <a:gd name="T110" fmla="*/ 315 w 516"/>
                <a:gd name="T111" fmla="*/ 143 h 876"/>
                <a:gd name="T112" fmla="*/ 357 w 516"/>
                <a:gd name="T113" fmla="*/ 92 h 876"/>
                <a:gd name="T114" fmla="*/ 390 w 516"/>
                <a:gd name="T115" fmla="*/ 58 h 876"/>
                <a:gd name="T116" fmla="*/ 425 w 516"/>
                <a:gd name="T117" fmla="*/ 18 h 876"/>
                <a:gd name="T118" fmla="*/ 460 w 516"/>
                <a:gd name="T119" fmla="*/ 37 h 876"/>
                <a:gd name="T120" fmla="*/ 498 w 516"/>
                <a:gd name="T121" fmla="*/ 1 h 876"/>
                <a:gd name="T122" fmla="*/ 506 w 516"/>
                <a:gd name="T123" fmla="*/ 23 h 8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516" h="876">
                  <a:moveTo>
                    <a:pt x="506" y="23"/>
                  </a:moveTo>
                  <a:lnTo>
                    <a:pt x="506" y="24"/>
                  </a:lnTo>
                  <a:lnTo>
                    <a:pt x="509" y="24"/>
                  </a:lnTo>
                  <a:lnTo>
                    <a:pt x="509" y="26"/>
                  </a:lnTo>
                  <a:lnTo>
                    <a:pt x="512" y="24"/>
                  </a:lnTo>
                  <a:lnTo>
                    <a:pt x="512" y="26"/>
                  </a:lnTo>
                  <a:lnTo>
                    <a:pt x="512" y="27"/>
                  </a:lnTo>
                  <a:lnTo>
                    <a:pt x="513" y="29"/>
                  </a:lnTo>
                  <a:lnTo>
                    <a:pt x="514" y="30"/>
                  </a:lnTo>
                  <a:lnTo>
                    <a:pt x="516" y="30"/>
                  </a:lnTo>
                  <a:lnTo>
                    <a:pt x="516" y="31"/>
                  </a:lnTo>
                  <a:lnTo>
                    <a:pt x="516" y="33"/>
                  </a:lnTo>
                  <a:lnTo>
                    <a:pt x="516" y="34"/>
                  </a:lnTo>
                  <a:lnTo>
                    <a:pt x="510" y="47"/>
                  </a:lnTo>
                  <a:lnTo>
                    <a:pt x="507" y="56"/>
                  </a:lnTo>
                  <a:lnTo>
                    <a:pt x="506" y="60"/>
                  </a:lnTo>
                  <a:lnTo>
                    <a:pt x="503" y="63"/>
                  </a:lnTo>
                  <a:lnTo>
                    <a:pt x="498" y="66"/>
                  </a:lnTo>
                  <a:lnTo>
                    <a:pt x="495" y="67"/>
                  </a:lnTo>
                  <a:lnTo>
                    <a:pt x="494" y="70"/>
                  </a:lnTo>
                  <a:lnTo>
                    <a:pt x="495" y="74"/>
                  </a:lnTo>
                  <a:lnTo>
                    <a:pt x="496" y="77"/>
                  </a:lnTo>
                  <a:lnTo>
                    <a:pt x="496" y="78"/>
                  </a:lnTo>
                  <a:lnTo>
                    <a:pt x="495" y="81"/>
                  </a:lnTo>
                  <a:lnTo>
                    <a:pt x="494" y="88"/>
                  </a:lnTo>
                  <a:lnTo>
                    <a:pt x="492" y="91"/>
                  </a:lnTo>
                  <a:lnTo>
                    <a:pt x="492" y="92"/>
                  </a:lnTo>
                  <a:lnTo>
                    <a:pt x="491" y="94"/>
                  </a:lnTo>
                  <a:lnTo>
                    <a:pt x="491" y="98"/>
                  </a:lnTo>
                  <a:lnTo>
                    <a:pt x="490" y="99"/>
                  </a:lnTo>
                  <a:lnTo>
                    <a:pt x="490" y="100"/>
                  </a:lnTo>
                  <a:lnTo>
                    <a:pt x="488" y="102"/>
                  </a:lnTo>
                  <a:lnTo>
                    <a:pt x="487" y="105"/>
                  </a:lnTo>
                  <a:lnTo>
                    <a:pt x="484" y="112"/>
                  </a:lnTo>
                  <a:lnTo>
                    <a:pt x="484" y="113"/>
                  </a:lnTo>
                  <a:lnTo>
                    <a:pt x="484" y="113"/>
                  </a:lnTo>
                  <a:lnTo>
                    <a:pt x="487" y="116"/>
                  </a:lnTo>
                  <a:lnTo>
                    <a:pt x="487" y="117"/>
                  </a:lnTo>
                  <a:lnTo>
                    <a:pt x="487" y="120"/>
                  </a:lnTo>
                  <a:lnTo>
                    <a:pt x="487" y="121"/>
                  </a:lnTo>
                  <a:lnTo>
                    <a:pt x="487" y="123"/>
                  </a:lnTo>
                  <a:lnTo>
                    <a:pt x="484" y="124"/>
                  </a:lnTo>
                  <a:lnTo>
                    <a:pt x="484" y="125"/>
                  </a:lnTo>
                  <a:lnTo>
                    <a:pt x="484" y="127"/>
                  </a:lnTo>
                  <a:lnTo>
                    <a:pt x="484" y="130"/>
                  </a:lnTo>
                  <a:lnTo>
                    <a:pt x="483" y="130"/>
                  </a:lnTo>
                  <a:lnTo>
                    <a:pt x="481" y="132"/>
                  </a:lnTo>
                  <a:lnTo>
                    <a:pt x="477" y="132"/>
                  </a:lnTo>
                  <a:lnTo>
                    <a:pt x="476" y="134"/>
                  </a:lnTo>
                  <a:lnTo>
                    <a:pt x="474" y="138"/>
                  </a:lnTo>
                  <a:lnTo>
                    <a:pt x="473" y="139"/>
                  </a:lnTo>
                  <a:lnTo>
                    <a:pt x="470" y="142"/>
                  </a:lnTo>
                  <a:lnTo>
                    <a:pt x="469" y="142"/>
                  </a:lnTo>
                  <a:lnTo>
                    <a:pt x="469" y="143"/>
                  </a:lnTo>
                  <a:lnTo>
                    <a:pt x="466" y="146"/>
                  </a:lnTo>
                  <a:lnTo>
                    <a:pt x="465" y="148"/>
                  </a:lnTo>
                  <a:lnTo>
                    <a:pt x="465" y="148"/>
                  </a:lnTo>
                  <a:lnTo>
                    <a:pt x="463" y="148"/>
                  </a:lnTo>
                  <a:lnTo>
                    <a:pt x="460" y="149"/>
                  </a:lnTo>
                  <a:lnTo>
                    <a:pt x="459" y="149"/>
                  </a:lnTo>
                  <a:lnTo>
                    <a:pt x="458" y="150"/>
                  </a:lnTo>
                  <a:lnTo>
                    <a:pt x="456" y="156"/>
                  </a:lnTo>
                  <a:lnTo>
                    <a:pt x="456" y="157"/>
                  </a:lnTo>
                  <a:lnTo>
                    <a:pt x="456" y="157"/>
                  </a:lnTo>
                  <a:lnTo>
                    <a:pt x="455" y="159"/>
                  </a:lnTo>
                  <a:lnTo>
                    <a:pt x="454" y="159"/>
                  </a:lnTo>
                  <a:lnTo>
                    <a:pt x="452" y="160"/>
                  </a:lnTo>
                  <a:lnTo>
                    <a:pt x="452" y="160"/>
                  </a:lnTo>
                  <a:lnTo>
                    <a:pt x="451" y="164"/>
                  </a:lnTo>
                  <a:lnTo>
                    <a:pt x="451" y="165"/>
                  </a:lnTo>
                  <a:lnTo>
                    <a:pt x="451" y="168"/>
                  </a:lnTo>
                  <a:lnTo>
                    <a:pt x="451" y="172"/>
                  </a:lnTo>
                  <a:lnTo>
                    <a:pt x="451" y="182"/>
                  </a:lnTo>
                  <a:lnTo>
                    <a:pt x="452" y="182"/>
                  </a:lnTo>
                  <a:lnTo>
                    <a:pt x="452" y="186"/>
                  </a:lnTo>
                  <a:lnTo>
                    <a:pt x="452" y="188"/>
                  </a:lnTo>
                  <a:lnTo>
                    <a:pt x="452" y="188"/>
                  </a:lnTo>
                  <a:lnTo>
                    <a:pt x="454" y="188"/>
                  </a:lnTo>
                  <a:lnTo>
                    <a:pt x="455" y="189"/>
                  </a:lnTo>
                  <a:lnTo>
                    <a:pt x="456" y="189"/>
                  </a:lnTo>
                  <a:lnTo>
                    <a:pt x="458" y="190"/>
                  </a:lnTo>
                  <a:lnTo>
                    <a:pt x="459" y="192"/>
                  </a:lnTo>
                  <a:lnTo>
                    <a:pt x="465" y="204"/>
                  </a:lnTo>
                  <a:lnTo>
                    <a:pt x="466" y="207"/>
                  </a:lnTo>
                  <a:lnTo>
                    <a:pt x="472" y="208"/>
                  </a:lnTo>
                  <a:lnTo>
                    <a:pt x="473" y="210"/>
                  </a:lnTo>
                  <a:lnTo>
                    <a:pt x="473" y="212"/>
                  </a:lnTo>
                  <a:lnTo>
                    <a:pt x="473" y="214"/>
                  </a:lnTo>
                  <a:lnTo>
                    <a:pt x="469" y="215"/>
                  </a:lnTo>
                  <a:lnTo>
                    <a:pt x="472" y="217"/>
                  </a:lnTo>
                  <a:lnTo>
                    <a:pt x="476" y="219"/>
                  </a:lnTo>
                  <a:lnTo>
                    <a:pt x="477" y="222"/>
                  </a:lnTo>
                  <a:lnTo>
                    <a:pt x="477" y="222"/>
                  </a:lnTo>
                  <a:lnTo>
                    <a:pt x="476" y="224"/>
                  </a:lnTo>
                  <a:lnTo>
                    <a:pt x="474" y="224"/>
                  </a:lnTo>
                  <a:lnTo>
                    <a:pt x="474" y="226"/>
                  </a:lnTo>
                  <a:lnTo>
                    <a:pt x="476" y="226"/>
                  </a:lnTo>
                  <a:lnTo>
                    <a:pt x="476" y="228"/>
                  </a:lnTo>
                  <a:lnTo>
                    <a:pt x="477" y="232"/>
                  </a:lnTo>
                  <a:lnTo>
                    <a:pt x="477" y="233"/>
                  </a:lnTo>
                  <a:lnTo>
                    <a:pt x="476" y="233"/>
                  </a:lnTo>
                  <a:lnTo>
                    <a:pt x="476" y="235"/>
                  </a:lnTo>
                  <a:lnTo>
                    <a:pt x="476" y="235"/>
                  </a:lnTo>
                  <a:lnTo>
                    <a:pt x="473" y="243"/>
                  </a:lnTo>
                  <a:lnTo>
                    <a:pt x="473" y="243"/>
                  </a:lnTo>
                  <a:lnTo>
                    <a:pt x="470" y="246"/>
                  </a:lnTo>
                  <a:lnTo>
                    <a:pt x="469" y="247"/>
                  </a:lnTo>
                  <a:lnTo>
                    <a:pt x="465" y="247"/>
                  </a:lnTo>
                  <a:lnTo>
                    <a:pt x="463" y="250"/>
                  </a:lnTo>
                  <a:lnTo>
                    <a:pt x="462" y="251"/>
                  </a:lnTo>
                  <a:lnTo>
                    <a:pt x="463" y="254"/>
                  </a:lnTo>
                  <a:lnTo>
                    <a:pt x="465" y="255"/>
                  </a:lnTo>
                  <a:lnTo>
                    <a:pt x="466" y="255"/>
                  </a:lnTo>
                  <a:lnTo>
                    <a:pt x="467" y="257"/>
                  </a:lnTo>
                  <a:lnTo>
                    <a:pt x="467" y="258"/>
                  </a:lnTo>
                  <a:lnTo>
                    <a:pt x="466" y="262"/>
                  </a:lnTo>
                  <a:lnTo>
                    <a:pt x="466" y="262"/>
                  </a:lnTo>
                  <a:lnTo>
                    <a:pt x="466" y="264"/>
                  </a:lnTo>
                  <a:lnTo>
                    <a:pt x="466" y="265"/>
                  </a:lnTo>
                  <a:lnTo>
                    <a:pt x="465" y="265"/>
                  </a:lnTo>
                  <a:lnTo>
                    <a:pt x="465" y="265"/>
                  </a:lnTo>
                  <a:lnTo>
                    <a:pt x="463" y="265"/>
                  </a:lnTo>
                  <a:lnTo>
                    <a:pt x="463" y="266"/>
                  </a:lnTo>
                  <a:lnTo>
                    <a:pt x="463" y="268"/>
                  </a:lnTo>
                  <a:lnTo>
                    <a:pt x="463" y="268"/>
                  </a:lnTo>
                  <a:lnTo>
                    <a:pt x="456" y="276"/>
                  </a:lnTo>
                  <a:lnTo>
                    <a:pt x="454" y="279"/>
                  </a:lnTo>
                  <a:lnTo>
                    <a:pt x="454" y="280"/>
                  </a:lnTo>
                  <a:lnTo>
                    <a:pt x="452" y="284"/>
                  </a:lnTo>
                  <a:lnTo>
                    <a:pt x="451" y="286"/>
                  </a:lnTo>
                  <a:lnTo>
                    <a:pt x="451" y="286"/>
                  </a:lnTo>
                  <a:lnTo>
                    <a:pt x="449" y="287"/>
                  </a:lnTo>
                  <a:lnTo>
                    <a:pt x="448" y="287"/>
                  </a:lnTo>
                  <a:lnTo>
                    <a:pt x="448" y="289"/>
                  </a:lnTo>
                  <a:lnTo>
                    <a:pt x="448" y="290"/>
                  </a:lnTo>
                  <a:lnTo>
                    <a:pt x="447" y="291"/>
                  </a:lnTo>
                  <a:lnTo>
                    <a:pt x="445" y="291"/>
                  </a:lnTo>
                  <a:lnTo>
                    <a:pt x="444" y="293"/>
                  </a:lnTo>
                  <a:lnTo>
                    <a:pt x="444" y="294"/>
                  </a:lnTo>
                  <a:lnTo>
                    <a:pt x="444" y="294"/>
                  </a:lnTo>
                  <a:lnTo>
                    <a:pt x="445" y="294"/>
                  </a:lnTo>
                  <a:lnTo>
                    <a:pt x="444" y="295"/>
                  </a:lnTo>
                  <a:lnTo>
                    <a:pt x="442" y="295"/>
                  </a:lnTo>
                  <a:lnTo>
                    <a:pt x="441" y="294"/>
                  </a:lnTo>
                  <a:lnTo>
                    <a:pt x="440" y="295"/>
                  </a:lnTo>
                  <a:lnTo>
                    <a:pt x="440" y="295"/>
                  </a:lnTo>
                  <a:lnTo>
                    <a:pt x="440" y="297"/>
                  </a:lnTo>
                  <a:lnTo>
                    <a:pt x="441" y="298"/>
                  </a:lnTo>
                  <a:lnTo>
                    <a:pt x="442" y="298"/>
                  </a:lnTo>
                  <a:lnTo>
                    <a:pt x="444" y="301"/>
                  </a:lnTo>
                  <a:lnTo>
                    <a:pt x="442" y="304"/>
                  </a:lnTo>
                  <a:lnTo>
                    <a:pt x="441" y="307"/>
                  </a:lnTo>
                  <a:lnTo>
                    <a:pt x="440" y="309"/>
                  </a:lnTo>
                  <a:lnTo>
                    <a:pt x="440" y="311"/>
                  </a:lnTo>
                  <a:lnTo>
                    <a:pt x="442" y="312"/>
                  </a:lnTo>
                  <a:lnTo>
                    <a:pt x="442" y="313"/>
                  </a:lnTo>
                  <a:lnTo>
                    <a:pt x="442" y="315"/>
                  </a:lnTo>
                  <a:lnTo>
                    <a:pt x="442" y="316"/>
                  </a:lnTo>
                  <a:lnTo>
                    <a:pt x="442" y="316"/>
                  </a:lnTo>
                  <a:lnTo>
                    <a:pt x="444" y="318"/>
                  </a:lnTo>
                  <a:lnTo>
                    <a:pt x="442" y="319"/>
                  </a:lnTo>
                  <a:lnTo>
                    <a:pt x="442" y="320"/>
                  </a:lnTo>
                  <a:lnTo>
                    <a:pt x="441" y="322"/>
                  </a:lnTo>
                  <a:lnTo>
                    <a:pt x="440" y="322"/>
                  </a:lnTo>
                  <a:lnTo>
                    <a:pt x="440" y="322"/>
                  </a:lnTo>
                  <a:lnTo>
                    <a:pt x="440" y="322"/>
                  </a:lnTo>
                  <a:lnTo>
                    <a:pt x="440" y="323"/>
                  </a:lnTo>
                  <a:lnTo>
                    <a:pt x="441" y="323"/>
                  </a:lnTo>
                  <a:lnTo>
                    <a:pt x="442" y="325"/>
                  </a:lnTo>
                  <a:lnTo>
                    <a:pt x="442" y="326"/>
                  </a:lnTo>
                  <a:lnTo>
                    <a:pt x="444" y="327"/>
                  </a:lnTo>
                  <a:lnTo>
                    <a:pt x="445" y="326"/>
                  </a:lnTo>
                  <a:lnTo>
                    <a:pt x="445" y="327"/>
                  </a:lnTo>
                  <a:lnTo>
                    <a:pt x="445" y="330"/>
                  </a:lnTo>
                  <a:lnTo>
                    <a:pt x="444" y="331"/>
                  </a:lnTo>
                  <a:lnTo>
                    <a:pt x="442" y="331"/>
                  </a:lnTo>
                  <a:lnTo>
                    <a:pt x="442" y="331"/>
                  </a:lnTo>
                  <a:lnTo>
                    <a:pt x="441" y="331"/>
                  </a:lnTo>
                  <a:lnTo>
                    <a:pt x="441" y="331"/>
                  </a:lnTo>
                  <a:lnTo>
                    <a:pt x="441" y="333"/>
                  </a:lnTo>
                  <a:lnTo>
                    <a:pt x="449" y="342"/>
                  </a:lnTo>
                  <a:lnTo>
                    <a:pt x="449" y="345"/>
                  </a:lnTo>
                  <a:lnTo>
                    <a:pt x="451" y="351"/>
                  </a:lnTo>
                  <a:lnTo>
                    <a:pt x="451" y="352"/>
                  </a:lnTo>
                  <a:lnTo>
                    <a:pt x="451" y="355"/>
                  </a:lnTo>
                  <a:lnTo>
                    <a:pt x="449" y="359"/>
                  </a:lnTo>
                  <a:lnTo>
                    <a:pt x="448" y="365"/>
                  </a:lnTo>
                  <a:lnTo>
                    <a:pt x="447" y="370"/>
                  </a:lnTo>
                  <a:lnTo>
                    <a:pt x="447" y="373"/>
                  </a:lnTo>
                  <a:lnTo>
                    <a:pt x="448" y="377"/>
                  </a:lnTo>
                  <a:lnTo>
                    <a:pt x="448" y="380"/>
                  </a:lnTo>
                  <a:lnTo>
                    <a:pt x="448" y="381"/>
                  </a:lnTo>
                  <a:lnTo>
                    <a:pt x="447" y="387"/>
                  </a:lnTo>
                  <a:lnTo>
                    <a:pt x="445" y="388"/>
                  </a:lnTo>
                  <a:lnTo>
                    <a:pt x="445" y="394"/>
                  </a:lnTo>
                  <a:lnTo>
                    <a:pt x="451" y="412"/>
                  </a:lnTo>
                  <a:lnTo>
                    <a:pt x="451" y="417"/>
                  </a:lnTo>
                  <a:lnTo>
                    <a:pt x="451" y="419"/>
                  </a:lnTo>
                  <a:lnTo>
                    <a:pt x="451" y="420"/>
                  </a:lnTo>
                  <a:lnTo>
                    <a:pt x="452" y="421"/>
                  </a:lnTo>
                  <a:lnTo>
                    <a:pt x="452" y="423"/>
                  </a:lnTo>
                  <a:lnTo>
                    <a:pt x="454" y="421"/>
                  </a:lnTo>
                  <a:lnTo>
                    <a:pt x="455" y="423"/>
                  </a:lnTo>
                  <a:lnTo>
                    <a:pt x="456" y="425"/>
                  </a:lnTo>
                  <a:lnTo>
                    <a:pt x="458" y="441"/>
                  </a:lnTo>
                  <a:lnTo>
                    <a:pt x="460" y="449"/>
                  </a:lnTo>
                  <a:lnTo>
                    <a:pt x="462" y="454"/>
                  </a:lnTo>
                  <a:lnTo>
                    <a:pt x="460" y="459"/>
                  </a:lnTo>
                  <a:lnTo>
                    <a:pt x="458" y="461"/>
                  </a:lnTo>
                  <a:lnTo>
                    <a:pt x="456" y="464"/>
                  </a:lnTo>
                  <a:lnTo>
                    <a:pt x="456" y="464"/>
                  </a:lnTo>
                  <a:lnTo>
                    <a:pt x="456" y="466"/>
                  </a:lnTo>
                  <a:lnTo>
                    <a:pt x="456" y="468"/>
                  </a:lnTo>
                  <a:lnTo>
                    <a:pt x="456" y="470"/>
                  </a:lnTo>
                  <a:lnTo>
                    <a:pt x="455" y="471"/>
                  </a:lnTo>
                  <a:lnTo>
                    <a:pt x="454" y="472"/>
                  </a:lnTo>
                  <a:lnTo>
                    <a:pt x="454" y="474"/>
                  </a:lnTo>
                  <a:lnTo>
                    <a:pt x="451" y="475"/>
                  </a:lnTo>
                  <a:lnTo>
                    <a:pt x="451" y="475"/>
                  </a:lnTo>
                  <a:lnTo>
                    <a:pt x="448" y="481"/>
                  </a:lnTo>
                  <a:lnTo>
                    <a:pt x="447" y="482"/>
                  </a:lnTo>
                  <a:lnTo>
                    <a:pt x="445" y="484"/>
                  </a:lnTo>
                  <a:lnTo>
                    <a:pt x="445" y="485"/>
                  </a:lnTo>
                  <a:lnTo>
                    <a:pt x="445" y="486"/>
                  </a:lnTo>
                  <a:lnTo>
                    <a:pt x="444" y="488"/>
                  </a:lnTo>
                  <a:lnTo>
                    <a:pt x="442" y="489"/>
                  </a:lnTo>
                  <a:lnTo>
                    <a:pt x="440" y="492"/>
                  </a:lnTo>
                  <a:lnTo>
                    <a:pt x="438" y="495"/>
                  </a:lnTo>
                  <a:lnTo>
                    <a:pt x="436" y="499"/>
                  </a:lnTo>
                  <a:lnTo>
                    <a:pt x="436" y="503"/>
                  </a:lnTo>
                  <a:lnTo>
                    <a:pt x="434" y="506"/>
                  </a:lnTo>
                  <a:lnTo>
                    <a:pt x="434" y="510"/>
                  </a:lnTo>
                  <a:lnTo>
                    <a:pt x="431" y="514"/>
                  </a:lnTo>
                  <a:lnTo>
                    <a:pt x="431" y="519"/>
                  </a:lnTo>
                  <a:lnTo>
                    <a:pt x="430" y="525"/>
                  </a:lnTo>
                  <a:lnTo>
                    <a:pt x="429" y="526"/>
                  </a:lnTo>
                  <a:lnTo>
                    <a:pt x="430" y="529"/>
                  </a:lnTo>
                  <a:lnTo>
                    <a:pt x="430" y="533"/>
                  </a:lnTo>
                  <a:lnTo>
                    <a:pt x="429" y="536"/>
                  </a:lnTo>
                  <a:lnTo>
                    <a:pt x="427" y="539"/>
                  </a:lnTo>
                  <a:lnTo>
                    <a:pt x="427" y="542"/>
                  </a:lnTo>
                  <a:lnTo>
                    <a:pt x="427" y="551"/>
                  </a:lnTo>
                  <a:lnTo>
                    <a:pt x="429" y="557"/>
                  </a:lnTo>
                  <a:lnTo>
                    <a:pt x="430" y="560"/>
                  </a:lnTo>
                  <a:lnTo>
                    <a:pt x="433" y="561"/>
                  </a:lnTo>
                  <a:lnTo>
                    <a:pt x="436" y="562"/>
                  </a:lnTo>
                  <a:lnTo>
                    <a:pt x="437" y="571"/>
                  </a:lnTo>
                  <a:lnTo>
                    <a:pt x="437" y="573"/>
                  </a:lnTo>
                  <a:lnTo>
                    <a:pt x="437" y="575"/>
                  </a:lnTo>
                  <a:lnTo>
                    <a:pt x="436" y="575"/>
                  </a:lnTo>
                  <a:lnTo>
                    <a:pt x="436" y="578"/>
                  </a:lnTo>
                  <a:lnTo>
                    <a:pt x="436" y="579"/>
                  </a:lnTo>
                  <a:lnTo>
                    <a:pt x="436" y="582"/>
                  </a:lnTo>
                  <a:lnTo>
                    <a:pt x="437" y="582"/>
                  </a:lnTo>
                  <a:lnTo>
                    <a:pt x="437" y="583"/>
                  </a:lnTo>
                  <a:lnTo>
                    <a:pt x="440" y="586"/>
                  </a:lnTo>
                  <a:lnTo>
                    <a:pt x="440" y="586"/>
                  </a:lnTo>
                  <a:lnTo>
                    <a:pt x="447" y="589"/>
                  </a:lnTo>
                  <a:lnTo>
                    <a:pt x="448" y="589"/>
                  </a:lnTo>
                  <a:lnTo>
                    <a:pt x="448" y="590"/>
                  </a:lnTo>
                  <a:lnTo>
                    <a:pt x="448" y="591"/>
                  </a:lnTo>
                  <a:lnTo>
                    <a:pt x="449" y="593"/>
                  </a:lnTo>
                  <a:lnTo>
                    <a:pt x="449" y="594"/>
                  </a:lnTo>
                  <a:lnTo>
                    <a:pt x="448" y="594"/>
                  </a:lnTo>
                  <a:lnTo>
                    <a:pt x="447" y="596"/>
                  </a:lnTo>
                  <a:lnTo>
                    <a:pt x="445" y="597"/>
                  </a:lnTo>
                  <a:lnTo>
                    <a:pt x="445" y="598"/>
                  </a:lnTo>
                  <a:lnTo>
                    <a:pt x="445" y="600"/>
                  </a:lnTo>
                  <a:lnTo>
                    <a:pt x="445" y="600"/>
                  </a:lnTo>
                  <a:lnTo>
                    <a:pt x="445" y="601"/>
                  </a:lnTo>
                  <a:lnTo>
                    <a:pt x="445" y="602"/>
                  </a:lnTo>
                  <a:lnTo>
                    <a:pt x="445" y="602"/>
                  </a:lnTo>
                  <a:lnTo>
                    <a:pt x="448" y="605"/>
                  </a:lnTo>
                  <a:lnTo>
                    <a:pt x="448" y="605"/>
                  </a:lnTo>
                  <a:lnTo>
                    <a:pt x="454" y="608"/>
                  </a:lnTo>
                  <a:lnTo>
                    <a:pt x="455" y="608"/>
                  </a:lnTo>
                  <a:lnTo>
                    <a:pt x="455" y="609"/>
                  </a:lnTo>
                  <a:lnTo>
                    <a:pt x="456" y="609"/>
                  </a:lnTo>
                  <a:lnTo>
                    <a:pt x="456" y="611"/>
                  </a:lnTo>
                  <a:lnTo>
                    <a:pt x="460" y="611"/>
                  </a:lnTo>
                  <a:lnTo>
                    <a:pt x="460" y="611"/>
                  </a:lnTo>
                  <a:lnTo>
                    <a:pt x="462" y="612"/>
                  </a:lnTo>
                  <a:lnTo>
                    <a:pt x="462" y="614"/>
                  </a:lnTo>
                  <a:lnTo>
                    <a:pt x="462" y="614"/>
                  </a:lnTo>
                  <a:lnTo>
                    <a:pt x="462" y="615"/>
                  </a:lnTo>
                  <a:lnTo>
                    <a:pt x="460" y="616"/>
                  </a:lnTo>
                  <a:lnTo>
                    <a:pt x="460" y="618"/>
                  </a:lnTo>
                  <a:lnTo>
                    <a:pt x="459" y="622"/>
                  </a:lnTo>
                  <a:lnTo>
                    <a:pt x="459" y="625"/>
                  </a:lnTo>
                  <a:lnTo>
                    <a:pt x="459" y="626"/>
                  </a:lnTo>
                  <a:lnTo>
                    <a:pt x="460" y="626"/>
                  </a:lnTo>
                  <a:lnTo>
                    <a:pt x="462" y="626"/>
                  </a:lnTo>
                  <a:lnTo>
                    <a:pt x="462" y="627"/>
                  </a:lnTo>
                  <a:lnTo>
                    <a:pt x="463" y="631"/>
                  </a:lnTo>
                  <a:lnTo>
                    <a:pt x="463" y="633"/>
                  </a:lnTo>
                  <a:lnTo>
                    <a:pt x="463" y="633"/>
                  </a:lnTo>
                  <a:lnTo>
                    <a:pt x="463" y="634"/>
                  </a:lnTo>
                  <a:lnTo>
                    <a:pt x="459" y="640"/>
                  </a:lnTo>
                  <a:lnTo>
                    <a:pt x="459" y="641"/>
                  </a:lnTo>
                  <a:lnTo>
                    <a:pt x="459" y="643"/>
                  </a:lnTo>
                  <a:lnTo>
                    <a:pt x="459" y="643"/>
                  </a:lnTo>
                  <a:lnTo>
                    <a:pt x="459" y="644"/>
                  </a:lnTo>
                  <a:lnTo>
                    <a:pt x="460" y="644"/>
                  </a:lnTo>
                  <a:lnTo>
                    <a:pt x="462" y="645"/>
                  </a:lnTo>
                  <a:lnTo>
                    <a:pt x="463" y="647"/>
                  </a:lnTo>
                  <a:lnTo>
                    <a:pt x="467" y="647"/>
                  </a:lnTo>
                  <a:lnTo>
                    <a:pt x="467" y="647"/>
                  </a:lnTo>
                  <a:lnTo>
                    <a:pt x="473" y="651"/>
                  </a:lnTo>
                  <a:lnTo>
                    <a:pt x="474" y="652"/>
                  </a:lnTo>
                  <a:lnTo>
                    <a:pt x="474" y="652"/>
                  </a:lnTo>
                  <a:lnTo>
                    <a:pt x="477" y="656"/>
                  </a:lnTo>
                  <a:lnTo>
                    <a:pt x="477" y="659"/>
                  </a:lnTo>
                  <a:lnTo>
                    <a:pt x="477" y="661"/>
                  </a:lnTo>
                  <a:lnTo>
                    <a:pt x="477" y="662"/>
                  </a:lnTo>
                  <a:lnTo>
                    <a:pt x="478" y="663"/>
                  </a:lnTo>
                  <a:lnTo>
                    <a:pt x="483" y="666"/>
                  </a:lnTo>
                  <a:lnTo>
                    <a:pt x="485" y="669"/>
                  </a:lnTo>
                  <a:lnTo>
                    <a:pt x="490" y="670"/>
                  </a:lnTo>
                  <a:lnTo>
                    <a:pt x="491" y="672"/>
                  </a:lnTo>
                  <a:lnTo>
                    <a:pt x="492" y="672"/>
                  </a:lnTo>
                  <a:lnTo>
                    <a:pt x="492" y="673"/>
                  </a:lnTo>
                  <a:lnTo>
                    <a:pt x="494" y="674"/>
                  </a:lnTo>
                  <a:lnTo>
                    <a:pt x="495" y="680"/>
                  </a:lnTo>
                  <a:lnTo>
                    <a:pt x="495" y="681"/>
                  </a:lnTo>
                  <a:lnTo>
                    <a:pt x="495" y="683"/>
                  </a:lnTo>
                  <a:lnTo>
                    <a:pt x="496" y="684"/>
                  </a:lnTo>
                  <a:lnTo>
                    <a:pt x="496" y="685"/>
                  </a:lnTo>
                  <a:lnTo>
                    <a:pt x="496" y="687"/>
                  </a:lnTo>
                  <a:lnTo>
                    <a:pt x="495" y="688"/>
                  </a:lnTo>
                  <a:lnTo>
                    <a:pt x="495" y="690"/>
                  </a:lnTo>
                  <a:lnTo>
                    <a:pt x="495" y="691"/>
                  </a:lnTo>
                  <a:lnTo>
                    <a:pt x="495" y="691"/>
                  </a:lnTo>
                  <a:lnTo>
                    <a:pt x="495" y="692"/>
                  </a:lnTo>
                  <a:lnTo>
                    <a:pt x="496" y="696"/>
                  </a:lnTo>
                  <a:lnTo>
                    <a:pt x="498" y="698"/>
                  </a:lnTo>
                  <a:lnTo>
                    <a:pt x="496" y="701"/>
                  </a:lnTo>
                  <a:lnTo>
                    <a:pt x="494" y="709"/>
                  </a:lnTo>
                  <a:lnTo>
                    <a:pt x="492" y="710"/>
                  </a:lnTo>
                  <a:lnTo>
                    <a:pt x="491" y="710"/>
                  </a:lnTo>
                  <a:lnTo>
                    <a:pt x="490" y="712"/>
                  </a:lnTo>
                  <a:lnTo>
                    <a:pt x="490" y="713"/>
                  </a:lnTo>
                  <a:lnTo>
                    <a:pt x="490" y="714"/>
                  </a:lnTo>
                  <a:lnTo>
                    <a:pt x="488" y="716"/>
                  </a:lnTo>
                  <a:lnTo>
                    <a:pt x="488" y="716"/>
                  </a:lnTo>
                  <a:lnTo>
                    <a:pt x="487" y="716"/>
                  </a:lnTo>
                  <a:lnTo>
                    <a:pt x="483" y="716"/>
                  </a:lnTo>
                  <a:lnTo>
                    <a:pt x="481" y="716"/>
                  </a:lnTo>
                  <a:lnTo>
                    <a:pt x="480" y="716"/>
                  </a:lnTo>
                  <a:lnTo>
                    <a:pt x="480" y="717"/>
                  </a:lnTo>
                  <a:lnTo>
                    <a:pt x="478" y="717"/>
                  </a:lnTo>
                  <a:lnTo>
                    <a:pt x="478" y="719"/>
                  </a:lnTo>
                  <a:lnTo>
                    <a:pt x="478" y="720"/>
                  </a:lnTo>
                  <a:lnTo>
                    <a:pt x="477" y="721"/>
                  </a:lnTo>
                  <a:lnTo>
                    <a:pt x="476" y="721"/>
                  </a:lnTo>
                  <a:lnTo>
                    <a:pt x="473" y="723"/>
                  </a:lnTo>
                  <a:lnTo>
                    <a:pt x="473" y="724"/>
                  </a:lnTo>
                  <a:lnTo>
                    <a:pt x="473" y="724"/>
                  </a:lnTo>
                  <a:lnTo>
                    <a:pt x="473" y="726"/>
                  </a:lnTo>
                  <a:lnTo>
                    <a:pt x="473" y="727"/>
                  </a:lnTo>
                  <a:lnTo>
                    <a:pt x="473" y="727"/>
                  </a:lnTo>
                  <a:lnTo>
                    <a:pt x="473" y="727"/>
                  </a:lnTo>
                  <a:lnTo>
                    <a:pt x="473" y="727"/>
                  </a:lnTo>
                  <a:lnTo>
                    <a:pt x="472" y="727"/>
                  </a:lnTo>
                  <a:lnTo>
                    <a:pt x="470" y="727"/>
                  </a:lnTo>
                  <a:lnTo>
                    <a:pt x="467" y="724"/>
                  </a:lnTo>
                  <a:lnTo>
                    <a:pt x="466" y="723"/>
                  </a:lnTo>
                  <a:lnTo>
                    <a:pt x="465" y="721"/>
                  </a:lnTo>
                  <a:lnTo>
                    <a:pt x="462" y="723"/>
                  </a:lnTo>
                  <a:lnTo>
                    <a:pt x="462" y="723"/>
                  </a:lnTo>
                  <a:lnTo>
                    <a:pt x="460" y="721"/>
                  </a:lnTo>
                  <a:lnTo>
                    <a:pt x="460" y="721"/>
                  </a:lnTo>
                  <a:lnTo>
                    <a:pt x="459" y="720"/>
                  </a:lnTo>
                  <a:lnTo>
                    <a:pt x="459" y="717"/>
                  </a:lnTo>
                  <a:lnTo>
                    <a:pt x="459" y="716"/>
                  </a:lnTo>
                  <a:lnTo>
                    <a:pt x="456" y="713"/>
                  </a:lnTo>
                  <a:lnTo>
                    <a:pt x="456" y="712"/>
                  </a:lnTo>
                  <a:lnTo>
                    <a:pt x="455" y="712"/>
                  </a:lnTo>
                  <a:lnTo>
                    <a:pt x="454" y="712"/>
                  </a:lnTo>
                  <a:lnTo>
                    <a:pt x="454" y="712"/>
                  </a:lnTo>
                  <a:lnTo>
                    <a:pt x="452" y="712"/>
                  </a:lnTo>
                  <a:lnTo>
                    <a:pt x="451" y="713"/>
                  </a:lnTo>
                  <a:lnTo>
                    <a:pt x="451" y="713"/>
                  </a:lnTo>
                  <a:lnTo>
                    <a:pt x="449" y="716"/>
                  </a:lnTo>
                  <a:lnTo>
                    <a:pt x="447" y="719"/>
                  </a:lnTo>
                  <a:lnTo>
                    <a:pt x="447" y="719"/>
                  </a:lnTo>
                  <a:lnTo>
                    <a:pt x="445" y="719"/>
                  </a:lnTo>
                  <a:lnTo>
                    <a:pt x="445" y="719"/>
                  </a:lnTo>
                  <a:lnTo>
                    <a:pt x="427" y="721"/>
                  </a:lnTo>
                  <a:lnTo>
                    <a:pt x="423" y="721"/>
                  </a:lnTo>
                  <a:lnTo>
                    <a:pt x="422" y="720"/>
                  </a:lnTo>
                  <a:lnTo>
                    <a:pt x="422" y="720"/>
                  </a:lnTo>
                  <a:lnTo>
                    <a:pt x="419" y="717"/>
                  </a:lnTo>
                  <a:lnTo>
                    <a:pt x="418" y="716"/>
                  </a:lnTo>
                  <a:lnTo>
                    <a:pt x="418" y="716"/>
                  </a:lnTo>
                  <a:lnTo>
                    <a:pt x="415" y="716"/>
                  </a:lnTo>
                  <a:lnTo>
                    <a:pt x="415" y="714"/>
                  </a:lnTo>
                  <a:lnTo>
                    <a:pt x="402" y="714"/>
                  </a:lnTo>
                  <a:lnTo>
                    <a:pt x="398" y="713"/>
                  </a:lnTo>
                  <a:lnTo>
                    <a:pt x="397" y="713"/>
                  </a:lnTo>
                  <a:lnTo>
                    <a:pt x="394" y="712"/>
                  </a:lnTo>
                  <a:lnTo>
                    <a:pt x="383" y="712"/>
                  </a:lnTo>
                  <a:lnTo>
                    <a:pt x="380" y="712"/>
                  </a:lnTo>
                  <a:lnTo>
                    <a:pt x="379" y="710"/>
                  </a:lnTo>
                  <a:lnTo>
                    <a:pt x="376" y="710"/>
                  </a:lnTo>
                  <a:lnTo>
                    <a:pt x="375" y="710"/>
                  </a:lnTo>
                  <a:lnTo>
                    <a:pt x="375" y="710"/>
                  </a:lnTo>
                  <a:lnTo>
                    <a:pt x="373" y="710"/>
                  </a:lnTo>
                  <a:lnTo>
                    <a:pt x="372" y="712"/>
                  </a:lnTo>
                  <a:lnTo>
                    <a:pt x="371" y="712"/>
                  </a:lnTo>
                  <a:lnTo>
                    <a:pt x="371" y="713"/>
                  </a:lnTo>
                  <a:lnTo>
                    <a:pt x="369" y="713"/>
                  </a:lnTo>
                  <a:lnTo>
                    <a:pt x="368" y="713"/>
                  </a:lnTo>
                  <a:lnTo>
                    <a:pt x="365" y="712"/>
                  </a:lnTo>
                  <a:lnTo>
                    <a:pt x="364" y="712"/>
                  </a:lnTo>
                  <a:lnTo>
                    <a:pt x="364" y="712"/>
                  </a:lnTo>
                  <a:lnTo>
                    <a:pt x="362" y="713"/>
                  </a:lnTo>
                  <a:lnTo>
                    <a:pt x="357" y="717"/>
                  </a:lnTo>
                  <a:lnTo>
                    <a:pt x="357" y="719"/>
                  </a:lnTo>
                  <a:lnTo>
                    <a:pt x="355" y="720"/>
                  </a:lnTo>
                  <a:lnTo>
                    <a:pt x="357" y="721"/>
                  </a:lnTo>
                  <a:lnTo>
                    <a:pt x="360" y="723"/>
                  </a:lnTo>
                  <a:lnTo>
                    <a:pt x="362" y="723"/>
                  </a:lnTo>
                  <a:lnTo>
                    <a:pt x="364" y="724"/>
                  </a:lnTo>
                  <a:lnTo>
                    <a:pt x="366" y="726"/>
                  </a:lnTo>
                  <a:lnTo>
                    <a:pt x="366" y="726"/>
                  </a:lnTo>
                  <a:lnTo>
                    <a:pt x="368" y="727"/>
                  </a:lnTo>
                  <a:lnTo>
                    <a:pt x="369" y="727"/>
                  </a:lnTo>
                  <a:lnTo>
                    <a:pt x="371" y="726"/>
                  </a:lnTo>
                  <a:lnTo>
                    <a:pt x="375" y="726"/>
                  </a:lnTo>
                  <a:lnTo>
                    <a:pt x="377" y="727"/>
                  </a:lnTo>
                  <a:lnTo>
                    <a:pt x="382" y="728"/>
                  </a:lnTo>
                  <a:lnTo>
                    <a:pt x="383" y="728"/>
                  </a:lnTo>
                  <a:lnTo>
                    <a:pt x="384" y="730"/>
                  </a:lnTo>
                  <a:lnTo>
                    <a:pt x="386" y="732"/>
                  </a:lnTo>
                  <a:lnTo>
                    <a:pt x="386" y="732"/>
                  </a:lnTo>
                  <a:lnTo>
                    <a:pt x="386" y="735"/>
                  </a:lnTo>
                  <a:lnTo>
                    <a:pt x="386" y="737"/>
                  </a:lnTo>
                  <a:lnTo>
                    <a:pt x="384" y="741"/>
                  </a:lnTo>
                  <a:lnTo>
                    <a:pt x="384" y="744"/>
                  </a:lnTo>
                  <a:lnTo>
                    <a:pt x="383" y="745"/>
                  </a:lnTo>
                  <a:lnTo>
                    <a:pt x="382" y="746"/>
                  </a:lnTo>
                  <a:lnTo>
                    <a:pt x="384" y="748"/>
                  </a:lnTo>
                  <a:lnTo>
                    <a:pt x="386" y="749"/>
                  </a:lnTo>
                  <a:lnTo>
                    <a:pt x="389" y="749"/>
                  </a:lnTo>
                  <a:lnTo>
                    <a:pt x="391" y="749"/>
                  </a:lnTo>
                  <a:lnTo>
                    <a:pt x="394" y="748"/>
                  </a:lnTo>
                  <a:lnTo>
                    <a:pt x="395" y="746"/>
                  </a:lnTo>
                  <a:lnTo>
                    <a:pt x="397" y="748"/>
                  </a:lnTo>
                  <a:lnTo>
                    <a:pt x="398" y="749"/>
                  </a:lnTo>
                  <a:lnTo>
                    <a:pt x="400" y="749"/>
                  </a:lnTo>
                  <a:lnTo>
                    <a:pt x="405" y="750"/>
                  </a:lnTo>
                  <a:lnTo>
                    <a:pt x="407" y="750"/>
                  </a:lnTo>
                  <a:lnTo>
                    <a:pt x="409" y="753"/>
                  </a:lnTo>
                  <a:lnTo>
                    <a:pt x="413" y="755"/>
                  </a:lnTo>
                  <a:lnTo>
                    <a:pt x="415" y="755"/>
                  </a:lnTo>
                  <a:lnTo>
                    <a:pt x="415" y="756"/>
                  </a:lnTo>
                  <a:lnTo>
                    <a:pt x="416" y="757"/>
                  </a:lnTo>
                  <a:lnTo>
                    <a:pt x="416" y="759"/>
                  </a:lnTo>
                  <a:lnTo>
                    <a:pt x="416" y="760"/>
                  </a:lnTo>
                  <a:lnTo>
                    <a:pt x="419" y="764"/>
                  </a:lnTo>
                  <a:lnTo>
                    <a:pt x="420" y="767"/>
                  </a:lnTo>
                  <a:lnTo>
                    <a:pt x="420" y="768"/>
                  </a:lnTo>
                  <a:lnTo>
                    <a:pt x="419" y="770"/>
                  </a:lnTo>
                  <a:lnTo>
                    <a:pt x="419" y="773"/>
                  </a:lnTo>
                  <a:lnTo>
                    <a:pt x="419" y="774"/>
                  </a:lnTo>
                  <a:lnTo>
                    <a:pt x="419" y="775"/>
                  </a:lnTo>
                  <a:lnTo>
                    <a:pt x="420" y="775"/>
                  </a:lnTo>
                  <a:lnTo>
                    <a:pt x="420" y="777"/>
                  </a:lnTo>
                  <a:lnTo>
                    <a:pt x="420" y="777"/>
                  </a:lnTo>
                  <a:lnTo>
                    <a:pt x="420" y="778"/>
                  </a:lnTo>
                  <a:lnTo>
                    <a:pt x="419" y="779"/>
                  </a:lnTo>
                  <a:lnTo>
                    <a:pt x="418" y="781"/>
                  </a:lnTo>
                  <a:lnTo>
                    <a:pt x="416" y="779"/>
                  </a:lnTo>
                  <a:lnTo>
                    <a:pt x="415" y="779"/>
                  </a:lnTo>
                  <a:lnTo>
                    <a:pt x="413" y="779"/>
                  </a:lnTo>
                  <a:lnTo>
                    <a:pt x="412" y="779"/>
                  </a:lnTo>
                  <a:lnTo>
                    <a:pt x="412" y="779"/>
                  </a:lnTo>
                  <a:lnTo>
                    <a:pt x="411" y="781"/>
                  </a:lnTo>
                  <a:lnTo>
                    <a:pt x="411" y="781"/>
                  </a:lnTo>
                  <a:lnTo>
                    <a:pt x="412" y="782"/>
                  </a:lnTo>
                  <a:lnTo>
                    <a:pt x="412" y="782"/>
                  </a:lnTo>
                  <a:lnTo>
                    <a:pt x="411" y="784"/>
                  </a:lnTo>
                  <a:lnTo>
                    <a:pt x="408" y="786"/>
                  </a:lnTo>
                  <a:lnTo>
                    <a:pt x="408" y="786"/>
                  </a:lnTo>
                  <a:lnTo>
                    <a:pt x="407" y="786"/>
                  </a:lnTo>
                  <a:lnTo>
                    <a:pt x="405" y="786"/>
                  </a:lnTo>
                  <a:lnTo>
                    <a:pt x="402" y="785"/>
                  </a:lnTo>
                  <a:lnTo>
                    <a:pt x="401" y="784"/>
                  </a:lnTo>
                  <a:lnTo>
                    <a:pt x="395" y="782"/>
                  </a:lnTo>
                  <a:lnTo>
                    <a:pt x="394" y="782"/>
                  </a:lnTo>
                  <a:lnTo>
                    <a:pt x="393" y="782"/>
                  </a:lnTo>
                  <a:lnTo>
                    <a:pt x="391" y="784"/>
                  </a:lnTo>
                  <a:lnTo>
                    <a:pt x="390" y="784"/>
                  </a:lnTo>
                  <a:lnTo>
                    <a:pt x="389" y="784"/>
                  </a:lnTo>
                  <a:lnTo>
                    <a:pt x="387" y="784"/>
                  </a:lnTo>
                  <a:lnTo>
                    <a:pt x="387" y="784"/>
                  </a:lnTo>
                  <a:lnTo>
                    <a:pt x="386" y="782"/>
                  </a:lnTo>
                  <a:lnTo>
                    <a:pt x="384" y="781"/>
                  </a:lnTo>
                  <a:lnTo>
                    <a:pt x="384" y="781"/>
                  </a:lnTo>
                  <a:lnTo>
                    <a:pt x="383" y="781"/>
                  </a:lnTo>
                  <a:lnTo>
                    <a:pt x="382" y="782"/>
                  </a:lnTo>
                  <a:lnTo>
                    <a:pt x="380" y="782"/>
                  </a:lnTo>
                  <a:lnTo>
                    <a:pt x="379" y="782"/>
                  </a:lnTo>
                  <a:lnTo>
                    <a:pt x="377" y="782"/>
                  </a:lnTo>
                  <a:lnTo>
                    <a:pt x="376" y="781"/>
                  </a:lnTo>
                  <a:lnTo>
                    <a:pt x="375" y="781"/>
                  </a:lnTo>
                  <a:lnTo>
                    <a:pt x="373" y="781"/>
                  </a:lnTo>
                  <a:lnTo>
                    <a:pt x="373" y="782"/>
                  </a:lnTo>
                  <a:lnTo>
                    <a:pt x="372" y="784"/>
                  </a:lnTo>
                  <a:lnTo>
                    <a:pt x="372" y="785"/>
                  </a:lnTo>
                  <a:lnTo>
                    <a:pt x="371" y="786"/>
                  </a:lnTo>
                  <a:lnTo>
                    <a:pt x="371" y="786"/>
                  </a:lnTo>
                  <a:lnTo>
                    <a:pt x="369" y="786"/>
                  </a:lnTo>
                  <a:lnTo>
                    <a:pt x="368" y="788"/>
                  </a:lnTo>
                  <a:lnTo>
                    <a:pt x="368" y="788"/>
                  </a:lnTo>
                  <a:lnTo>
                    <a:pt x="368" y="789"/>
                  </a:lnTo>
                  <a:lnTo>
                    <a:pt x="366" y="800"/>
                  </a:lnTo>
                  <a:lnTo>
                    <a:pt x="366" y="802"/>
                  </a:lnTo>
                  <a:lnTo>
                    <a:pt x="365" y="802"/>
                  </a:lnTo>
                  <a:lnTo>
                    <a:pt x="361" y="806"/>
                  </a:lnTo>
                  <a:lnTo>
                    <a:pt x="360" y="807"/>
                  </a:lnTo>
                  <a:lnTo>
                    <a:pt x="360" y="807"/>
                  </a:lnTo>
                  <a:lnTo>
                    <a:pt x="360" y="809"/>
                  </a:lnTo>
                  <a:lnTo>
                    <a:pt x="360" y="810"/>
                  </a:lnTo>
                  <a:lnTo>
                    <a:pt x="360" y="811"/>
                  </a:lnTo>
                  <a:lnTo>
                    <a:pt x="361" y="813"/>
                  </a:lnTo>
                  <a:lnTo>
                    <a:pt x="362" y="815"/>
                  </a:lnTo>
                  <a:lnTo>
                    <a:pt x="362" y="815"/>
                  </a:lnTo>
                  <a:lnTo>
                    <a:pt x="362" y="815"/>
                  </a:lnTo>
                  <a:lnTo>
                    <a:pt x="364" y="818"/>
                  </a:lnTo>
                  <a:lnTo>
                    <a:pt x="365" y="820"/>
                  </a:lnTo>
                  <a:lnTo>
                    <a:pt x="365" y="821"/>
                  </a:lnTo>
                  <a:lnTo>
                    <a:pt x="369" y="822"/>
                  </a:lnTo>
                  <a:lnTo>
                    <a:pt x="371" y="822"/>
                  </a:lnTo>
                  <a:lnTo>
                    <a:pt x="371" y="824"/>
                  </a:lnTo>
                  <a:lnTo>
                    <a:pt x="371" y="824"/>
                  </a:lnTo>
                  <a:lnTo>
                    <a:pt x="371" y="825"/>
                  </a:lnTo>
                  <a:lnTo>
                    <a:pt x="372" y="829"/>
                  </a:lnTo>
                  <a:lnTo>
                    <a:pt x="372" y="832"/>
                  </a:lnTo>
                  <a:lnTo>
                    <a:pt x="373" y="833"/>
                  </a:lnTo>
                  <a:lnTo>
                    <a:pt x="376" y="836"/>
                  </a:lnTo>
                  <a:lnTo>
                    <a:pt x="376" y="838"/>
                  </a:lnTo>
                  <a:lnTo>
                    <a:pt x="376" y="838"/>
                  </a:lnTo>
                  <a:lnTo>
                    <a:pt x="376" y="839"/>
                  </a:lnTo>
                  <a:lnTo>
                    <a:pt x="376" y="840"/>
                  </a:lnTo>
                  <a:lnTo>
                    <a:pt x="375" y="842"/>
                  </a:lnTo>
                  <a:lnTo>
                    <a:pt x="373" y="843"/>
                  </a:lnTo>
                  <a:lnTo>
                    <a:pt x="373" y="843"/>
                  </a:lnTo>
                  <a:lnTo>
                    <a:pt x="372" y="849"/>
                  </a:lnTo>
                  <a:lnTo>
                    <a:pt x="371" y="851"/>
                  </a:lnTo>
                  <a:lnTo>
                    <a:pt x="371" y="851"/>
                  </a:lnTo>
                  <a:lnTo>
                    <a:pt x="371" y="853"/>
                  </a:lnTo>
                  <a:lnTo>
                    <a:pt x="371" y="857"/>
                  </a:lnTo>
                  <a:lnTo>
                    <a:pt x="371" y="864"/>
                  </a:lnTo>
                  <a:lnTo>
                    <a:pt x="371" y="865"/>
                  </a:lnTo>
                  <a:lnTo>
                    <a:pt x="369" y="867"/>
                  </a:lnTo>
                  <a:lnTo>
                    <a:pt x="368" y="868"/>
                  </a:lnTo>
                  <a:lnTo>
                    <a:pt x="368" y="871"/>
                  </a:lnTo>
                  <a:lnTo>
                    <a:pt x="368" y="871"/>
                  </a:lnTo>
                  <a:lnTo>
                    <a:pt x="368" y="872"/>
                  </a:lnTo>
                  <a:lnTo>
                    <a:pt x="369" y="873"/>
                  </a:lnTo>
                  <a:lnTo>
                    <a:pt x="368" y="873"/>
                  </a:lnTo>
                  <a:lnTo>
                    <a:pt x="346" y="876"/>
                  </a:lnTo>
                  <a:lnTo>
                    <a:pt x="343" y="876"/>
                  </a:lnTo>
                  <a:lnTo>
                    <a:pt x="340" y="875"/>
                  </a:lnTo>
                  <a:lnTo>
                    <a:pt x="337" y="872"/>
                  </a:lnTo>
                  <a:lnTo>
                    <a:pt x="332" y="862"/>
                  </a:lnTo>
                  <a:lnTo>
                    <a:pt x="332" y="860"/>
                  </a:lnTo>
                  <a:lnTo>
                    <a:pt x="326" y="856"/>
                  </a:lnTo>
                  <a:lnTo>
                    <a:pt x="321" y="851"/>
                  </a:lnTo>
                  <a:lnTo>
                    <a:pt x="311" y="847"/>
                  </a:lnTo>
                  <a:lnTo>
                    <a:pt x="307" y="846"/>
                  </a:lnTo>
                  <a:lnTo>
                    <a:pt x="306" y="844"/>
                  </a:lnTo>
                  <a:lnTo>
                    <a:pt x="303" y="843"/>
                  </a:lnTo>
                  <a:lnTo>
                    <a:pt x="296" y="840"/>
                  </a:lnTo>
                  <a:lnTo>
                    <a:pt x="296" y="839"/>
                  </a:lnTo>
                  <a:lnTo>
                    <a:pt x="293" y="838"/>
                  </a:lnTo>
                  <a:lnTo>
                    <a:pt x="293" y="836"/>
                  </a:lnTo>
                  <a:lnTo>
                    <a:pt x="292" y="835"/>
                  </a:lnTo>
                  <a:lnTo>
                    <a:pt x="290" y="835"/>
                  </a:lnTo>
                  <a:lnTo>
                    <a:pt x="288" y="835"/>
                  </a:lnTo>
                  <a:lnTo>
                    <a:pt x="286" y="835"/>
                  </a:lnTo>
                  <a:lnTo>
                    <a:pt x="285" y="833"/>
                  </a:lnTo>
                  <a:lnTo>
                    <a:pt x="281" y="829"/>
                  </a:lnTo>
                  <a:lnTo>
                    <a:pt x="278" y="826"/>
                  </a:lnTo>
                  <a:lnTo>
                    <a:pt x="272" y="824"/>
                  </a:lnTo>
                  <a:lnTo>
                    <a:pt x="271" y="824"/>
                  </a:lnTo>
                  <a:lnTo>
                    <a:pt x="268" y="820"/>
                  </a:lnTo>
                  <a:lnTo>
                    <a:pt x="268" y="818"/>
                  </a:lnTo>
                  <a:lnTo>
                    <a:pt x="267" y="818"/>
                  </a:lnTo>
                  <a:lnTo>
                    <a:pt x="265" y="817"/>
                  </a:lnTo>
                  <a:lnTo>
                    <a:pt x="259" y="817"/>
                  </a:lnTo>
                  <a:lnTo>
                    <a:pt x="256" y="817"/>
                  </a:lnTo>
                  <a:lnTo>
                    <a:pt x="253" y="818"/>
                  </a:lnTo>
                  <a:lnTo>
                    <a:pt x="252" y="818"/>
                  </a:lnTo>
                  <a:lnTo>
                    <a:pt x="250" y="818"/>
                  </a:lnTo>
                  <a:lnTo>
                    <a:pt x="249" y="817"/>
                  </a:lnTo>
                  <a:lnTo>
                    <a:pt x="247" y="817"/>
                  </a:lnTo>
                  <a:lnTo>
                    <a:pt x="246" y="817"/>
                  </a:lnTo>
                  <a:lnTo>
                    <a:pt x="245" y="818"/>
                  </a:lnTo>
                  <a:lnTo>
                    <a:pt x="243" y="820"/>
                  </a:lnTo>
                  <a:lnTo>
                    <a:pt x="242" y="820"/>
                  </a:lnTo>
                  <a:lnTo>
                    <a:pt x="239" y="820"/>
                  </a:lnTo>
                  <a:lnTo>
                    <a:pt x="235" y="821"/>
                  </a:lnTo>
                  <a:lnTo>
                    <a:pt x="232" y="821"/>
                  </a:lnTo>
                  <a:lnTo>
                    <a:pt x="231" y="821"/>
                  </a:lnTo>
                  <a:lnTo>
                    <a:pt x="230" y="821"/>
                  </a:lnTo>
                  <a:lnTo>
                    <a:pt x="228" y="822"/>
                  </a:lnTo>
                  <a:lnTo>
                    <a:pt x="227" y="822"/>
                  </a:lnTo>
                  <a:lnTo>
                    <a:pt x="227" y="824"/>
                  </a:lnTo>
                  <a:lnTo>
                    <a:pt x="227" y="824"/>
                  </a:lnTo>
                  <a:lnTo>
                    <a:pt x="225" y="825"/>
                  </a:lnTo>
                  <a:lnTo>
                    <a:pt x="225" y="828"/>
                  </a:lnTo>
                  <a:lnTo>
                    <a:pt x="225" y="829"/>
                  </a:lnTo>
                  <a:lnTo>
                    <a:pt x="225" y="829"/>
                  </a:lnTo>
                  <a:lnTo>
                    <a:pt x="224" y="829"/>
                  </a:lnTo>
                  <a:lnTo>
                    <a:pt x="224" y="829"/>
                  </a:lnTo>
                  <a:lnTo>
                    <a:pt x="221" y="828"/>
                  </a:lnTo>
                  <a:lnTo>
                    <a:pt x="216" y="824"/>
                  </a:lnTo>
                  <a:lnTo>
                    <a:pt x="213" y="822"/>
                  </a:lnTo>
                  <a:lnTo>
                    <a:pt x="212" y="821"/>
                  </a:lnTo>
                  <a:lnTo>
                    <a:pt x="210" y="821"/>
                  </a:lnTo>
                  <a:lnTo>
                    <a:pt x="207" y="815"/>
                  </a:lnTo>
                  <a:lnTo>
                    <a:pt x="206" y="813"/>
                  </a:lnTo>
                  <a:lnTo>
                    <a:pt x="205" y="813"/>
                  </a:lnTo>
                  <a:lnTo>
                    <a:pt x="200" y="810"/>
                  </a:lnTo>
                  <a:lnTo>
                    <a:pt x="199" y="809"/>
                  </a:lnTo>
                  <a:lnTo>
                    <a:pt x="196" y="806"/>
                  </a:lnTo>
                  <a:lnTo>
                    <a:pt x="194" y="804"/>
                  </a:lnTo>
                  <a:lnTo>
                    <a:pt x="192" y="803"/>
                  </a:lnTo>
                  <a:lnTo>
                    <a:pt x="191" y="803"/>
                  </a:lnTo>
                  <a:lnTo>
                    <a:pt x="189" y="803"/>
                  </a:lnTo>
                  <a:lnTo>
                    <a:pt x="188" y="803"/>
                  </a:lnTo>
                  <a:lnTo>
                    <a:pt x="187" y="803"/>
                  </a:lnTo>
                  <a:lnTo>
                    <a:pt x="184" y="803"/>
                  </a:lnTo>
                  <a:lnTo>
                    <a:pt x="177" y="802"/>
                  </a:lnTo>
                  <a:lnTo>
                    <a:pt x="177" y="802"/>
                  </a:lnTo>
                  <a:lnTo>
                    <a:pt x="177" y="802"/>
                  </a:lnTo>
                  <a:lnTo>
                    <a:pt x="176" y="800"/>
                  </a:lnTo>
                  <a:lnTo>
                    <a:pt x="177" y="799"/>
                  </a:lnTo>
                  <a:lnTo>
                    <a:pt x="177" y="799"/>
                  </a:lnTo>
                  <a:lnTo>
                    <a:pt x="177" y="797"/>
                  </a:lnTo>
                  <a:lnTo>
                    <a:pt x="176" y="796"/>
                  </a:lnTo>
                  <a:lnTo>
                    <a:pt x="176" y="795"/>
                  </a:lnTo>
                  <a:lnTo>
                    <a:pt x="174" y="792"/>
                  </a:lnTo>
                  <a:lnTo>
                    <a:pt x="176" y="791"/>
                  </a:lnTo>
                  <a:lnTo>
                    <a:pt x="176" y="789"/>
                  </a:lnTo>
                  <a:lnTo>
                    <a:pt x="176" y="789"/>
                  </a:lnTo>
                  <a:lnTo>
                    <a:pt x="174" y="788"/>
                  </a:lnTo>
                  <a:lnTo>
                    <a:pt x="174" y="788"/>
                  </a:lnTo>
                  <a:lnTo>
                    <a:pt x="173" y="788"/>
                  </a:lnTo>
                  <a:lnTo>
                    <a:pt x="171" y="788"/>
                  </a:lnTo>
                  <a:lnTo>
                    <a:pt x="170" y="788"/>
                  </a:lnTo>
                  <a:lnTo>
                    <a:pt x="169" y="789"/>
                  </a:lnTo>
                  <a:lnTo>
                    <a:pt x="169" y="789"/>
                  </a:lnTo>
                  <a:lnTo>
                    <a:pt x="167" y="791"/>
                  </a:lnTo>
                  <a:lnTo>
                    <a:pt x="166" y="792"/>
                  </a:lnTo>
                  <a:lnTo>
                    <a:pt x="163" y="795"/>
                  </a:lnTo>
                  <a:lnTo>
                    <a:pt x="162" y="796"/>
                  </a:lnTo>
                  <a:lnTo>
                    <a:pt x="160" y="796"/>
                  </a:lnTo>
                  <a:lnTo>
                    <a:pt x="159" y="797"/>
                  </a:lnTo>
                  <a:lnTo>
                    <a:pt x="158" y="797"/>
                  </a:lnTo>
                  <a:lnTo>
                    <a:pt x="156" y="797"/>
                  </a:lnTo>
                  <a:lnTo>
                    <a:pt x="155" y="797"/>
                  </a:lnTo>
                  <a:lnTo>
                    <a:pt x="153" y="796"/>
                  </a:lnTo>
                  <a:lnTo>
                    <a:pt x="148" y="793"/>
                  </a:lnTo>
                  <a:lnTo>
                    <a:pt x="144" y="791"/>
                  </a:lnTo>
                  <a:lnTo>
                    <a:pt x="142" y="791"/>
                  </a:lnTo>
                  <a:lnTo>
                    <a:pt x="141" y="789"/>
                  </a:lnTo>
                  <a:lnTo>
                    <a:pt x="141" y="788"/>
                  </a:lnTo>
                  <a:lnTo>
                    <a:pt x="141" y="788"/>
                  </a:lnTo>
                  <a:lnTo>
                    <a:pt x="144" y="782"/>
                  </a:lnTo>
                  <a:lnTo>
                    <a:pt x="144" y="782"/>
                  </a:lnTo>
                  <a:lnTo>
                    <a:pt x="144" y="775"/>
                  </a:lnTo>
                  <a:lnTo>
                    <a:pt x="144" y="774"/>
                  </a:lnTo>
                  <a:lnTo>
                    <a:pt x="142" y="771"/>
                  </a:lnTo>
                  <a:lnTo>
                    <a:pt x="141" y="770"/>
                  </a:lnTo>
                  <a:lnTo>
                    <a:pt x="140" y="768"/>
                  </a:lnTo>
                  <a:lnTo>
                    <a:pt x="138" y="768"/>
                  </a:lnTo>
                  <a:lnTo>
                    <a:pt x="135" y="768"/>
                  </a:lnTo>
                  <a:lnTo>
                    <a:pt x="129" y="768"/>
                  </a:lnTo>
                  <a:lnTo>
                    <a:pt x="124" y="768"/>
                  </a:lnTo>
                  <a:lnTo>
                    <a:pt x="120" y="768"/>
                  </a:lnTo>
                  <a:lnTo>
                    <a:pt x="117" y="768"/>
                  </a:lnTo>
                  <a:lnTo>
                    <a:pt x="113" y="766"/>
                  </a:lnTo>
                  <a:lnTo>
                    <a:pt x="111" y="766"/>
                  </a:lnTo>
                  <a:lnTo>
                    <a:pt x="111" y="766"/>
                  </a:lnTo>
                  <a:lnTo>
                    <a:pt x="109" y="766"/>
                  </a:lnTo>
                  <a:lnTo>
                    <a:pt x="105" y="771"/>
                  </a:lnTo>
                  <a:lnTo>
                    <a:pt x="101" y="773"/>
                  </a:lnTo>
                  <a:lnTo>
                    <a:pt x="100" y="773"/>
                  </a:lnTo>
                  <a:lnTo>
                    <a:pt x="93" y="774"/>
                  </a:lnTo>
                  <a:lnTo>
                    <a:pt x="91" y="774"/>
                  </a:lnTo>
                  <a:lnTo>
                    <a:pt x="86" y="777"/>
                  </a:lnTo>
                  <a:lnTo>
                    <a:pt x="83" y="777"/>
                  </a:lnTo>
                  <a:lnTo>
                    <a:pt x="80" y="777"/>
                  </a:lnTo>
                  <a:lnTo>
                    <a:pt x="79" y="777"/>
                  </a:lnTo>
                  <a:lnTo>
                    <a:pt x="77" y="777"/>
                  </a:lnTo>
                  <a:lnTo>
                    <a:pt x="72" y="781"/>
                  </a:lnTo>
                  <a:lnTo>
                    <a:pt x="70" y="782"/>
                  </a:lnTo>
                  <a:lnTo>
                    <a:pt x="69" y="782"/>
                  </a:lnTo>
                  <a:lnTo>
                    <a:pt x="68" y="782"/>
                  </a:lnTo>
                  <a:lnTo>
                    <a:pt x="65" y="782"/>
                  </a:lnTo>
                  <a:lnTo>
                    <a:pt x="64" y="781"/>
                  </a:lnTo>
                  <a:lnTo>
                    <a:pt x="62" y="781"/>
                  </a:lnTo>
                  <a:lnTo>
                    <a:pt x="55" y="775"/>
                  </a:lnTo>
                  <a:lnTo>
                    <a:pt x="52" y="773"/>
                  </a:lnTo>
                  <a:lnTo>
                    <a:pt x="51" y="771"/>
                  </a:lnTo>
                  <a:lnTo>
                    <a:pt x="50" y="770"/>
                  </a:lnTo>
                  <a:lnTo>
                    <a:pt x="50" y="768"/>
                  </a:lnTo>
                  <a:lnTo>
                    <a:pt x="50" y="768"/>
                  </a:lnTo>
                  <a:lnTo>
                    <a:pt x="50" y="766"/>
                  </a:lnTo>
                  <a:lnTo>
                    <a:pt x="50" y="766"/>
                  </a:lnTo>
                  <a:lnTo>
                    <a:pt x="50" y="764"/>
                  </a:lnTo>
                  <a:lnTo>
                    <a:pt x="50" y="763"/>
                  </a:lnTo>
                  <a:lnTo>
                    <a:pt x="51" y="760"/>
                  </a:lnTo>
                  <a:lnTo>
                    <a:pt x="52" y="757"/>
                  </a:lnTo>
                  <a:lnTo>
                    <a:pt x="54" y="756"/>
                  </a:lnTo>
                  <a:lnTo>
                    <a:pt x="54" y="755"/>
                  </a:lnTo>
                  <a:lnTo>
                    <a:pt x="54" y="753"/>
                  </a:lnTo>
                  <a:lnTo>
                    <a:pt x="52" y="752"/>
                  </a:lnTo>
                  <a:lnTo>
                    <a:pt x="52" y="752"/>
                  </a:lnTo>
                  <a:lnTo>
                    <a:pt x="48" y="752"/>
                  </a:lnTo>
                  <a:lnTo>
                    <a:pt x="46" y="752"/>
                  </a:lnTo>
                  <a:lnTo>
                    <a:pt x="43" y="753"/>
                  </a:lnTo>
                  <a:lnTo>
                    <a:pt x="41" y="753"/>
                  </a:lnTo>
                  <a:lnTo>
                    <a:pt x="36" y="755"/>
                  </a:lnTo>
                  <a:lnTo>
                    <a:pt x="33" y="755"/>
                  </a:lnTo>
                  <a:lnTo>
                    <a:pt x="32" y="756"/>
                  </a:lnTo>
                  <a:lnTo>
                    <a:pt x="30" y="757"/>
                  </a:lnTo>
                  <a:lnTo>
                    <a:pt x="30" y="759"/>
                  </a:lnTo>
                  <a:lnTo>
                    <a:pt x="29" y="760"/>
                  </a:lnTo>
                  <a:lnTo>
                    <a:pt x="29" y="761"/>
                  </a:lnTo>
                  <a:lnTo>
                    <a:pt x="28" y="763"/>
                  </a:lnTo>
                  <a:lnTo>
                    <a:pt x="28" y="764"/>
                  </a:lnTo>
                  <a:lnTo>
                    <a:pt x="26" y="764"/>
                  </a:lnTo>
                  <a:lnTo>
                    <a:pt x="25" y="764"/>
                  </a:lnTo>
                  <a:lnTo>
                    <a:pt x="22" y="763"/>
                  </a:lnTo>
                  <a:lnTo>
                    <a:pt x="22" y="763"/>
                  </a:lnTo>
                  <a:lnTo>
                    <a:pt x="19" y="764"/>
                  </a:lnTo>
                  <a:lnTo>
                    <a:pt x="18" y="766"/>
                  </a:lnTo>
                  <a:lnTo>
                    <a:pt x="11" y="770"/>
                  </a:lnTo>
                  <a:lnTo>
                    <a:pt x="11" y="770"/>
                  </a:lnTo>
                  <a:lnTo>
                    <a:pt x="10" y="770"/>
                  </a:lnTo>
                  <a:lnTo>
                    <a:pt x="8" y="770"/>
                  </a:lnTo>
                  <a:lnTo>
                    <a:pt x="7" y="770"/>
                  </a:lnTo>
                  <a:lnTo>
                    <a:pt x="7" y="768"/>
                  </a:lnTo>
                  <a:lnTo>
                    <a:pt x="5" y="767"/>
                  </a:lnTo>
                  <a:lnTo>
                    <a:pt x="5" y="764"/>
                  </a:lnTo>
                  <a:lnTo>
                    <a:pt x="5" y="763"/>
                  </a:lnTo>
                  <a:lnTo>
                    <a:pt x="4" y="759"/>
                  </a:lnTo>
                  <a:lnTo>
                    <a:pt x="1" y="753"/>
                  </a:lnTo>
                  <a:lnTo>
                    <a:pt x="0" y="748"/>
                  </a:lnTo>
                  <a:lnTo>
                    <a:pt x="12" y="750"/>
                  </a:lnTo>
                  <a:lnTo>
                    <a:pt x="14" y="750"/>
                  </a:lnTo>
                  <a:lnTo>
                    <a:pt x="17" y="749"/>
                  </a:lnTo>
                  <a:lnTo>
                    <a:pt x="21" y="748"/>
                  </a:lnTo>
                  <a:lnTo>
                    <a:pt x="22" y="746"/>
                  </a:lnTo>
                  <a:lnTo>
                    <a:pt x="25" y="744"/>
                  </a:lnTo>
                  <a:lnTo>
                    <a:pt x="26" y="742"/>
                  </a:lnTo>
                  <a:lnTo>
                    <a:pt x="29" y="742"/>
                  </a:lnTo>
                  <a:lnTo>
                    <a:pt x="30" y="742"/>
                  </a:lnTo>
                  <a:lnTo>
                    <a:pt x="32" y="742"/>
                  </a:lnTo>
                  <a:lnTo>
                    <a:pt x="33" y="742"/>
                  </a:lnTo>
                  <a:lnTo>
                    <a:pt x="33" y="741"/>
                  </a:lnTo>
                  <a:lnTo>
                    <a:pt x="35" y="741"/>
                  </a:lnTo>
                  <a:lnTo>
                    <a:pt x="36" y="739"/>
                  </a:lnTo>
                  <a:lnTo>
                    <a:pt x="36" y="738"/>
                  </a:lnTo>
                  <a:lnTo>
                    <a:pt x="36" y="737"/>
                  </a:lnTo>
                  <a:lnTo>
                    <a:pt x="36" y="735"/>
                  </a:lnTo>
                  <a:lnTo>
                    <a:pt x="36" y="732"/>
                  </a:lnTo>
                  <a:lnTo>
                    <a:pt x="36" y="721"/>
                  </a:lnTo>
                  <a:lnTo>
                    <a:pt x="36" y="721"/>
                  </a:lnTo>
                  <a:lnTo>
                    <a:pt x="36" y="720"/>
                  </a:lnTo>
                  <a:lnTo>
                    <a:pt x="36" y="719"/>
                  </a:lnTo>
                  <a:lnTo>
                    <a:pt x="37" y="716"/>
                  </a:lnTo>
                  <a:lnTo>
                    <a:pt x="39" y="714"/>
                  </a:lnTo>
                  <a:lnTo>
                    <a:pt x="37" y="713"/>
                  </a:lnTo>
                  <a:lnTo>
                    <a:pt x="37" y="713"/>
                  </a:lnTo>
                  <a:lnTo>
                    <a:pt x="36" y="713"/>
                  </a:lnTo>
                  <a:lnTo>
                    <a:pt x="36" y="713"/>
                  </a:lnTo>
                  <a:lnTo>
                    <a:pt x="35" y="712"/>
                  </a:lnTo>
                  <a:lnTo>
                    <a:pt x="32" y="712"/>
                  </a:lnTo>
                  <a:lnTo>
                    <a:pt x="30" y="712"/>
                  </a:lnTo>
                  <a:lnTo>
                    <a:pt x="22" y="706"/>
                  </a:lnTo>
                  <a:lnTo>
                    <a:pt x="21" y="705"/>
                  </a:lnTo>
                  <a:lnTo>
                    <a:pt x="19" y="705"/>
                  </a:lnTo>
                  <a:lnTo>
                    <a:pt x="19" y="703"/>
                  </a:lnTo>
                  <a:lnTo>
                    <a:pt x="19" y="701"/>
                  </a:lnTo>
                  <a:lnTo>
                    <a:pt x="19" y="699"/>
                  </a:lnTo>
                  <a:lnTo>
                    <a:pt x="19" y="699"/>
                  </a:lnTo>
                  <a:lnTo>
                    <a:pt x="19" y="698"/>
                  </a:lnTo>
                  <a:lnTo>
                    <a:pt x="19" y="696"/>
                  </a:lnTo>
                  <a:lnTo>
                    <a:pt x="19" y="695"/>
                  </a:lnTo>
                  <a:lnTo>
                    <a:pt x="21" y="695"/>
                  </a:lnTo>
                  <a:lnTo>
                    <a:pt x="21" y="694"/>
                  </a:lnTo>
                  <a:lnTo>
                    <a:pt x="23" y="694"/>
                  </a:lnTo>
                  <a:lnTo>
                    <a:pt x="25" y="694"/>
                  </a:lnTo>
                  <a:lnTo>
                    <a:pt x="26" y="694"/>
                  </a:lnTo>
                  <a:lnTo>
                    <a:pt x="28" y="691"/>
                  </a:lnTo>
                  <a:lnTo>
                    <a:pt x="29" y="684"/>
                  </a:lnTo>
                  <a:lnTo>
                    <a:pt x="30" y="683"/>
                  </a:lnTo>
                  <a:lnTo>
                    <a:pt x="32" y="683"/>
                  </a:lnTo>
                  <a:lnTo>
                    <a:pt x="33" y="683"/>
                  </a:lnTo>
                  <a:lnTo>
                    <a:pt x="33" y="683"/>
                  </a:lnTo>
                  <a:lnTo>
                    <a:pt x="36" y="680"/>
                  </a:lnTo>
                  <a:lnTo>
                    <a:pt x="39" y="680"/>
                  </a:lnTo>
                  <a:lnTo>
                    <a:pt x="40" y="679"/>
                  </a:lnTo>
                  <a:lnTo>
                    <a:pt x="41" y="677"/>
                  </a:lnTo>
                  <a:lnTo>
                    <a:pt x="43" y="677"/>
                  </a:lnTo>
                  <a:lnTo>
                    <a:pt x="43" y="676"/>
                  </a:lnTo>
                  <a:lnTo>
                    <a:pt x="44" y="674"/>
                  </a:lnTo>
                  <a:lnTo>
                    <a:pt x="44" y="673"/>
                  </a:lnTo>
                  <a:lnTo>
                    <a:pt x="44" y="672"/>
                  </a:lnTo>
                  <a:lnTo>
                    <a:pt x="44" y="672"/>
                  </a:lnTo>
                  <a:lnTo>
                    <a:pt x="46" y="672"/>
                  </a:lnTo>
                  <a:lnTo>
                    <a:pt x="51" y="672"/>
                  </a:lnTo>
                  <a:lnTo>
                    <a:pt x="52" y="672"/>
                  </a:lnTo>
                  <a:lnTo>
                    <a:pt x="52" y="672"/>
                  </a:lnTo>
                  <a:lnTo>
                    <a:pt x="54" y="673"/>
                  </a:lnTo>
                  <a:lnTo>
                    <a:pt x="54" y="674"/>
                  </a:lnTo>
                  <a:lnTo>
                    <a:pt x="55" y="676"/>
                  </a:lnTo>
                  <a:lnTo>
                    <a:pt x="55" y="676"/>
                  </a:lnTo>
                  <a:lnTo>
                    <a:pt x="58" y="677"/>
                  </a:lnTo>
                  <a:lnTo>
                    <a:pt x="58" y="677"/>
                  </a:lnTo>
                  <a:lnTo>
                    <a:pt x="61" y="677"/>
                  </a:lnTo>
                  <a:lnTo>
                    <a:pt x="66" y="674"/>
                  </a:lnTo>
                  <a:lnTo>
                    <a:pt x="69" y="673"/>
                  </a:lnTo>
                  <a:lnTo>
                    <a:pt x="70" y="672"/>
                  </a:lnTo>
                  <a:lnTo>
                    <a:pt x="72" y="672"/>
                  </a:lnTo>
                  <a:lnTo>
                    <a:pt x="73" y="672"/>
                  </a:lnTo>
                  <a:lnTo>
                    <a:pt x="75" y="673"/>
                  </a:lnTo>
                  <a:lnTo>
                    <a:pt x="76" y="673"/>
                  </a:lnTo>
                  <a:lnTo>
                    <a:pt x="79" y="672"/>
                  </a:lnTo>
                  <a:lnTo>
                    <a:pt x="80" y="672"/>
                  </a:lnTo>
                  <a:lnTo>
                    <a:pt x="82" y="672"/>
                  </a:lnTo>
                  <a:lnTo>
                    <a:pt x="83" y="672"/>
                  </a:lnTo>
                  <a:lnTo>
                    <a:pt x="83" y="672"/>
                  </a:lnTo>
                  <a:lnTo>
                    <a:pt x="84" y="673"/>
                  </a:lnTo>
                  <a:lnTo>
                    <a:pt x="84" y="674"/>
                  </a:lnTo>
                  <a:lnTo>
                    <a:pt x="86" y="677"/>
                  </a:lnTo>
                  <a:lnTo>
                    <a:pt x="86" y="677"/>
                  </a:lnTo>
                  <a:lnTo>
                    <a:pt x="87" y="679"/>
                  </a:lnTo>
                  <a:lnTo>
                    <a:pt x="90" y="680"/>
                  </a:lnTo>
                  <a:lnTo>
                    <a:pt x="94" y="677"/>
                  </a:lnTo>
                  <a:lnTo>
                    <a:pt x="95" y="673"/>
                  </a:lnTo>
                  <a:lnTo>
                    <a:pt x="95" y="672"/>
                  </a:lnTo>
                  <a:lnTo>
                    <a:pt x="95" y="670"/>
                  </a:lnTo>
                  <a:lnTo>
                    <a:pt x="95" y="669"/>
                  </a:lnTo>
                  <a:lnTo>
                    <a:pt x="94" y="667"/>
                  </a:lnTo>
                  <a:lnTo>
                    <a:pt x="94" y="666"/>
                  </a:lnTo>
                  <a:lnTo>
                    <a:pt x="91" y="665"/>
                  </a:lnTo>
                  <a:lnTo>
                    <a:pt x="90" y="663"/>
                  </a:lnTo>
                  <a:lnTo>
                    <a:pt x="88" y="663"/>
                  </a:lnTo>
                  <a:lnTo>
                    <a:pt x="88" y="662"/>
                  </a:lnTo>
                  <a:lnTo>
                    <a:pt x="87" y="661"/>
                  </a:lnTo>
                  <a:lnTo>
                    <a:pt x="87" y="659"/>
                  </a:lnTo>
                  <a:lnTo>
                    <a:pt x="87" y="658"/>
                  </a:lnTo>
                  <a:lnTo>
                    <a:pt x="87" y="656"/>
                  </a:lnTo>
                  <a:lnTo>
                    <a:pt x="87" y="655"/>
                  </a:lnTo>
                  <a:lnTo>
                    <a:pt x="86" y="654"/>
                  </a:lnTo>
                  <a:lnTo>
                    <a:pt x="86" y="651"/>
                  </a:lnTo>
                  <a:lnTo>
                    <a:pt x="86" y="649"/>
                  </a:lnTo>
                  <a:lnTo>
                    <a:pt x="86" y="649"/>
                  </a:lnTo>
                  <a:lnTo>
                    <a:pt x="87" y="648"/>
                  </a:lnTo>
                  <a:lnTo>
                    <a:pt x="88" y="647"/>
                  </a:lnTo>
                  <a:lnTo>
                    <a:pt x="88" y="647"/>
                  </a:lnTo>
                  <a:lnTo>
                    <a:pt x="88" y="645"/>
                  </a:lnTo>
                  <a:lnTo>
                    <a:pt x="88" y="644"/>
                  </a:lnTo>
                  <a:lnTo>
                    <a:pt x="88" y="644"/>
                  </a:lnTo>
                  <a:lnTo>
                    <a:pt x="87" y="644"/>
                  </a:lnTo>
                  <a:lnTo>
                    <a:pt x="86" y="644"/>
                  </a:lnTo>
                  <a:lnTo>
                    <a:pt x="86" y="644"/>
                  </a:lnTo>
                  <a:lnTo>
                    <a:pt x="84" y="643"/>
                  </a:lnTo>
                  <a:lnTo>
                    <a:pt x="83" y="641"/>
                  </a:lnTo>
                  <a:lnTo>
                    <a:pt x="83" y="638"/>
                  </a:lnTo>
                  <a:lnTo>
                    <a:pt x="83" y="638"/>
                  </a:lnTo>
                  <a:lnTo>
                    <a:pt x="83" y="637"/>
                  </a:lnTo>
                  <a:lnTo>
                    <a:pt x="83" y="636"/>
                  </a:lnTo>
                  <a:lnTo>
                    <a:pt x="86" y="633"/>
                  </a:lnTo>
                  <a:lnTo>
                    <a:pt x="90" y="625"/>
                  </a:lnTo>
                  <a:lnTo>
                    <a:pt x="90" y="622"/>
                  </a:lnTo>
                  <a:lnTo>
                    <a:pt x="91" y="618"/>
                  </a:lnTo>
                  <a:lnTo>
                    <a:pt x="91" y="616"/>
                  </a:lnTo>
                  <a:lnTo>
                    <a:pt x="93" y="616"/>
                  </a:lnTo>
                  <a:lnTo>
                    <a:pt x="95" y="616"/>
                  </a:lnTo>
                  <a:lnTo>
                    <a:pt x="97" y="616"/>
                  </a:lnTo>
                  <a:lnTo>
                    <a:pt x="97" y="616"/>
                  </a:lnTo>
                  <a:lnTo>
                    <a:pt x="98" y="615"/>
                  </a:lnTo>
                  <a:lnTo>
                    <a:pt x="98" y="614"/>
                  </a:lnTo>
                  <a:lnTo>
                    <a:pt x="97" y="612"/>
                  </a:lnTo>
                  <a:lnTo>
                    <a:pt x="94" y="602"/>
                  </a:lnTo>
                  <a:lnTo>
                    <a:pt x="94" y="602"/>
                  </a:lnTo>
                  <a:lnTo>
                    <a:pt x="93" y="602"/>
                  </a:lnTo>
                  <a:lnTo>
                    <a:pt x="91" y="602"/>
                  </a:lnTo>
                  <a:lnTo>
                    <a:pt x="90" y="601"/>
                  </a:lnTo>
                  <a:lnTo>
                    <a:pt x="91" y="600"/>
                  </a:lnTo>
                  <a:lnTo>
                    <a:pt x="93" y="600"/>
                  </a:lnTo>
                  <a:lnTo>
                    <a:pt x="94" y="600"/>
                  </a:lnTo>
                  <a:lnTo>
                    <a:pt x="97" y="600"/>
                  </a:lnTo>
                  <a:lnTo>
                    <a:pt x="100" y="601"/>
                  </a:lnTo>
                  <a:lnTo>
                    <a:pt x="101" y="601"/>
                  </a:lnTo>
                  <a:lnTo>
                    <a:pt x="104" y="602"/>
                  </a:lnTo>
                  <a:lnTo>
                    <a:pt x="105" y="602"/>
                  </a:lnTo>
                  <a:lnTo>
                    <a:pt x="105" y="601"/>
                  </a:lnTo>
                  <a:lnTo>
                    <a:pt x="106" y="600"/>
                  </a:lnTo>
                  <a:lnTo>
                    <a:pt x="106" y="600"/>
                  </a:lnTo>
                  <a:lnTo>
                    <a:pt x="106" y="598"/>
                  </a:lnTo>
                  <a:lnTo>
                    <a:pt x="105" y="589"/>
                  </a:lnTo>
                  <a:lnTo>
                    <a:pt x="105" y="589"/>
                  </a:lnTo>
                  <a:lnTo>
                    <a:pt x="105" y="587"/>
                  </a:lnTo>
                  <a:lnTo>
                    <a:pt x="104" y="586"/>
                  </a:lnTo>
                  <a:lnTo>
                    <a:pt x="102" y="586"/>
                  </a:lnTo>
                  <a:lnTo>
                    <a:pt x="101" y="583"/>
                  </a:lnTo>
                  <a:lnTo>
                    <a:pt x="101" y="582"/>
                  </a:lnTo>
                  <a:lnTo>
                    <a:pt x="100" y="580"/>
                  </a:lnTo>
                  <a:lnTo>
                    <a:pt x="98" y="578"/>
                  </a:lnTo>
                  <a:lnTo>
                    <a:pt x="97" y="578"/>
                  </a:lnTo>
                  <a:lnTo>
                    <a:pt x="94" y="576"/>
                  </a:lnTo>
                  <a:lnTo>
                    <a:pt x="93" y="576"/>
                  </a:lnTo>
                  <a:lnTo>
                    <a:pt x="91" y="575"/>
                  </a:lnTo>
                  <a:lnTo>
                    <a:pt x="91" y="573"/>
                  </a:lnTo>
                  <a:lnTo>
                    <a:pt x="90" y="572"/>
                  </a:lnTo>
                  <a:lnTo>
                    <a:pt x="88" y="572"/>
                  </a:lnTo>
                  <a:lnTo>
                    <a:pt x="87" y="572"/>
                  </a:lnTo>
                  <a:lnTo>
                    <a:pt x="86" y="572"/>
                  </a:lnTo>
                  <a:lnTo>
                    <a:pt x="77" y="572"/>
                  </a:lnTo>
                  <a:lnTo>
                    <a:pt x="77" y="572"/>
                  </a:lnTo>
                  <a:lnTo>
                    <a:pt x="76" y="572"/>
                  </a:lnTo>
                  <a:lnTo>
                    <a:pt x="75" y="569"/>
                  </a:lnTo>
                  <a:lnTo>
                    <a:pt x="73" y="567"/>
                  </a:lnTo>
                  <a:lnTo>
                    <a:pt x="73" y="567"/>
                  </a:lnTo>
                  <a:lnTo>
                    <a:pt x="73" y="565"/>
                  </a:lnTo>
                  <a:lnTo>
                    <a:pt x="75" y="564"/>
                  </a:lnTo>
                  <a:lnTo>
                    <a:pt x="75" y="564"/>
                  </a:lnTo>
                  <a:lnTo>
                    <a:pt x="76" y="562"/>
                  </a:lnTo>
                  <a:lnTo>
                    <a:pt x="77" y="561"/>
                  </a:lnTo>
                  <a:lnTo>
                    <a:pt x="79" y="561"/>
                  </a:lnTo>
                  <a:lnTo>
                    <a:pt x="79" y="560"/>
                  </a:lnTo>
                  <a:lnTo>
                    <a:pt x="80" y="558"/>
                  </a:lnTo>
                  <a:lnTo>
                    <a:pt x="82" y="555"/>
                  </a:lnTo>
                  <a:lnTo>
                    <a:pt x="82" y="554"/>
                  </a:lnTo>
                  <a:lnTo>
                    <a:pt x="83" y="553"/>
                  </a:lnTo>
                  <a:lnTo>
                    <a:pt x="83" y="553"/>
                  </a:lnTo>
                  <a:lnTo>
                    <a:pt x="87" y="551"/>
                  </a:lnTo>
                  <a:lnTo>
                    <a:pt x="87" y="550"/>
                  </a:lnTo>
                  <a:lnTo>
                    <a:pt x="88" y="550"/>
                  </a:lnTo>
                  <a:lnTo>
                    <a:pt x="88" y="549"/>
                  </a:lnTo>
                  <a:lnTo>
                    <a:pt x="90" y="544"/>
                  </a:lnTo>
                  <a:lnTo>
                    <a:pt x="91" y="543"/>
                  </a:lnTo>
                  <a:lnTo>
                    <a:pt x="91" y="543"/>
                  </a:lnTo>
                  <a:lnTo>
                    <a:pt x="93" y="542"/>
                  </a:lnTo>
                  <a:lnTo>
                    <a:pt x="94" y="540"/>
                  </a:lnTo>
                  <a:lnTo>
                    <a:pt x="94" y="537"/>
                  </a:lnTo>
                  <a:lnTo>
                    <a:pt x="94" y="536"/>
                  </a:lnTo>
                  <a:lnTo>
                    <a:pt x="94" y="536"/>
                  </a:lnTo>
                  <a:lnTo>
                    <a:pt x="94" y="535"/>
                  </a:lnTo>
                  <a:lnTo>
                    <a:pt x="90" y="528"/>
                  </a:lnTo>
                  <a:lnTo>
                    <a:pt x="90" y="526"/>
                  </a:lnTo>
                  <a:lnTo>
                    <a:pt x="90" y="525"/>
                  </a:lnTo>
                  <a:lnTo>
                    <a:pt x="90" y="522"/>
                  </a:lnTo>
                  <a:lnTo>
                    <a:pt x="90" y="521"/>
                  </a:lnTo>
                  <a:lnTo>
                    <a:pt x="90" y="519"/>
                  </a:lnTo>
                  <a:lnTo>
                    <a:pt x="88" y="518"/>
                  </a:lnTo>
                  <a:lnTo>
                    <a:pt x="88" y="518"/>
                  </a:lnTo>
                  <a:lnTo>
                    <a:pt x="88" y="517"/>
                  </a:lnTo>
                  <a:lnTo>
                    <a:pt x="93" y="515"/>
                  </a:lnTo>
                  <a:lnTo>
                    <a:pt x="94" y="514"/>
                  </a:lnTo>
                  <a:lnTo>
                    <a:pt x="94" y="513"/>
                  </a:lnTo>
                  <a:lnTo>
                    <a:pt x="95" y="511"/>
                  </a:lnTo>
                  <a:lnTo>
                    <a:pt x="97" y="511"/>
                  </a:lnTo>
                  <a:lnTo>
                    <a:pt x="97" y="511"/>
                  </a:lnTo>
                  <a:lnTo>
                    <a:pt x="101" y="511"/>
                  </a:lnTo>
                  <a:lnTo>
                    <a:pt x="113" y="510"/>
                  </a:lnTo>
                  <a:lnTo>
                    <a:pt x="115" y="510"/>
                  </a:lnTo>
                  <a:lnTo>
                    <a:pt x="117" y="511"/>
                  </a:lnTo>
                  <a:lnTo>
                    <a:pt x="126" y="510"/>
                  </a:lnTo>
                  <a:lnTo>
                    <a:pt x="127" y="510"/>
                  </a:lnTo>
                  <a:lnTo>
                    <a:pt x="127" y="511"/>
                  </a:lnTo>
                  <a:lnTo>
                    <a:pt x="129" y="511"/>
                  </a:lnTo>
                  <a:lnTo>
                    <a:pt x="130" y="513"/>
                  </a:lnTo>
                  <a:lnTo>
                    <a:pt x="130" y="514"/>
                  </a:lnTo>
                  <a:lnTo>
                    <a:pt x="131" y="514"/>
                  </a:lnTo>
                  <a:lnTo>
                    <a:pt x="138" y="514"/>
                  </a:lnTo>
                  <a:lnTo>
                    <a:pt x="138" y="515"/>
                  </a:lnTo>
                  <a:lnTo>
                    <a:pt x="140" y="515"/>
                  </a:lnTo>
                  <a:lnTo>
                    <a:pt x="141" y="517"/>
                  </a:lnTo>
                  <a:lnTo>
                    <a:pt x="141" y="518"/>
                  </a:lnTo>
                  <a:lnTo>
                    <a:pt x="144" y="522"/>
                  </a:lnTo>
                  <a:lnTo>
                    <a:pt x="144" y="524"/>
                  </a:lnTo>
                  <a:lnTo>
                    <a:pt x="148" y="525"/>
                  </a:lnTo>
                  <a:lnTo>
                    <a:pt x="149" y="526"/>
                  </a:lnTo>
                  <a:lnTo>
                    <a:pt x="151" y="528"/>
                  </a:lnTo>
                  <a:lnTo>
                    <a:pt x="152" y="529"/>
                  </a:lnTo>
                  <a:lnTo>
                    <a:pt x="152" y="531"/>
                  </a:lnTo>
                  <a:lnTo>
                    <a:pt x="152" y="531"/>
                  </a:lnTo>
                  <a:lnTo>
                    <a:pt x="153" y="532"/>
                  </a:lnTo>
                  <a:lnTo>
                    <a:pt x="155" y="532"/>
                  </a:lnTo>
                  <a:lnTo>
                    <a:pt x="155" y="532"/>
                  </a:lnTo>
                  <a:lnTo>
                    <a:pt x="156" y="531"/>
                  </a:lnTo>
                  <a:lnTo>
                    <a:pt x="158" y="531"/>
                  </a:lnTo>
                  <a:lnTo>
                    <a:pt x="159" y="531"/>
                  </a:lnTo>
                  <a:lnTo>
                    <a:pt x="159" y="531"/>
                  </a:lnTo>
                  <a:lnTo>
                    <a:pt x="160" y="529"/>
                  </a:lnTo>
                  <a:lnTo>
                    <a:pt x="160" y="528"/>
                  </a:lnTo>
                  <a:lnTo>
                    <a:pt x="160" y="526"/>
                  </a:lnTo>
                  <a:lnTo>
                    <a:pt x="162" y="526"/>
                  </a:lnTo>
                  <a:lnTo>
                    <a:pt x="163" y="526"/>
                  </a:lnTo>
                  <a:lnTo>
                    <a:pt x="163" y="526"/>
                  </a:lnTo>
                  <a:lnTo>
                    <a:pt x="165" y="526"/>
                  </a:lnTo>
                  <a:lnTo>
                    <a:pt x="166" y="528"/>
                  </a:lnTo>
                  <a:lnTo>
                    <a:pt x="167" y="528"/>
                  </a:lnTo>
                  <a:lnTo>
                    <a:pt x="167" y="528"/>
                  </a:lnTo>
                  <a:lnTo>
                    <a:pt x="169" y="526"/>
                  </a:lnTo>
                  <a:lnTo>
                    <a:pt x="170" y="526"/>
                  </a:lnTo>
                  <a:lnTo>
                    <a:pt x="171" y="526"/>
                  </a:lnTo>
                  <a:lnTo>
                    <a:pt x="173" y="526"/>
                  </a:lnTo>
                  <a:lnTo>
                    <a:pt x="177" y="528"/>
                  </a:lnTo>
                  <a:lnTo>
                    <a:pt x="180" y="528"/>
                  </a:lnTo>
                  <a:lnTo>
                    <a:pt x="181" y="528"/>
                  </a:lnTo>
                  <a:lnTo>
                    <a:pt x="181" y="528"/>
                  </a:lnTo>
                  <a:lnTo>
                    <a:pt x="182" y="526"/>
                  </a:lnTo>
                  <a:lnTo>
                    <a:pt x="184" y="525"/>
                  </a:lnTo>
                  <a:lnTo>
                    <a:pt x="184" y="525"/>
                  </a:lnTo>
                  <a:lnTo>
                    <a:pt x="185" y="525"/>
                  </a:lnTo>
                  <a:lnTo>
                    <a:pt x="187" y="524"/>
                  </a:lnTo>
                  <a:lnTo>
                    <a:pt x="191" y="525"/>
                  </a:lnTo>
                  <a:lnTo>
                    <a:pt x="199" y="525"/>
                  </a:lnTo>
                  <a:lnTo>
                    <a:pt x="200" y="525"/>
                  </a:lnTo>
                  <a:lnTo>
                    <a:pt x="203" y="525"/>
                  </a:lnTo>
                  <a:lnTo>
                    <a:pt x="206" y="524"/>
                  </a:lnTo>
                  <a:lnTo>
                    <a:pt x="210" y="522"/>
                  </a:lnTo>
                  <a:lnTo>
                    <a:pt x="210" y="522"/>
                  </a:lnTo>
                  <a:lnTo>
                    <a:pt x="210" y="519"/>
                  </a:lnTo>
                  <a:lnTo>
                    <a:pt x="210" y="519"/>
                  </a:lnTo>
                  <a:lnTo>
                    <a:pt x="210" y="518"/>
                  </a:lnTo>
                  <a:lnTo>
                    <a:pt x="210" y="517"/>
                  </a:lnTo>
                  <a:lnTo>
                    <a:pt x="206" y="514"/>
                  </a:lnTo>
                  <a:lnTo>
                    <a:pt x="203" y="511"/>
                  </a:lnTo>
                  <a:lnTo>
                    <a:pt x="199" y="500"/>
                  </a:lnTo>
                  <a:lnTo>
                    <a:pt x="196" y="497"/>
                  </a:lnTo>
                  <a:lnTo>
                    <a:pt x="196" y="496"/>
                  </a:lnTo>
                  <a:lnTo>
                    <a:pt x="195" y="495"/>
                  </a:lnTo>
                  <a:lnTo>
                    <a:pt x="196" y="495"/>
                  </a:lnTo>
                  <a:lnTo>
                    <a:pt x="196" y="495"/>
                  </a:lnTo>
                  <a:lnTo>
                    <a:pt x="199" y="493"/>
                  </a:lnTo>
                  <a:lnTo>
                    <a:pt x="200" y="493"/>
                  </a:lnTo>
                  <a:lnTo>
                    <a:pt x="200" y="492"/>
                  </a:lnTo>
                  <a:lnTo>
                    <a:pt x="202" y="492"/>
                  </a:lnTo>
                  <a:lnTo>
                    <a:pt x="202" y="490"/>
                  </a:lnTo>
                  <a:lnTo>
                    <a:pt x="202" y="489"/>
                  </a:lnTo>
                  <a:lnTo>
                    <a:pt x="202" y="489"/>
                  </a:lnTo>
                  <a:lnTo>
                    <a:pt x="200" y="486"/>
                  </a:lnTo>
                  <a:lnTo>
                    <a:pt x="200" y="486"/>
                  </a:lnTo>
                  <a:lnTo>
                    <a:pt x="202" y="485"/>
                  </a:lnTo>
                  <a:lnTo>
                    <a:pt x="202" y="485"/>
                  </a:lnTo>
                  <a:lnTo>
                    <a:pt x="206" y="486"/>
                  </a:lnTo>
                  <a:lnTo>
                    <a:pt x="213" y="489"/>
                  </a:lnTo>
                  <a:lnTo>
                    <a:pt x="218" y="490"/>
                  </a:lnTo>
                  <a:lnTo>
                    <a:pt x="220" y="492"/>
                  </a:lnTo>
                  <a:lnTo>
                    <a:pt x="220" y="492"/>
                  </a:lnTo>
                  <a:lnTo>
                    <a:pt x="221" y="493"/>
                  </a:lnTo>
                  <a:lnTo>
                    <a:pt x="221" y="495"/>
                  </a:lnTo>
                  <a:lnTo>
                    <a:pt x="221" y="495"/>
                  </a:lnTo>
                  <a:lnTo>
                    <a:pt x="221" y="496"/>
                  </a:lnTo>
                  <a:lnTo>
                    <a:pt x="224" y="495"/>
                  </a:lnTo>
                  <a:lnTo>
                    <a:pt x="224" y="495"/>
                  </a:lnTo>
                  <a:lnTo>
                    <a:pt x="225" y="495"/>
                  </a:lnTo>
                  <a:lnTo>
                    <a:pt x="227" y="493"/>
                  </a:lnTo>
                  <a:lnTo>
                    <a:pt x="227" y="493"/>
                  </a:lnTo>
                  <a:lnTo>
                    <a:pt x="230" y="492"/>
                  </a:lnTo>
                  <a:lnTo>
                    <a:pt x="232" y="492"/>
                  </a:lnTo>
                  <a:lnTo>
                    <a:pt x="235" y="489"/>
                  </a:lnTo>
                  <a:lnTo>
                    <a:pt x="238" y="489"/>
                  </a:lnTo>
                  <a:lnTo>
                    <a:pt x="239" y="488"/>
                  </a:lnTo>
                  <a:lnTo>
                    <a:pt x="242" y="488"/>
                  </a:lnTo>
                  <a:lnTo>
                    <a:pt x="243" y="488"/>
                  </a:lnTo>
                  <a:lnTo>
                    <a:pt x="245" y="488"/>
                  </a:lnTo>
                  <a:lnTo>
                    <a:pt x="246" y="489"/>
                  </a:lnTo>
                  <a:lnTo>
                    <a:pt x="247" y="490"/>
                  </a:lnTo>
                  <a:lnTo>
                    <a:pt x="249" y="490"/>
                  </a:lnTo>
                  <a:lnTo>
                    <a:pt x="249" y="492"/>
                  </a:lnTo>
                  <a:lnTo>
                    <a:pt x="250" y="492"/>
                  </a:lnTo>
                  <a:lnTo>
                    <a:pt x="254" y="489"/>
                  </a:lnTo>
                  <a:lnTo>
                    <a:pt x="254" y="489"/>
                  </a:lnTo>
                  <a:lnTo>
                    <a:pt x="257" y="489"/>
                  </a:lnTo>
                  <a:lnTo>
                    <a:pt x="265" y="490"/>
                  </a:lnTo>
                  <a:lnTo>
                    <a:pt x="270" y="490"/>
                  </a:lnTo>
                  <a:lnTo>
                    <a:pt x="271" y="489"/>
                  </a:lnTo>
                  <a:lnTo>
                    <a:pt x="271" y="489"/>
                  </a:lnTo>
                  <a:lnTo>
                    <a:pt x="272" y="489"/>
                  </a:lnTo>
                  <a:lnTo>
                    <a:pt x="272" y="488"/>
                  </a:lnTo>
                  <a:lnTo>
                    <a:pt x="277" y="485"/>
                  </a:lnTo>
                  <a:lnTo>
                    <a:pt x="279" y="479"/>
                  </a:lnTo>
                  <a:lnTo>
                    <a:pt x="281" y="478"/>
                  </a:lnTo>
                  <a:lnTo>
                    <a:pt x="281" y="478"/>
                  </a:lnTo>
                  <a:lnTo>
                    <a:pt x="281" y="477"/>
                  </a:lnTo>
                  <a:lnTo>
                    <a:pt x="281" y="474"/>
                  </a:lnTo>
                  <a:lnTo>
                    <a:pt x="279" y="467"/>
                  </a:lnTo>
                  <a:lnTo>
                    <a:pt x="279" y="459"/>
                  </a:lnTo>
                  <a:lnTo>
                    <a:pt x="274" y="453"/>
                  </a:lnTo>
                  <a:lnTo>
                    <a:pt x="271" y="446"/>
                  </a:lnTo>
                  <a:lnTo>
                    <a:pt x="271" y="445"/>
                  </a:lnTo>
                  <a:lnTo>
                    <a:pt x="271" y="443"/>
                  </a:lnTo>
                  <a:lnTo>
                    <a:pt x="271" y="442"/>
                  </a:lnTo>
                  <a:lnTo>
                    <a:pt x="272" y="434"/>
                  </a:lnTo>
                  <a:lnTo>
                    <a:pt x="272" y="432"/>
                  </a:lnTo>
                  <a:lnTo>
                    <a:pt x="272" y="431"/>
                  </a:lnTo>
                  <a:lnTo>
                    <a:pt x="271" y="428"/>
                  </a:lnTo>
                  <a:lnTo>
                    <a:pt x="270" y="425"/>
                  </a:lnTo>
                  <a:lnTo>
                    <a:pt x="270" y="423"/>
                  </a:lnTo>
                  <a:lnTo>
                    <a:pt x="270" y="423"/>
                  </a:lnTo>
                  <a:lnTo>
                    <a:pt x="271" y="421"/>
                  </a:lnTo>
                  <a:lnTo>
                    <a:pt x="271" y="420"/>
                  </a:lnTo>
                  <a:lnTo>
                    <a:pt x="274" y="420"/>
                  </a:lnTo>
                  <a:lnTo>
                    <a:pt x="275" y="419"/>
                  </a:lnTo>
                  <a:lnTo>
                    <a:pt x="277" y="417"/>
                  </a:lnTo>
                  <a:lnTo>
                    <a:pt x="279" y="414"/>
                  </a:lnTo>
                  <a:lnTo>
                    <a:pt x="281" y="413"/>
                  </a:lnTo>
                  <a:lnTo>
                    <a:pt x="282" y="412"/>
                  </a:lnTo>
                  <a:lnTo>
                    <a:pt x="283" y="412"/>
                  </a:lnTo>
                  <a:lnTo>
                    <a:pt x="285" y="412"/>
                  </a:lnTo>
                  <a:lnTo>
                    <a:pt x="285" y="410"/>
                  </a:lnTo>
                  <a:lnTo>
                    <a:pt x="286" y="409"/>
                  </a:lnTo>
                  <a:lnTo>
                    <a:pt x="286" y="409"/>
                  </a:lnTo>
                  <a:lnTo>
                    <a:pt x="288" y="403"/>
                  </a:lnTo>
                  <a:lnTo>
                    <a:pt x="288" y="402"/>
                  </a:lnTo>
                  <a:lnTo>
                    <a:pt x="288" y="399"/>
                  </a:lnTo>
                  <a:lnTo>
                    <a:pt x="288" y="395"/>
                  </a:lnTo>
                  <a:lnTo>
                    <a:pt x="288" y="394"/>
                  </a:lnTo>
                  <a:lnTo>
                    <a:pt x="288" y="391"/>
                  </a:lnTo>
                  <a:lnTo>
                    <a:pt x="288" y="390"/>
                  </a:lnTo>
                  <a:lnTo>
                    <a:pt x="286" y="388"/>
                  </a:lnTo>
                  <a:lnTo>
                    <a:pt x="286" y="387"/>
                  </a:lnTo>
                  <a:lnTo>
                    <a:pt x="285" y="384"/>
                  </a:lnTo>
                  <a:lnTo>
                    <a:pt x="283" y="384"/>
                  </a:lnTo>
                  <a:lnTo>
                    <a:pt x="283" y="383"/>
                  </a:lnTo>
                  <a:lnTo>
                    <a:pt x="283" y="383"/>
                  </a:lnTo>
                  <a:lnTo>
                    <a:pt x="283" y="381"/>
                  </a:lnTo>
                  <a:lnTo>
                    <a:pt x="283" y="380"/>
                  </a:lnTo>
                  <a:lnTo>
                    <a:pt x="285" y="378"/>
                  </a:lnTo>
                  <a:lnTo>
                    <a:pt x="286" y="376"/>
                  </a:lnTo>
                  <a:lnTo>
                    <a:pt x="288" y="376"/>
                  </a:lnTo>
                  <a:lnTo>
                    <a:pt x="288" y="374"/>
                  </a:lnTo>
                  <a:lnTo>
                    <a:pt x="289" y="372"/>
                  </a:lnTo>
                  <a:lnTo>
                    <a:pt x="289" y="372"/>
                  </a:lnTo>
                  <a:lnTo>
                    <a:pt x="289" y="370"/>
                  </a:lnTo>
                  <a:lnTo>
                    <a:pt x="289" y="369"/>
                  </a:lnTo>
                  <a:lnTo>
                    <a:pt x="288" y="367"/>
                  </a:lnTo>
                  <a:lnTo>
                    <a:pt x="288" y="367"/>
                  </a:lnTo>
                  <a:lnTo>
                    <a:pt x="285" y="365"/>
                  </a:lnTo>
                  <a:lnTo>
                    <a:pt x="282" y="363"/>
                  </a:lnTo>
                  <a:lnTo>
                    <a:pt x="282" y="362"/>
                  </a:lnTo>
                  <a:lnTo>
                    <a:pt x="281" y="362"/>
                  </a:lnTo>
                  <a:lnTo>
                    <a:pt x="279" y="360"/>
                  </a:lnTo>
                  <a:lnTo>
                    <a:pt x="277" y="360"/>
                  </a:lnTo>
                  <a:lnTo>
                    <a:pt x="277" y="359"/>
                  </a:lnTo>
                  <a:lnTo>
                    <a:pt x="275" y="359"/>
                  </a:lnTo>
                  <a:lnTo>
                    <a:pt x="275" y="359"/>
                  </a:lnTo>
                  <a:lnTo>
                    <a:pt x="274" y="359"/>
                  </a:lnTo>
                  <a:lnTo>
                    <a:pt x="274" y="358"/>
                  </a:lnTo>
                  <a:lnTo>
                    <a:pt x="272" y="358"/>
                  </a:lnTo>
                  <a:lnTo>
                    <a:pt x="271" y="358"/>
                  </a:lnTo>
                  <a:lnTo>
                    <a:pt x="268" y="358"/>
                  </a:lnTo>
                  <a:lnTo>
                    <a:pt x="268" y="358"/>
                  </a:lnTo>
                  <a:lnTo>
                    <a:pt x="265" y="358"/>
                  </a:lnTo>
                  <a:lnTo>
                    <a:pt x="265" y="358"/>
                  </a:lnTo>
                  <a:lnTo>
                    <a:pt x="264" y="356"/>
                  </a:lnTo>
                  <a:lnTo>
                    <a:pt x="263" y="356"/>
                  </a:lnTo>
                  <a:lnTo>
                    <a:pt x="263" y="355"/>
                  </a:lnTo>
                  <a:lnTo>
                    <a:pt x="261" y="355"/>
                  </a:lnTo>
                  <a:lnTo>
                    <a:pt x="260" y="354"/>
                  </a:lnTo>
                  <a:lnTo>
                    <a:pt x="260" y="351"/>
                  </a:lnTo>
                  <a:lnTo>
                    <a:pt x="259" y="349"/>
                  </a:lnTo>
                  <a:lnTo>
                    <a:pt x="259" y="348"/>
                  </a:lnTo>
                  <a:lnTo>
                    <a:pt x="257" y="348"/>
                  </a:lnTo>
                  <a:lnTo>
                    <a:pt x="257" y="348"/>
                  </a:lnTo>
                  <a:lnTo>
                    <a:pt x="256" y="347"/>
                  </a:lnTo>
                  <a:lnTo>
                    <a:pt x="252" y="345"/>
                  </a:lnTo>
                  <a:lnTo>
                    <a:pt x="249" y="345"/>
                  </a:lnTo>
                  <a:lnTo>
                    <a:pt x="247" y="345"/>
                  </a:lnTo>
                  <a:lnTo>
                    <a:pt x="246" y="344"/>
                  </a:lnTo>
                  <a:lnTo>
                    <a:pt x="246" y="342"/>
                  </a:lnTo>
                  <a:lnTo>
                    <a:pt x="245" y="342"/>
                  </a:lnTo>
                  <a:lnTo>
                    <a:pt x="243" y="342"/>
                  </a:lnTo>
                  <a:lnTo>
                    <a:pt x="242" y="342"/>
                  </a:lnTo>
                  <a:lnTo>
                    <a:pt x="241" y="345"/>
                  </a:lnTo>
                  <a:lnTo>
                    <a:pt x="241" y="345"/>
                  </a:lnTo>
                  <a:lnTo>
                    <a:pt x="239" y="345"/>
                  </a:lnTo>
                  <a:lnTo>
                    <a:pt x="238" y="345"/>
                  </a:lnTo>
                  <a:lnTo>
                    <a:pt x="235" y="344"/>
                  </a:lnTo>
                  <a:lnTo>
                    <a:pt x="232" y="342"/>
                  </a:lnTo>
                  <a:lnTo>
                    <a:pt x="231" y="342"/>
                  </a:lnTo>
                  <a:lnTo>
                    <a:pt x="230" y="342"/>
                  </a:lnTo>
                  <a:lnTo>
                    <a:pt x="230" y="342"/>
                  </a:lnTo>
                  <a:lnTo>
                    <a:pt x="228" y="341"/>
                  </a:lnTo>
                  <a:lnTo>
                    <a:pt x="227" y="340"/>
                  </a:lnTo>
                  <a:lnTo>
                    <a:pt x="227" y="340"/>
                  </a:lnTo>
                  <a:lnTo>
                    <a:pt x="227" y="338"/>
                  </a:lnTo>
                  <a:lnTo>
                    <a:pt x="228" y="337"/>
                  </a:lnTo>
                  <a:lnTo>
                    <a:pt x="228" y="336"/>
                  </a:lnTo>
                  <a:lnTo>
                    <a:pt x="228" y="336"/>
                  </a:lnTo>
                  <a:lnTo>
                    <a:pt x="227" y="334"/>
                  </a:lnTo>
                  <a:lnTo>
                    <a:pt x="224" y="334"/>
                  </a:lnTo>
                  <a:lnTo>
                    <a:pt x="221" y="334"/>
                  </a:lnTo>
                  <a:lnTo>
                    <a:pt x="221" y="334"/>
                  </a:lnTo>
                  <a:lnTo>
                    <a:pt x="221" y="333"/>
                  </a:lnTo>
                  <a:lnTo>
                    <a:pt x="220" y="331"/>
                  </a:lnTo>
                  <a:lnTo>
                    <a:pt x="218" y="331"/>
                  </a:lnTo>
                  <a:lnTo>
                    <a:pt x="217" y="326"/>
                  </a:lnTo>
                  <a:lnTo>
                    <a:pt x="216" y="325"/>
                  </a:lnTo>
                  <a:lnTo>
                    <a:pt x="216" y="325"/>
                  </a:lnTo>
                  <a:lnTo>
                    <a:pt x="210" y="323"/>
                  </a:lnTo>
                  <a:lnTo>
                    <a:pt x="203" y="320"/>
                  </a:lnTo>
                  <a:lnTo>
                    <a:pt x="202" y="320"/>
                  </a:lnTo>
                  <a:lnTo>
                    <a:pt x="200" y="319"/>
                  </a:lnTo>
                  <a:lnTo>
                    <a:pt x="199" y="318"/>
                  </a:lnTo>
                  <a:lnTo>
                    <a:pt x="199" y="318"/>
                  </a:lnTo>
                  <a:lnTo>
                    <a:pt x="198" y="316"/>
                  </a:lnTo>
                  <a:lnTo>
                    <a:pt x="195" y="318"/>
                  </a:lnTo>
                  <a:lnTo>
                    <a:pt x="191" y="316"/>
                  </a:lnTo>
                  <a:lnTo>
                    <a:pt x="184" y="315"/>
                  </a:lnTo>
                  <a:lnTo>
                    <a:pt x="182" y="315"/>
                  </a:lnTo>
                  <a:lnTo>
                    <a:pt x="182" y="313"/>
                  </a:lnTo>
                  <a:lnTo>
                    <a:pt x="182" y="313"/>
                  </a:lnTo>
                  <a:lnTo>
                    <a:pt x="182" y="312"/>
                  </a:lnTo>
                  <a:lnTo>
                    <a:pt x="182" y="312"/>
                  </a:lnTo>
                  <a:lnTo>
                    <a:pt x="182" y="311"/>
                  </a:lnTo>
                  <a:lnTo>
                    <a:pt x="182" y="309"/>
                  </a:lnTo>
                  <a:lnTo>
                    <a:pt x="181" y="309"/>
                  </a:lnTo>
                  <a:lnTo>
                    <a:pt x="180" y="309"/>
                  </a:lnTo>
                  <a:lnTo>
                    <a:pt x="178" y="309"/>
                  </a:lnTo>
                  <a:lnTo>
                    <a:pt x="174" y="309"/>
                  </a:lnTo>
                  <a:lnTo>
                    <a:pt x="162" y="307"/>
                  </a:lnTo>
                  <a:lnTo>
                    <a:pt x="160" y="307"/>
                  </a:lnTo>
                  <a:lnTo>
                    <a:pt x="160" y="307"/>
                  </a:lnTo>
                  <a:lnTo>
                    <a:pt x="162" y="302"/>
                  </a:lnTo>
                  <a:lnTo>
                    <a:pt x="162" y="301"/>
                  </a:lnTo>
                  <a:lnTo>
                    <a:pt x="162" y="298"/>
                  </a:lnTo>
                  <a:lnTo>
                    <a:pt x="160" y="295"/>
                  </a:lnTo>
                  <a:lnTo>
                    <a:pt x="160" y="295"/>
                  </a:lnTo>
                  <a:lnTo>
                    <a:pt x="160" y="294"/>
                  </a:lnTo>
                  <a:lnTo>
                    <a:pt x="160" y="291"/>
                  </a:lnTo>
                  <a:lnTo>
                    <a:pt x="160" y="289"/>
                  </a:lnTo>
                  <a:lnTo>
                    <a:pt x="165" y="280"/>
                  </a:lnTo>
                  <a:lnTo>
                    <a:pt x="165" y="279"/>
                  </a:lnTo>
                  <a:lnTo>
                    <a:pt x="165" y="279"/>
                  </a:lnTo>
                  <a:lnTo>
                    <a:pt x="163" y="276"/>
                  </a:lnTo>
                  <a:lnTo>
                    <a:pt x="163" y="273"/>
                  </a:lnTo>
                  <a:lnTo>
                    <a:pt x="160" y="268"/>
                  </a:lnTo>
                  <a:lnTo>
                    <a:pt x="156" y="262"/>
                  </a:lnTo>
                  <a:lnTo>
                    <a:pt x="156" y="262"/>
                  </a:lnTo>
                  <a:lnTo>
                    <a:pt x="156" y="261"/>
                  </a:lnTo>
                  <a:lnTo>
                    <a:pt x="158" y="257"/>
                  </a:lnTo>
                  <a:lnTo>
                    <a:pt x="158" y="254"/>
                  </a:lnTo>
                  <a:lnTo>
                    <a:pt x="159" y="248"/>
                  </a:lnTo>
                  <a:lnTo>
                    <a:pt x="163" y="237"/>
                  </a:lnTo>
                  <a:lnTo>
                    <a:pt x="163" y="235"/>
                  </a:lnTo>
                  <a:lnTo>
                    <a:pt x="163" y="233"/>
                  </a:lnTo>
                  <a:lnTo>
                    <a:pt x="163" y="232"/>
                  </a:lnTo>
                  <a:lnTo>
                    <a:pt x="163" y="229"/>
                  </a:lnTo>
                  <a:lnTo>
                    <a:pt x="167" y="226"/>
                  </a:lnTo>
                  <a:lnTo>
                    <a:pt x="169" y="225"/>
                  </a:lnTo>
                  <a:lnTo>
                    <a:pt x="174" y="221"/>
                  </a:lnTo>
                  <a:lnTo>
                    <a:pt x="176" y="219"/>
                  </a:lnTo>
                  <a:lnTo>
                    <a:pt x="177" y="218"/>
                  </a:lnTo>
                  <a:lnTo>
                    <a:pt x="177" y="218"/>
                  </a:lnTo>
                  <a:lnTo>
                    <a:pt x="178" y="217"/>
                  </a:lnTo>
                  <a:lnTo>
                    <a:pt x="178" y="214"/>
                  </a:lnTo>
                  <a:lnTo>
                    <a:pt x="178" y="212"/>
                  </a:lnTo>
                  <a:lnTo>
                    <a:pt x="178" y="211"/>
                  </a:lnTo>
                  <a:lnTo>
                    <a:pt x="180" y="210"/>
                  </a:lnTo>
                  <a:lnTo>
                    <a:pt x="181" y="210"/>
                  </a:lnTo>
                  <a:lnTo>
                    <a:pt x="187" y="210"/>
                  </a:lnTo>
                  <a:lnTo>
                    <a:pt x="189" y="210"/>
                  </a:lnTo>
                  <a:lnTo>
                    <a:pt x="191" y="210"/>
                  </a:lnTo>
                  <a:lnTo>
                    <a:pt x="194" y="208"/>
                  </a:lnTo>
                  <a:lnTo>
                    <a:pt x="194" y="207"/>
                  </a:lnTo>
                  <a:lnTo>
                    <a:pt x="195" y="204"/>
                  </a:lnTo>
                  <a:lnTo>
                    <a:pt x="194" y="200"/>
                  </a:lnTo>
                  <a:lnTo>
                    <a:pt x="196" y="201"/>
                  </a:lnTo>
                  <a:lnTo>
                    <a:pt x="199" y="201"/>
                  </a:lnTo>
                  <a:lnTo>
                    <a:pt x="214" y="206"/>
                  </a:lnTo>
                  <a:lnTo>
                    <a:pt x="217" y="207"/>
                  </a:lnTo>
                  <a:lnTo>
                    <a:pt x="218" y="207"/>
                  </a:lnTo>
                  <a:lnTo>
                    <a:pt x="220" y="210"/>
                  </a:lnTo>
                  <a:lnTo>
                    <a:pt x="224" y="214"/>
                  </a:lnTo>
                  <a:lnTo>
                    <a:pt x="225" y="215"/>
                  </a:lnTo>
                  <a:lnTo>
                    <a:pt x="225" y="218"/>
                  </a:lnTo>
                  <a:lnTo>
                    <a:pt x="225" y="219"/>
                  </a:lnTo>
                  <a:lnTo>
                    <a:pt x="225" y="224"/>
                  </a:lnTo>
                  <a:lnTo>
                    <a:pt x="225" y="224"/>
                  </a:lnTo>
                  <a:lnTo>
                    <a:pt x="227" y="225"/>
                  </a:lnTo>
                  <a:lnTo>
                    <a:pt x="228" y="225"/>
                  </a:lnTo>
                  <a:lnTo>
                    <a:pt x="246" y="224"/>
                  </a:lnTo>
                  <a:lnTo>
                    <a:pt x="253" y="225"/>
                  </a:lnTo>
                  <a:lnTo>
                    <a:pt x="254" y="225"/>
                  </a:lnTo>
                  <a:lnTo>
                    <a:pt x="270" y="221"/>
                  </a:lnTo>
                  <a:lnTo>
                    <a:pt x="272" y="221"/>
                  </a:lnTo>
                  <a:lnTo>
                    <a:pt x="279" y="221"/>
                  </a:lnTo>
                  <a:lnTo>
                    <a:pt x="283" y="221"/>
                  </a:lnTo>
                  <a:lnTo>
                    <a:pt x="292" y="221"/>
                  </a:lnTo>
                  <a:lnTo>
                    <a:pt x="293" y="221"/>
                  </a:lnTo>
                  <a:lnTo>
                    <a:pt x="295" y="219"/>
                  </a:lnTo>
                  <a:lnTo>
                    <a:pt x="295" y="218"/>
                  </a:lnTo>
                  <a:lnTo>
                    <a:pt x="295" y="214"/>
                  </a:lnTo>
                  <a:lnTo>
                    <a:pt x="295" y="212"/>
                  </a:lnTo>
                  <a:lnTo>
                    <a:pt x="296" y="211"/>
                  </a:lnTo>
                  <a:lnTo>
                    <a:pt x="296" y="210"/>
                  </a:lnTo>
                  <a:lnTo>
                    <a:pt x="296" y="208"/>
                  </a:lnTo>
                  <a:lnTo>
                    <a:pt x="296" y="193"/>
                  </a:lnTo>
                  <a:lnTo>
                    <a:pt x="296" y="192"/>
                  </a:lnTo>
                  <a:lnTo>
                    <a:pt x="296" y="190"/>
                  </a:lnTo>
                  <a:lnTo>
                    <a:pt x="299" y="186"/>
                  </a:lnTo>
                  <a:lnTo>
                    <a:pt x="300" y="185"/>
                  </a:lnTo>
                  <a:lnTo>
                    <a:pt x="300" y="185"/>
                  </a:lnTo>
                  <a:lnTo>
                    <a:pt x="301" y="185"/>
                  </a:lnTo>
                  <a:lnTo>
                    <a:pt x="303" y="185"/>
                  </a:lnTo>
                  <a:lnTo>
                    <a:pt x="304" y="185"/>
                  </a:lnTo>
                  <a:lnTo>
                    <a:pt x="304" y="185"/>
                  </a:lnTo>
                  <a:lnTo>
                    <a:pt x="306" y="188"/>
                  </a:lnTo>
                  <a:lnTo>
                    <a:pt x="307" y="192"/>
                  </a:lnTo>
                  <a:lnTo>
                    <a:pt x="308" y="192"/>
                  </a:lnTo>
                  <a:lnTo>
                    <a:pt x="310" y="193"/>
                  </a:lnTo>
                  <a:lnTo>
                    <a:pt x="310" y="192"/>
                  </a:lnTo>
                  <a:lnTo>
                    <a:pt x="311" y="192"/>
                  </a:lnTo>
                  <a:lnTo>
                    <a:pt x="314" y="186"/>
                  </a:lnTo>
                  <a:lnTo>
                    <a:pt x="315" y="185"/>
                  </a:lnTo>
                  <a:lnTo>
                    <a:pt x="318" y="174"/>
                  </a:lnTo>
                  <a:lnTo>
                    <a:pt x="318" y="172"/>
                  </a:lnTo>
                  <a:lnTo>
                    <a:pt x="318" y="171"/>
                  </a:lnTo>
                  <a:lnTo>
                    <a:pt x="318" y="170"/>
                  </a:lnTo>
                  <a:lnTo>
                    <a:pt x="315" y="167"/>
                  </a:lnTo>
                  <a:lnTo>
                    <a:pt x="312" y="164"/>
                  </a:lnTo>
                  <a:lnTo>
                    <a:pt x="312" y="163"/>
                  </a:lnTo>
                  <a:lnTo>
                    <a:pt x="311" y="160"/>
                  </a:lnTo>
                  <a:lnTo>
                    <a:pt x="311" y="159"/>
                  </a:lnTo>
                  <a:lnTo>
                    <a:pt x="311" y="157"/>
                  </a:lnTo>
                  <a:lnTo>
                    <a:pt x="312" y="152"/>
                  </a:lnTo>
                  <a:lnTo>
                    <a:pt x="314" y="150"/>
                  </a:lnTo>
                  <a:lnTo>
                    <a:pt x="314" y="149"/>
                  </a:lnTo>
                  <a:lnTo>
                    <a:pt x="314" y="146"/>
                  </a:lnTo>
                  <a:lnTo>
                    <a:pt x="314" y="145"/>
                  </a:lnTo>
                  <a:lnTo>
                    <a:pt x="315" y="143"/>
                  </a:lnTo>
                  <a:lnTo>
                    <a:pt x="318" y="141"/>
                  </a:lnTo>
                  <a:lnTo>
                    <a:pt x="318" y="138"/>
                  </a:lnTo>
                  <a:lnTo>
                    <a:pt x="319" y="135"/>
                  </a:lnTo>
                  <a:lnTo>
                    <a:pt x="321" y="132"/>
                  </a:lnTo>
                  <a:lnTo>
                    <a:pt x="322" y="131"/>
                  </a:lnTo>
                  <a:lnTo>
                    <a:pt x="328" y="125"/>
                  </a:lnTo>
                  <a:lnTo>
                    <a:pt x="329" y="125"/>
                  </a:lnTo>
                  <a:lnTo>
                    <a:pt x="329" y="121"/>
                  </a:lnTo>
                  <a:lnTo>
                    <a:pt x="332" y="118"/>
                  </a:lnTo>
                  <a:lnTo>
                    <a:pt x="333" y="117"/>
                  </a:lnTo>
                  <a:lnTo>
                    <a:pt x="342" y="113"/>
                  </a:lnTo>
                  <a:lnTo>
                    <a:pt x="343" y="112"/>
                  </a:lnTo>
                  <a:lnTo>
                    <a:pt x="344" y="110"/>
                  </a:lnTo>
                  <a:lnTo>
                    <a:pt x="343" y="107"/>
                  </a:lnTo>
                  <a:lnTo>
                    <a:pt x="344" y="106"/>
                  </a:lnTo>
                  <a:lnTo>
                    <a:pt x="344" y="105"/>
                  </a:lnTo>
                  <a:lnTo>
                    <a:pt x="346" y="105"/>
                  </a:lnTo>
                  <a:lnTo>
                    <a:pt x="348" y="103"/>
                  </a:lnTo>
                  <a:lnTo>
                    <a:pt x="348" y="102"/>
                  </a:lnTo>
                  <a:lnTo>
                    <a:pt x="350" y="102"/>
                  </a:lnTo>
                  <a:lnTo>
                    <a:pt x="351" y="98"/>
                  </a:lnTo>
                  <a:lnTo>
                    <a:pt x="351" y="96"/>
                  </a:lnTo>
                  <a:lnTo>
                    <a:pt x="354" y="94"/>
                  </a:lnTo>
                  <a:lnTo>
                    <a:pt x="357" y="92"/>
                  </a:lnTo>
                  <a:lnTo>
                    <a:pt x="360" y="91"/>
                  </a:lnTo>
                  <a:lnTo>
                    <a:pt x="361" y="91"/>
                  </a:lnTo>
                  <a:lnTo>
                    <a:pt x="361" y="92"/>
                  </a:lnTo>
                  <a:lnTo>
                    <a:pt x="362" y="92"/>
                  </a:lnTo>
                  <a:lnTo>
                    <a:pt x="362" y="92"/>
                  </a:lnTo>
                  <a:lnTo>
                    <a:pt x="364" y="92"/>
                  </a:lnTo>
                  <a:lnTo>
                    <a:pt x="365" y="91"/>
                  </a:lnTo>
                  <a:lnTo>
                    <a:pt x="365" y="91"/>
                  </a:lnTo>
                  <a:lnTo>
                    <a:pt x="366" y="85"/>
                  </a:lnTo>
                  <a:lnTo>
                    <a:pt x="368" y="85"/>
                  </a:lnTo>
                  <a:lnTo>
                    <a:pt x="368" y="84"/>
                  </a:lnTo>
                  <a:lnTo>
                    <a:pt x="369" y="83"/>
                  </a:lnTo>
                  <a:lnTo>
                    <a:pt x="371" y="81"/>
                  </a:lnTo>
                  <a:lnTo>
                    <a:pt x="372" y="80"/>
                  </a:lnTo>
                  <a:lnTo>
                    <a:pt x="373" y="78"/>
                  </a:lnTo>
                  <a:lnTo>
                    <a:pt x="376" y="66"/>
                  </a:lnTo>
                  <a:lnTo>
                    <a:pt x="377" y="66"/>
                  </a:lnTo>
                  <a:lnTo>
                    <a:pt x="379" y="65"/>
                  </a:lnTo>
                  <a:lnTo>
                    <a:pt x="384" y="63"/>
                  </a:lnTo>
                  <a:lnTo>
                    <a:pt x="387" y="63"/>
                  </a:lnTo>
                  <a:lnTo>
                    <a:pt x="390" y="60"/>
                  </a:lnTo>
                  <a:lnTo>
                    <a:pt x="390" y="60"/>
                  </a:lnTo>
                  <a:lnTo>
                    <a:pt x="390" y="59"/>
                  </a:lnTo>
                  <a:lnTo>
                    <a:pt x="390" y="58"/>
                  </a:lnTo>
                  <a:lnTo>
                    <a:pt x="391" y="56"/>
                  </a:lnTo>
                  <a:lnTo>
                    <a:pt x="391" y="56"/>
                  </a:lnTo>
                  <a:lnTo>
                    <a:pt x="402" y="47"/>
                  </a:lnTo>
                  <a:lnTo>
                    <a:pt x="404" y="45"/>
                  </a:lnTo>
                  <a:lnTo>
                    <a:pt x="409" y="42"/>
                  </a:lnTo>
                  <a:lnTo>
                    <a:pt x="416" y="38"/>
                  </a:lnTo>
                  <a:lnTo>
                    <a:pt x="420" y="35"/>
                  </a:lnTo>
                  <a:lnTo>
                    <a:pt x="422" y="35"/>
                  </a:lnTo>
                  <a:lnTo>
                    <a:pt x="422" y="34"/>
                  </a:lnTo>
                  <a:lnTo>
                    <a:pt x="422" y="33"/>
                  </a:lnTo>
                  <a:lnTo>
                    <a:pt x="422" y="33"/>
                  </a:lnTo>
                  <a:lnTo>
                    <a:pt x="420" y="30"/>
                  </a:lnTo>
                  <a:lnTo>
                    <a:pt x="419" y="26"/>
                  </a:lnTo>
                  <a:lnTo>
                    <a:pt x="416" y="20"/>
                  </a:lnTo>
                  <a:lnTo>
                    <a:pt x="415" y="19"/>
                  </a:lnTo>
                  <a:lnTo>
                    <a:pt x="415" y="19"/>
                  </a:lnTo>
                  <a:lnTo>
                    <a:pt x="415" y="18"/>
                  </a:lnTo>
                  <a:lnTo>
                    <a:pt x="416" y="16"/>
                  </a:lnTo>
                  <a:lnTo>
                    <a:pt x="418" y="16"/>
                  </a:lnTo>
                  <a:lnTo>
                    <a:pt x="419" y="16"/>
                  </a:lnTo>
                  <a:lnTo>
                    <a:pt x="420" y="16"/>
                  </a:lnTo>
                  <a:lnTo>
                    <a:pt x="422" y="16"/>
                  </a:lnTo>
                  <a:lnTo>
                    <a:pt x="423" y="16"/>
                  </a:lnTo>
                  <a:lnTo>
                    <a:pt x="425" y="18"/>
                  </a:lnTo>
                  <a:lnTo>
                    <a:pt x="426" y="18"/>
                  </a:lnTo>
                  <a:lnTo>
                    <a:pt x="426" y="19"/>
                  </a:lnTo>
                  <a:lnTo>
                    <a:pt x="429" y="23"/>
                  </a:lnTo>
                  <a:lnTo>
                    <a:pt x="429" y="24"/>
                  </a:lnTo>
                  <a:lnTo>
                    <a:pt x="430" y="26"/>
                  </a:lnTo>
                  <a:lnTo>
                    <a:pt x="436" y="30"/>
                  </a:lnTo>
                  <a:lnTo>
                    <a:pt x="437" y="30"/>
                  </a:lnTo>
                  <a:lnTo>
                    <a:pt x="438" y="30"/>
                  </a:lnTo>
                  <a:lnTo>
                    <a:pt x="440" y="30"/>
                  </a:lnTo>
                  <a:lnTo>
                    <a:pt x="441" y="30"/>
                  </a:lnTo>
                  <a:lnTo>
                    <a:pt x="441" y="30"/>
                  </a:lnTo>
                  <a:lnTo>
                    <a:pt x="442" y="29"/>
                  </a:lnTo>
                  <a:lnTo>
                    <a:pt x="442" y="27"/>
                  </a:lnTo>
                  <a:lnTo>
                    <a:pt x="444" y="26"/>
                  </a:lnTo>
                  <a:lnTo>
                    <a:pt x="444" y="26"/>
                  </a:lnTo>
                  <a:lnTo>
                    <a:pt x="448" y="24"/>
                  </a:lnTo>
                  <a:lnTo>
                    <a:pt x="451" y="24"/>
                  </a:lnTo>
                  <a:lnTo>
                    <a:pt x="451" y="24"/>
                  </a:lnTo>
                  <a:lnTo>
                    <a:pt x="452" y="24"/>
                  </a:lnTo>
                  <a:lnTo>
                    <a:pt x="454" y="24"/>
                  </a:lnTo>
                  <a:lnTo>
                    <a:pt x="455" y="27"/>
                  </a:lnTo>
                  <a:lnTo>
                    <a:pt x="456" y="29"/>
                  </a:lnTo>
                  <a:lnTo>
                    <a:pt x="458" y="33"/>
                  </a:lnTo>
                  <a:lnTo>
                    <a:pt x="460" y="37"/>
                  </a:lnTo>
                  <a:lnTo>
                    <a:pt x="462" y="38"/>
                  </a:lnTo>
                  <a:lnTo>
                    <a:pt x="463" y="38"/>
                  </a:lnTo>
                  <a:lnTo>
                    <a:pt x="465" y="38"/>
                  </a:lnTo>
                  <a:lnTo>
                    <a:pt x="465" y="38"/>
                  </a:lnTo>
                  <a:lnTo>
                    <a:pt x="466" y="38"/>
                  </a:lnTo>
                  <a:lnTo>
                    <a:pt x="467" y="37"/>
                  </a:lnTo>
                  <a:lnTo>
                    <a:pt x="467" y="35"/>
                  </a:lnTo>
                  <a:lnTo>
                    <a:pt x="469" y="33"/>
                  </a:lnTo>
                  <a:lnTo>
                    <a:pt x="470" y="33"/>
                  </a:lnTo>
                  <a:lnTo>
                    <a:pt x="470" y="30"/>
                  </a:lnTo>
                  <a:lnTo>
                    <a:pt x="472" y="29"/>
                  </a:lnTo>
                  <a:lnTo>
                    <a:pt x="478" y="18"/>
                  </a:lnTo>
                  <a:lnTo>
                    <a:pt x="480" y="16"/>
                  </a:lnTo>
                  <a:lnTo>
                    <a:pt x="481" y="13"/>
                  </a:lnTo>
                  <a:lnTo>
                    <a:pt x="487" y="8"/>
                  </a:lnTo>
                  <a:lnTo>
                    <a:pt x="488" y="8"/>
                  </a:lnTo>
                  <a:lnTo>
                    <a:pt x="491" y="6"/>
                  </a:lnTo>
                  <a:lnTo>
                    <a:pt x="492" y="6"/>
                  </a:lnTo>
                  <a:lnTo>
                    <a:pt x="494" y="5"/>
                  </a:lnTo>
                  <a:lnTo>
                    <a:pt x="495" y="5"/>
                  </a:lnTo>
                  <a:lnTo>
                    <a:pt x="495" y="4"/>
                  </a:lnTo>
                  <a:lnTo>
                    <a:pt x="496" y="2"/>
                  </a:lnTo>
                  <a:lnTo>
                    <a:pt x="498" y="2"/>
                  </a:lnTo>
                  <a:lnTo>
                    <a:pt x="498" y="1"/>
                  </a:lnTo>
                  <a:lnTo>
                    <a:pt x="499" y="1"/>
                  </a:lnTo>
                  <a:lnTo>
                    <a:pt x="501" y="2"/>
                  </a:lnTo>
                  <a:lnTo>
                    <a:pt x="501" y="2"/>
                  </a:lnTo>
                  <a:lnTo>
                    <a:pt x="502" y="2"/>
                  </a:lnTo>
                  <a:lnTo>
                    <a:pt x="503" y="2"/>
                  </a:lnTo>
                  <a:lnTo>
                    <a:pt x="505" y="1"/>
                  </a:lnTo>
                  <a:lnTo>
                    <a:pt x="506" y="0"/>
                  </a:lnTo>
                  <a:lnTo>
                    <a:pt x="506" y="0"/>
                  </a:lnTo>
                  <a:lnTo>
                    <a:pt x="507" y="0"/>
                  </a:lnTo>
                  <a:lnTo>
                    <a:pt x="509" y="1"/>
                  </a:lnTo>
                  <a:lnTo>
                    <a:pt x="509" y="2"/>
                  </a:lnTo>
                  <a:lnTo>
                    <a:pt x="507" y="5"/>
                  </a:lnTo>
                  <a:lnTo>
                    <a:pt x="506" y="6"/>
                  </a:lnTo>
                  <a:lnTo>
                    <a:pt x="506" y="8"/>
                  </a:lnTo>
                  <a:lnTo>
                    <a:pt x="505" y="11"/>
                  </a:lnTo>
                  <a:lnTo>
                    <a:pt x="503" y="13"/>
                  </a:lnTo>
                  <a:lnTo>
                    <a:pt x="501" y="16"/>
                  </a:lnTo>
                  <a:lnTo>
                    <a:pt x="499" y="18"/>
                  </a:lnTo>
                  <a:lnTo>
                    <a:pt x="499" y="19"/>
                  </a:lnTo>
                  <a:lnTo>
                    <a:pt x="501" y="19"/>
                  </a:lnTo>
                  <a:lnTo>
                    <a:pt x="501" y="20"/>
                  </a:lnTo>
                  <a:lnTo>
                    <a:pt x="506" y="23"/>
                  </a:lnTo>
                  <a:lnTo>
                    <a:pt x="506" y="23"/>
                  </a:lnTo>
                  <a:lnTo>
                    <a:pt x="506" y="23"/>
                  </a:lnTo>
                  <a:close/>
                </a:path>
              </a:pathLst>
            </a:custGeom>
            <a:grpFill/>
            <a:ln w="12700">
              <a:solidFill>
                <a:schemeClr val="bg1">
                  <a:lumMod val="7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33" name="Freeform 19">
              <a:extLst>
                <a:ext uri="{FF2B5EF4-FFF2-40B4-BE49-F238E27FC236}">
                  <a16:creationId xmlns:a16="http://schemas.microsoft.com/office/drawing/2014/main" xmlns="" id="{8572E9A1-01F3-436D-A6E3-22EF82173942}"/>
                </a:ext>
              </a:extLst>
            </p:cNvPr>
            <p:cNvSpPr>
              <a:spLocks/>
            </p:cNvSpPr>
            <p:nvPr/>
          </p:nvSpPr>
          <p:spPr bwMode="auto">
            <a:xfrm>
              <a:off x="3402" y="1884"/>
              <a:ext cx="389" cy="704"/>
            </a:xfrm>
            <a:custGeom>
              <a:avLst/>
              <a:gdLst>
                <a:gd name="T0" fmla="*/ 310 w 389"/>
                <a:gd name="T1" fmla="*/ 527 h 704"/>
                <a:gd name="T2" fmla="*/ 310 w 389"/>
                <a:gd name="T3" fmla="*/ 546 h 704"/>
                <a:gd name="T4" fmla="*/ 303 w 389"/>
                <a:gd name="T5" fmla="*/ 569 h 704"/>
                <a:gd name="T6" fmla="*/ 292 w 389"/>
                <a:gd name="T7" fmla="*/ 601 h 704"/>
                <a:gd name="T8" fmla="*/ 270 w 389"/>
                <a:gd name="T9" fmla="*/ 611 h 704"/>
                <a:gd name="T10" fmla="*/ 246 w 389"/>
                <a:gd name="T11" fmla="*/ 626 h 704"/>
                <a:gd name="T12" fmla="*/ 215 w 389"/>
                <a:gd name="T13" fmla="*/ 626 h 704"/>
                <a:gd name="T14" fmla="*/ 190 w 389"/>
                <a:gd name="T15" fmla="*/ 633 h 704"/>
                <a:gd name="T16" fmla="*/ 155 w 389"/>
                <a:gd name="T17" fmla="*/ 647 h 704"/>
                <a:gd name="T18" fmla="*/ 129 w 389"/>
                <a:gd name="T19" fmla="*/ 658 h 704"/>
                <a:gd name="T20" fmla="*/ 110 w 389"/>
                <a:gd name="T21" fmla="*/ 674 h 704"/>
                <a:gd name="T22" fmla="*/ 90 w 389"/>
                <a:gd name="T23" fmla="*/ 677 h 704"/>
                <a:gd name="T24" fmla="*/ 61 w 389"/>
                <a:gd name="T25" fmla="*/ 687 h 704"/>
                <a:gd name="T26" fmla="*/ 24 w 389"/>
                <a:gd name="T27" fmla="*/ 701 h 704"/>
                <a:gd name="T28" fmla="*/ 6 w 389"/>
                <a:gd name="T29" fmla="*/ 698 h 704"/>
                <a:gd name="T30" fmla="*/ 9 w 389"/>
                <a:gd name="T31" fmla="*/ 640 h 704"/>
                <a:gd name="T32" fmla="*/ 28 w 389"/>
                <a:gd name="T33" fmla="*/ 608 h 704"/>
                <a:gd name="T34" fmla="*/ 25 w 389"/>
                <a:gd name="T35" fmla="*/ 558 h 704"/>
                <a:gd name="T36" fmla="*/ 24 w 389"/>
                <a:gd name="T37" fmla="*/ 492 h 704"/>
                <a:gd name="T38" fmla="*/ 15 w 389"/>
                <a:gd name="T39" fmla="*/ 463 h 704"/>
                <a:gd name="T40" fmla="*/ 15 w 389"/>
                <a:gd name="T41" fmla="*/ 449 h 704"/>
                <a:gd name="T42" fmla="*/ 17 w 389"/>
                <a:gd name="T43" fmla="*/ 431 h 704"/>
                <a:gd name="T44" fmla="*/ 36 w 389"/>
                <a:gd name="T45" fmla="*/ 405 h 704"/>
                <a:gd name="T46" fmla="*/ 35 w 389"/>
                <a:gd name="T47" fmla="*/ 388 h 704"/>
                <a:gd name="T48" fmla="*/ 47 w 389"/>
                <a:gd name="T49" fmla="*/ 361 h 704"/>
                <a:gd name="T50" fmla="*/ 29 w 389"/>
                <a:gd name="T51" fmla="*/ 326 h 704"/>
                <a:gd name="T52" fmla="*/ 28 w 389"/>
                <a:gd name="T53" fmla="*/ 296 h 704"/>
                <a:gd name="T54" fmla="*/ 47 w 389"/>
                <a:gd name="T55" fmla="*/ 275 h 704"/>
                <a:gd name="T56" fmla="*/ 57 w 389"/>
                <a:gd name="T57" fmla="*/ 250 h 704"/>
                <a:gd name="T58" fmla="*/ 67 w 389"/>
                <a:gd name="T59" fmla="*/ 207 h 704"/>
                <a:gd name="T60" fmla="*/ 85 w 389"/>
                <a:gd name="T61" fmla="*/ 161 h 704"/>
                <a:gd name="T62" fmla="*/ 107 w 389"/>
                <a:gd name="T63" fmla="*/ 131 h 704"/>
                <a:gd name="T64" fmla="*/ 137 w 389"/>
                <a:gd name="T65" fmla="*/ 135 h 704"/>
                <a:gd name="T66" fmla="*/ 159 w 389"/>
                <a:gd name="T67" fmla="*/ 108 h 704"/>
                <a:gd name="T68" fmla="*/ 195 w 389"/>
                <a:gd name="T69" fmla="*/ 54 h 704"/>
                <a:gd name="T70" fmla="*/ 222 w 389"/>
                <a:gd name="T71" fmla="*/ 66 h 704"/>
                <a:gd name="T72" fmla="*/ 267 w 389"/>
                <a:gd name="T73" fmla="*/ 37 h 704"/>
                <a:gd name="T74" fmla="*/ 293 w 389"/>
                <a:gd name="T75" fmla="*/ 48 h 704"/>
                <a:gd name="T76" fmla="*/ 346 w 389"/>
                <a:gd name="T77" fmla="*/ 29 h 704"/>
                <a:gd name="T78" fmla="*/ 343 w 389"/>
                <a:gd name="T79" fmla="*/ 9 h 704"/>
                <a:gd name="T80" fmla="*/ 363 w 389"/>
                <a:gd name="T81" fmla="*/ 22 h 704"/>
                <a:gd name="T82" fmla="*/ 383 w 389"/>
                <a:gd name="T83" fmla="*/ 51 h 704"/>
                <a:gd name="T84" fmla="*/ 342 w 389"/>
                <a:gd name="T85" fmla="*/ 76 h 704"/>
                <a:gd name="T86" fmla="*/ 334 w 389"/>
                <a:gd name="T87" fmla="*/ 84 h 704"/>
                <a:gd name="T88" fmla="*/ 361 w 389"/>
                <a:gd name="T89" fmla="*/ 102 h 704"/>
                <a:gd name="T90" fmla="*/ 375 w 389"/>
                <a:gd name="T91" fmla="*/ 127 h 704"/>
                <a:gd name="T92" fmla="*/ 389 w 389"/>
                <a:gd name="T93" fmla="*/ 142 h 704"/>
                <a:gd name="T94" fmla="*/ 378 w 389"/>
                <a:gd name="T95" fmla="*/ 171 h 704"/>
                <a:gd name="T96" fmla="*/ 361 w 389"/>
                <a:gd name="T97" fmla="*/ 196 h 704"/>
                <a:gd name="T98" fmla="*/ 338 w 389"/>
                <a:gd name="T99" fmla="*/ 192 h 704"/>
                <a:gd name="T100" fmla="*/ 318 w 389"/>
                <a:gd name="T101" fmla="*/ 211 h 704"/>
                <a:gd name="T102" fmla="*/ 311 w 389"/>
                <a:gd name="T103" fmla="*/ 242 h 704"/>
                <a:gd name="T104" fmla="*/ 296 w 389"/>
                <a:gd name="T105" fmla="*/ 276 h 704"/>
                <a:gd name="T106" fmla="*/ 321 w 389"/>
                <a:gd name="T107" fmla="*/ 302 h 704"/>
                <a:gd name="T108" fmla="*/ 349 w 389"/>
                <a:gd name="T109" fmla="*/ 358 h 704"/>
                <a:gd name="T110" fmla="*/ 328 w 389"/>
                <a:gd name="T111" fmla="*/ 408 h 704"/>
                <a:gd name="T112" fmla="*/ 320 w 389"/>
                <a:gd name="T113" fmla="*/ 448 h 704"/>
                <a:gd name="T114" fmla="*/ 303 w 389"/>
                <a:gd name="T115" fmla="*/ 460 h 704"/>
                <a:gd name="T116" fmla="*/ 292 w 389"/>
                <a:gd name="T117" fmla="*/ 470 h 704"/>
                <a:gd name="T118" fmla="*/ 299 w 389"/>
                <a:gd name="T119" fmla="*/ 486 h 704"/>
                <a:gd name="T120" fmla="*/ 313 w 389"/>
                <a:gd name="T121" fmla="*/ 503 h 7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89" h="704">
                  <a:moveTo>
                    <a:pt x="314" y="506"/>
                  </a:moveTo>
                  <a:lnTo>
                    <a:pt x="314" y="507"/>
                  </a:lnTo>
                  <a:lnTo>
                    <a:pt x="314" y="509"/>
                  </a:lnTo>
                  <a:lnTo>
                    <a:pt x="313" y="514"/>
                  </a:lnTo>
                  <a:lnTo>
                    <a:pt x="311" y="515"/>
                  </a:lnTo>
                  <a:lnTo>
                    <a:pt x="311" y="520"/>
                  </a:lnTo>
                  <a:lnTo>
                    <a:pt x="310" y="520"/>
                  </a:lnTo>
                  <a:lnTo>
                    <a:pt x="310" y="521"/>
                  </a:lnTo>
                  <a:lnTo>
                    <a:pt x="310" y="522"/>
                  </a:lnTo>
                  <a:lnTo>
                    <a:pt x="311" y="524"/>
                  </a:lnTo>
                  <a:lnTo>
                    <a:pt x="311" y="524"/>
                  </a:lnTo>
                  <a:lnTo>
                    <a:pt x="311" y="524"/>
                  </a:lnTo>
                  <a:lnTo>
                    <a:pt x="311" y="525"/>
                  </a:lnTo>
                  <a:lnTo>
                    <a:pt x="311" y="527"/>
                  </a:lnTo>
                  <a:lnTo>
                    <a:pt x="310" y="527"/>
                  </a:lnTo>
                  <a:lnTo>
                    <a:pt x="310" y="528"/>
                  </a:lnTo>
                  <a:lnTo>
                    <a:pt x="310" y="528"/>
                  </a:lnTo>
                  <a:lnTo>
                    <a:pt x="310" y="529"/>
                  </a:lnTo>
                  <a:lnTo>
                    <a:pt x="311" y="531"/>
                  </a:lnTo>
                  <a:lnTo>
                    <a:pt x="311" y="531"/>
                  </a:lnTo>
                  <a:lnTo>
                    <a:pt x="311" y="532"/>
                  </a:lnTo>
                  <a:lnTo>
                    <a:pt x="311" y="532"/>
                  </a:lnTo>
                  <a:lnTo>
                    <a:pt x="311" y="533"/>
                  </a:lnTo>
                  <a:lnTo>
                    <a:pt x="311" y="535"/>
                  </a:lnTo>
                  <a:lnTo>
                    <a:pt x="310" y="536"/>
                  </a:lnTo>
                  <a:lnTo>
                    <a:pt x="311" y="538"/>
                  </a:lnTo>
                  <a:lnTo>
                    <a:pt x="311" y="539"/>
                  </a:lnTo>
                  <a:lnTo>
                    <a:pt x="311" y="540"/>
                  </a:lnTo>
                  <a:lnTo>
                    <a:pt x="311" y="542"/>
                  </a:lnTo>
                  <a:lnTo>
                    <a:pt x="310" y="546"/>
                  </a:lnTo>
                  <a:lnTo>
                    <a:pt x="309" y="549"/>
                  </a:lnTo>
                  <a:lnTo>
                    <a:pt x="309" y="549"/>
                  </a:lnTo>
                  <a:lnTo>
                    <a:pt x="307" y="550"/>
                  </a:lnTo>
                  <a:lnTo>
                    <a:pt x="306" y="551"/>
                  </a:lnTo>
                  <a:lnTo>
                    <a:pt x="306" y="551"/>
                  </a:lnTo>
                  <a:lnTo>
                    <a:pt x="306" y="553"/>
                  </a:lnTo>
                  <a:lnTo>
                    <a:pt x="306" y="554"/>
                  </a:lnTo>
                  <a:lnTo>
                    <a:pt x="306" y="557"/>
                  </a:lnTo>
                  <a:lnTo>
                    <a:pt x="306" y="557"/>
                  </a:lnTo>
                  <a:lnTo>
                    <a:pt x="306" y="562"/>
                  </a:lnTo>
                  <a:lnTo>
                    <a:pt x="306" y="564"/>
                  </a:lnTo>
                  <a:lnTo>
                    <a:pt x="306" y="565"/>
                  </a:lnTo>
                  <a:lnTo>
                    <a:pt x="306" y="567"/>
                  </a:lnTo>
                  <a:lnTo>
                    <a:pt x="303" y="568"/>
                  </a:lnTo>
                  <a:lnTo>
                    <a:pt x="303" y="569"/>
                  </a:lnTo>
                  <a:lnTo>
                    <a:pt x="303" y="572"/>
                  </a:lnTo>
                  <a:lnTo>
                    <a:pt x="303" y="574"/>
                  </a:lnTo>
                  <a:lnTo>
                    <a:pt x="302" y="582"/>
                  </a:lnTo>
                  <a:lnTo>
                    <a:pt x="303" y="582"/>
                  </a:lnTo>
                  <a:lnTo>
                    <a:pt x="303" y="583"/>
                  </a:lnTo>
                  <a:lnTo>
                    <a:pt x="303" y="585"/>
                  </a:lnTo>
                  <a:lnTo>
                    <a:pt x="305" y="586"/>
                  </a:lnTo>
                  <a:lnTo>
                    <a:pt x="305" y="587"/>
                  </a:lnTo>
                  <a:lnTo>
                    <a:pt x="303" y="587"/>
                  </a:lnTo>
                  <a:lnTo>
                    <a:pt x="303" y="589"/>
                  </a:lnTo>
                  <a:lnTo>
                    <a:pt x="299" y="591"/>
                  </a:lnTo>
                  <a:lnTo>
                    <a:pt x="296" y="594"/>
                  </a:lnTo>
                  <a:lnTo>
                    <a:pt x="293" y="598"/>
                  </a:lnTo>
                  <a:lnTo>
                    <a:pt x="292" y="600"/>
                  </a:lnTo>
                  <a:lnTo>
                    <a:pt x="292" y="601"/>
                  </a:lnTo>
                  <a:lnTo>
                    <a:pt x="288" y="603"/>
                  </a:lnTo>
                  <a:lnTo>
                    <a:pt x="284" y="604"/>
                  </a:lnTo>
                  <a:lnTo>
                    <a:pt x="278" y="607"/>
                  </a:lnTo>
                  <a:lnTo>
                    <a:pt x="277" y="605"/>
                  </a:lnTo>
                  <a:lnTo>
                    <a:pt x="277" y="605"/>
                  </a:lnTo>
                  <a:lnTo>
                    <a:pt x="276" y="607"/>
                  </a:lnTo>
                  <a:lnTo>
                    <a:pt x="277" y="607"/>
                  </a:lnTo>
                  <a:lnTo>
                    <a:pt x="277" y="608"/>
                  </a:lnTo>
                  <a:lnTo>
                    <a:pt x="276" y="609"/>
                  </a:lnTo>
                  <a:lnTo>
                    <a:pt x="276" y="609"/>
                  </a:lnTo>
                  <a:lnTo>
                    <a:pt x="274" y="611"/>
                  </a:lnTo>
                  <a:lnTo>
                    <a:pt x="273" y="611"/>
                  </a:lnTo>
                  <a:lnTo>
                    <a:pt x="271" y="611"/>
                  </a:lnTo>
                  <a:lnTo>
                    <a:pt x="271" y="611"/>
                  </a:lnTo>
                  <a:lnTo>
                    <a:pt x="270" y="611"/>
                  </a:lnTo>
                  <a:lnTo>
                    <a:pt x="270" y="612"/>
                  </a:lnTo>
                  <a:lnTo>
                    <a:pt x="269" y="612"/>
                  </a:lnTo>
                  <a:lnTo>
                    <a:pt x="264" y="614"/>
                  </a:lnTo>
                  <a:lnTo>
                    <a:pt x="264" y="615"/>
                  </a:lnTo>
                  <a:lnTo>
                    <a:pt x="263" y="615"/>
                  </a:lnTo>
                  <a:lnTo>
                    <a:pt x="262" y="618"/>
                  </a:lnTo>
                  <a:lnTo>
                    <a:pt x="262" y="618"/>
                  </a:lnTo>
                  <a:lnTo>
                    <a:pt x="260" y="619"/>
                  </a:lnTo>
                  <a:lnTo>
                    <a:pt x="259" y="619"/>
                  </a:lnTo>
                  <a:lnTo>
                    <a:pt x="255" y="621"/>
                  </a:lnTo>
                  <a:lnTo>
                    <a:pt x="253" y="621"/>
                  </a:lnTo>
                  <a:lnTo>
                    <a:pt x="251" y="621"/>
                  </a:lnTo>
                  <a:lnTo>
                    <a:pt x="248" y="623"/>
                  </a:lnTo>
                  <a:lnTo>
                    <a:pt x="248" y="625"/>
                  </a:lnTo>
                  <a:lnTo>
                    <a:pt x="246" y="626"/>
                  </a:lnTo>
                  <a:lnTo>
                    <a:pt x="245" y="627"/>
                  </a:lnTo>
                  <a:lnTo>
                    <a:pt x="242" y="629"/>
                  </a:lnTo>
                  <a:lnTo>
                    <a:pt x="241" y="630"/>
                  </a:lnTo>
                  <a:lnTo>
                    <a:pt x="240" y="630"/>
                  </a:lnTo>
                  <a:lnTo>
                    <a:pt x="231" y="630"/>
                  </a:lnTo>
                  <a:lnTo>
                    <a:pt x="224" y="626"/>
                  </a:lnTo>
                  <a:lnTo>
                    <a:pt x="223" y="626"/>
                  </a:lnTo>
                  <a:lnTo>
                    <a:pt x="223" y="625"/>
                  </a:lnTo>
                  <a:lnTo>
                    <a:pt x="222" y="623"/>
                  </a:lnTo>
                  <a:lnTo>
                    <a:pt x="220" y="623"/>
                  </a:lnTo>
                  <a:lnTo>
                    <a:pt x="220" y="623"/>
                  </a:lnTo>
                  <a:lnTo>
                    <a:pt x="219" y="623"/>
                  </a:lnTo>
                  <a:lnTo>
                    <a:pt x="217" y="623"/>
                  </a:lnTo>
                  <a:lnTo>
                    <a:pt x="216" y="625"/>
                  </a:lnTo>
                  <a:lnTo>
                    <a:pt x="215" y="626"/>
                  </a:lnTo>
                  <a:lnTo>
                    <a:pt x="213" y="626"/>
                  </a:lnTo>
                  <a:lnTo>
                    <a:pt x="213" y="629"/>
                  </a:lnTo>
                  <a:lnTo>
                    <a:pt x="212" y="630"/>
                  </a:lnTo>
                  <a:lnTo>
                    <a:pt x="211" y="632"/>
                  </a:lnTo>
                  <a:lnTo>
                    <a:pt x="209" y="632"/>
                  </a:lnTo>
                  <a:lnTo>
                    <a:pt x="206" y="633"/>
                  </a:lnTo>
                  <a:lnTo>
                    <a:pt x="204" y="633"/>
                  </a:lnTo>
                  <a:lnTo>
                    <a:pt x="198" y="632"/>
                  </a:lnTo>
                  <a:lnTo>
                    <a:pt x="198" y="632"/>
                  </a:lnTo>
                  <a:lnTo>
                    <a:pt x="197" y="632"/>
                  </a:lnTo>
                  <a:lnTo>
                    <a:pt x="195" y="632"/>
                  </a:lnTo>
                  <a:lnTo>
                    <a:pt x="194" y="632"/>
                  </a:lnTo>
                  <a:lnTo>
                    <a:pt x="193" y="632"/>
                  </a:lnTo>
                  <a:lnTo>
                    <a:pt x="191" y="632"/>
                  </a:lnTo>
                  <a:lnTo>
                    <a:pt x="190" y="633"/>
                  </a:lnTo>
                  <a:lnTo>
                    <a:pt x="173" y="632"/>
                  </a:lnTo>
                  <a:lnTo>
                    <a:pt x="172" y="632"/>
                  </a:lnTo>
                  <a:lnTo>
                    <a:pt x="170" y="632"/>
                  </a:lnTo>
                  <a:lnTo>
                    <a:pt x="169" y="632"/>
                  </a:lnTo>
                  <a:lnTo>
                    <a:pt x="166" y="632"/>
                  </a:lnTo>
                  <a:lnTo>
                    <a:pt x="165" y="632"/>
                  </a:lnTo>
                  <a:lnTo>
                    <a:pt x="165" y="639"/>
                  </a:lnTo>
                  <a:lnTo>
                    <a:pt x="165" y="640"/>
                  </a:lnTo>
                  <a:lnTo>
                    <a:pt x="165" y="645"/>
                  </a:lnTo>
                  <a:lnTo>
                    <a:pt x="165" y="647"/>
                  </a:lnTo>
                  <a:lnTo>
                    <a:pt x="162" y="651"/>
                  </a:lnTo>
                  <a:lnTo>
                    <a:pt x="162" y="652"/>
                  </a:lnTo>
                  <a:lnTo>
                    <a:pt x="158" y="648"/>
                  </a:lnTo>
                  <a:lnTo>
                    <a:pt x="157" y="648"/>
                  </a:lnTo>
                  <a:lnTo>
                    <a:pt x="155" y="647"/>
                  </a:lnTo>
                  <a:lnTo>
                    <a:pt x="151" y="647"/>
                  </a:lnTo>
                  <a:lnTo>
                    <a:pt x="150" y="647"/>
                  </a:lnTo>
                  <a:lnTo>
                    <a:pt x="148" y="647"/>
                  </a:lnTo>
                  <a:lnTo>
                    <a:pt x="146" y="648"/>
                  </a:lnTo>
                  <a:lnTo>
                    <a:pt x="144" y="648"/>
                  </a:lnTo>
                  <a:lnTo>
                    <a:pt x="143" y="650"/>
                  </a:lnTo>
                  <a:lnTo>
                    <a:pt x="141" y="651"/>
                  </a:lnTo>
                  <a:lnTo>
                    <a:pt x="140" y="651"/>
                  </a:lnTo>
                  <a:lnTo>
                    <a:pt x="139" y="652"/>
                  </a:lnTo>
                  <a:lnTo>
                    <a:pt x="137" y="652"/>
                  </a:lnTo>
                  <a:lnTo>
                    <a:pt x="136" y="655"/>
                  </a:lnTo>
                  <a:lnTo>
                    <a:pt x="134" y="655"/>
                  </a:lnTo>
                  <a:lnTo>
                    <a:pt x="132" y="656"/>
                  </a:lnTo>
                  <a:lnTo>
                    <a:pt x="130" y="656"/>
                  </a:lnTo>
                  <a:lnTo>
                    <a:pt x="129" y="658"/>
                  </a:lnTo>
                  <a:lnTo>
                    <a:pt x="130" y="659"/>
                  </a:lnTo>
                  <a:lnTo>
                    <a:pt x="129" y="661"/>
                  </a:lnTo>
                  <a:lnTo>
                    <a:pt x="126" y="661"/>
                  </a:lnTo>
                  <a:lnTo>
                    <a:pt x="126" y="662"/>
                  </a:lnTo>
                  <a:lnTo>
                    <a:pt x="125" y="663"/>
                  </a:lnTo>
                  <a:lnTo>
                    <a:pt x="123" y="666"/>
                  </a:lnTo>
                  <a:lnTo>
                    <a:pt x="123" y="668"/>
                  </a:lnTo>
                  <a:lnTo>
                    <a:pt x="123" y="668"/>
                  </a:lnTo>
                  <a:lnTo>
                    <a:pt x="122" y="668"/>
                  </a:lnTo>
                  <a:lnTo>
                    <a:pt x="122" y="669"/>
                  </a:lnTo>
                  <a:lnTo>
                    <a:pt x="121" y="669"/>
                  </a:lnTo>
                  <a:lnTo>
                    <a:pt x="121" y="670"/>
                  </a:lnTo>
                  <a:lnTo>
                    <a:pt x="121" y="672"/>
                  </a:lnTo>
                  <a:lnTo>
                    <a:pt x="119" y="672"/>
                  </a:lnTo>
                  <a:lnTo>
                    <a:pt x="110" y="674"/>
                  </a:lnTo>
                  <a:lnTo>
                    <a:pt x="107" y="676"/>
                  </a:lnTo>
                  <a:lnTo>
                    <a:pt x="104" y="676"/>
                  </a:lnTo>
                  <a:lnTo>
                    <a:pt x="104" y="677"/>
                  </a:lnTo>
                  <a:lnTo>
                    <a:pt x="103" y="676"/>
                  </a:lnTo>
                  <a:lnTo>
                    <a:pt x="101" y="674"/>
                  </a:lnTo>
                  <a:lnTo>
                    <a:pt x="100" y="674"/>
                  </a:lnTo>
                  <a:lnTo>
                    <a:pt x="98" y="674"/>
                  </a:lnTo>
                  <a:lnTo>
                    <a:pt x="98" y="676"/>
                  </a:lnTo>
                  <a:lnTo>
                    <a:pt x="97" y="676"/>
                  </a:lnTo>
                  <a:lnTo>
                    <a:pt x="94" y="677"/>
                  </a:lnTo>
                  <a:lnTo>
                    <a:pt x="94" y="677"/>
                  </a:lnTo>
                  <a:lnTo>
                    <a:pt x="93" y="676"/>
                  </a:lnTo>
                  <a:lnTo>
                    <a:pt x="92" y="676"/>
                  </a:lnTo>
                  <a:lnTo>
                    <a:pt x="92" y="676"/>
                  </a:lnTo>
                  <a:lnTo>
                    <a:pt x="90" y="677"/>
                  </a:lnTo>
                  <a:lnTo>
                    <a:pt x="90" y="679"/>
                  </a:lnTo>
                  <a:lnTo>
                    <a:pt x="90" y="679"/>
                  </a:lnTo>
                  <a:lnTo>
                    <a:pt x="89" y="679"/>
                  </a:lnTo>
                  <a:lnTo>
                    <a:pt x="89" y="679"/>
                  </a:lnTo>
                  <a:lnTo>
                    <a:pt x="87" y="679"/>
                  </a:lnTo>
                  <a:lnTo>
                    <a:pt x="83" y="676"/>
                  </a:lnTo>
                  <a:lnTo>
                    <a:pt x="82" y="677"/>
                  </a:lnTo>
                  <a:lnTo>
                    <a:pt x="80" y="681"/>
                  </a:lnTo>
                  <a:lnTo>
                    <a:pt x="79" y="683"/>
                  </a:lnTo>
                  <a:lnTo>
                    <a:pt x="71" y="684"/>
                  </a:lnTo>
                  <a:lnTo>
                    <a:pt x="69" y="686"/>
                  </a:lnTo>
                  <a:lnTo>
                    <a:pt x="68" y="687"/>
                  </a:lnTo>
                  <a:lnTo>
                    <a:pt x="67" y="688"/>
                  </a:lnTo>
                  <a:lnTo>
                    <a:pt x="63" y="687"/>
                  </a:lnTo>
                  <a:lnTo>
                    <a:pt x="61" y="687"/>
                  </a:lnTo>
                  <a:lnTo>
                    <a:pt x="63" y="692"/>
                  </a:lnTo>
                  <a:lnTo>
                    <a:pt x="58" y="694"/>
                  </a:lnTo>
                  <a:lnTo>
                    <a:pt x="47" y="694"/>
                  </a:lnTo>
                  <a:lnTo>
                    <a:pt x="46" y="695"/>
                  </a:lnTo>
                  <a:lnTo>
                    <a:pt x="45" y="697"/>
                  </a:lnTo>
                  <a:lnTo>
                    <a:pt x="43" y="698"/>
                  </a:lnTo>
                  <a:lnTo>
                    <a:pt x="43" y="698"/>
                  </a:lnTo>
                  <a:lnTo>
                    <a:pt x="38" y="701"/>
                  </a:lnTo>
                  <a:lnTo>
                    <a:pt x="32" y="701"/>
                  </a:lnTo>
                  <a:lnTo>
                    <a:pt x="29" y="701"/>
                  </a:lnTo>
                  <a:lnTo>
                    <a:pt x="28" y="702"/>
                  </a:lnTo>
                  <a:lnTo>
                    <a:pt x="27" y="704"/>
                  </a:lnTo>
                  <a:lnTo>
                    <a:pt x="27" y="704"/>
                  </a:lnTo>
                  <a:lnTo>
                    <a:pt x="25" y="702"/>
                  </a:lnTo>
                  <a:lnTo>
                    <a:pt x="24" y="701"/>
                  </a:lnTo>
                  <a:lnTo>
                    <a:pt x="24" y="699"/>
                  </a:lnTo>
                  <a:lnTo>
                    <a:pt x="22" y="699"/>
                  </a:lnTo>
                  <a:lnTo>
                    <a:pt x="20" y="699"/>
                  </a:lnTo>
                  <a:lnTo>
                    <a:pt x="20" y="699"/>
                  </a:lnTo>
                  <a:lnTo>
                    <a:pt x="18" y="701"/>
                  </a:lnTo>
                  <a:lnTo>
                    <a:pt x="17" y="701"/>
                  </a:lnTo>
                  <a:lnTo>
                    <a:pt x="17" y="701"/>
                  </a:lnTo>
                  <a:lnTo>
                    <a:pt x="17" y="702"/>
                  </a:lnTo>
                  <a:lnTo>
                    <a:pt x="15" y="702"/>
                  </a:lnTo>
                  <a:lnTo>
                    <a:pt x="15" y="702"/>
                  </a:lnTo>
                  <a:lnTo>
                    <a:pt x="14" y="701"/>
                  </a:lnTo>
                  <a:lnTo>
                    <a:pt x="13" y="699"/>
                  </a:lnTo>
                  <a:lnTo>
                    <a:pt x="11" y="699"/>
                  </a:lnTo>
                  <a:lnTo>
                    <a:pt x="9" y="699"/>
                  </a:lnTo>
                  <a:lnTo>
                    <a:pt x="6" y="698"/>
                  </a:lnTo>
                  <a:lnTo>
                    <a:pt x="3" y="697"/>
                  </a:lnTo>
                  <a:lnTo>
                    <a:pt x="2" y="694"/>
                  </a:lnTo>
                  <a:lnTo>
                    <a:pt x="0" y="688"/>
                  </a:lnTo>
                  <a:lnTo>
                    <a:pt x="0" y="679"/>
                  </a:lnTo>
                  <a:lnTo>
                    <a:pt x="0" y="676"/>
                  </a:lnTo>
                  <a:lnTo>
                    <a:pt x="2" y="673"/>
                  </a:lnTo>
                  <a:lnTo>
                    <a:pt x="3" y="670"/>
                  </a:lnTo>
                  <a:lnTo>
                    <a:pt x="3" y="666"/>
                  </a:lnTo>
                  <a:lnTo>
                    <a:pt x="2" y="663"/>
                  </a:lnTo>
                  <a:lnTo>
                    <a:pt x="3" y="662"/>
                  </a:lnTo>
                  <a:lnTo>
                    <a:pt x="4" y="656"/>
                  </a:lnTo>
                  <a:lnTo>
                    <a:pt x="4" y="651"/>
                  </a:lnTo>
                  <a:lnTo>
                    <a:pt x="7" y="647"/>
                  </a:lnTo>
                  <a:lnTo>
                    <a:pt x="7" y="643"/>
                  </a:lnTo>
                  <a:lnTo>
                    <a:pt x="9" y="640"/>
                  </a:lnTo>
                  <a:lnTo>
                    <a:pt x="9" y="636"/>
                  </a:lnTo>
                  <a:lnTo>
                    <a:pt x="11" y="632"/>
                  </a:lnTo>
                  <a:lnTo>
                    <a:pt x="13" y="629"/>
                  </a:lnTo>
                  <a:lnTo>
                    <a:pt x="15" y="626"/>
                  </a:lnTo>
                  <a:lnTo>
                    <a:pt x="17" y="625"/>
                  </a:lnTo>
                  <a:lnTo>
                    <a:pt x="18" y="623"/>
                  </a:lnTo>
                  <a:lnTo>
                    <a:pt x="18" y="622"/>
                  </a:lnTo>
                  <a:lnTo>
                    <a:pt x="18" y="621"/>
                  </a:lnTo>
                  <a:lnTo>
                    <a:pt x="20" y="619"/>
                  </a:lnTo>
                  <a:lnTo>
                    <a:pt x="21" y="618"/>
                  </a:lnTo>
                  <a:lnTo>
                    <a:pt x="24" y="612"/>
                  </a:lnTo>
                  <a:lnTo>
                    <a:pt x="24" y="612"/>
                  </a:lnTo>
                  <a:lnTo>
                    <a:pt x="27" y="611"/>
                  </a:lnTo>
                  <a:lnTo>
                    <a:pt x="27" y="609"/>
                  </a:lnTo>
                  <a:lnTo>
                    <a:pt x="28" y="608"/>
                  </a:lnTo>
                  <a:lnTo>
                    <a:pt x="29" y="607"/>
                  </a:lnTo>
                  <a:lnTo>
                    <a:pt x="29" y="605"/>
                  </a:lnTo>
                  <a:lnTo>
                    <a:pt x="29" y="603"/>
                  </a:lnTo>
                  <a:lnTo>
                    <a:pt x="29" y="601"/>
                  </a:lnTo>
                  <a:lnTo>
                    <a:pt x="29" y="601"/>
                  </a:lnTo>
                  <a:lnTo>
                    <a:pt x="31" y="598"/>
                  </a:lnTo>
                  <a:lnTo>
                    <a:pt x="33" y="596"/>
                  </a:lnTo>
                  <a:lnTo>
                    <a:pt x="35" y="591"/>
                  </a:lnTo>
                  <a:lnTo>
                    <a:pt x="33" y="586"/>
                  </a:lnTo>
                  <a:lnTo>
                    <a:pt x="31" y="578"/>
                  </a:lnTo>
                  <a:lnTo>
                    <a:pt x="29" y="562"/>
                  </a:lnTo>
                  <a:lnTo>
                    <a:pt x="28" y="560"/>
                  </a:lnTo>
                  <a:lnTo>
                    <a:pt x="27" y="558"/>
                  </a:lnTo>
                  <a:lnTo>
                    <a:pt x="25" y="560"/>
                  </a:lnTo>
                  <a:lnTo>
                    <a:pt x="25" y="558"/>
                  </a:lnTo>
                  <a:lnTo>
                    <a:pt x="24" y="557"/>
                  </a:lnTo>
                  <a:lnTo>
                    <a:pt x="24" y="556"/>
                  </a:lnTo>
                  <a:lnTo>
                    <a:pt x="24" y="554"/>
                  </a:lnTo>
                  <a:lnTo>
                    <a:pt x="24" y="549"/>
                  </a:lnTo>
                  <a:lnTo>
                    <a:pt x="18" y="531"/>
                  </a:lnTo>
                  <a:lnTo>
                    <a:pt x="18" y="525"/>
                  </a:lnTo>
                  <a:lnTo>
                    <a:pt x="20" y="524"/>
                  </a:lnTo>
                  <a:lnTo>
                    <a:pt x="21" y="518"/>
                  </a:lnTo>
                  <a:lnTo>
                    <a:pt x="21" y="517"/>
                  </a:lnTo>
                  <a:lnTo>
                    <a:pt x="21" y="514"/>
                  </a:lnTo>
                  <a:lnTo>
                    <a:pt x="20" y="510"/>
                  </a:lnTo>
                  <a:lnTo>
                    <a:pt x="20" y="507"/>
                  </a:lnTo>
                  <a:lnTo>
                    <a:pt x="21" y="502"/>
                  </a:lnTo>
                  <a:lnTo>
                    <a:pt x="22" y="496"/>
                  </a:lnTo>
                  <a:lnTo>
                    <a:pt x="24" y="492"/>
                  </a:lnTo>
                  <a:lnTo>
                    <a:pt x="24" y="489"/>
                  </a:lnTo>
                  <a:lnTo>
                    <a:pt x="24" y="488"/>
                  </a:lnTo>
                  <a:lnTo>
                    <a:pt x="22" y="482"/>
                  </a:lnTo>
                  <a:lnTo>
                    <a:pt x="22" y="479"/>
                  </a:lnTo>
                  <a:lnTo>
                    <a:pt x="14" y="470"/>
                  </a:lnTo>
                  <a:lnTo>
                    <a:pt x="14" y="468"/>
                  </a:lnTo>
                  <a:lnTo>
                    <a:pt x="14" y="468"/>
                  </a:lnTo>
                  <a:lnTo>
                    <a:pt x="15" y="468"/>
                  </a:lnTo>
                  <a:lnTo>
                    <a:pt x="15" y="468"/>
                  </a:lnTo>
                  <a:lnTo>
                    <a:pt x="17" y="468"/>
                  </a:lnTo>
                  <a:lnTo>
                    <a:pt x="18" y="467"/>
                  </a:lnTo>
                  <a:lnTo>
                    <a:pt x="18" y="464"/>
                  </a:lnTo>
                  <a:lnTo>
                    <a:pt x="18" y="463"/>
                  </a:lnTo>
                  <a:lnTo>
                    <a:pt x="17" y="464"/>
                  </a:lnTo>
                  <a:lnTo>
                    <a:pt x="15" y="463"/>
                  </a:lnTo>
                  <a:lnTo>
                    <a:pt x="15" y="462"/>
                  </a:lnTo>
                  <a:lnTo>
                    <a:pt x="14" y="460"/>
                  </a:lnTo>
                  <a:lnTo>
                    <a:pt x="13" y="460"/>
                  </a:lnTo>
                  <a:lnTo>
                    <a:pt x="13" y="459"/>
                  </a:lnTo>
                  <a:lnTo>
                    <a:pt x="13" y="459"/>
                  </a:lnTo>
                  <a:lnTo>
                    <a:pt x="13" y="459"/>
                  </a:lnTo>
                  <a:lnTo>
                    <a:pt x="14" y="459"/>
                  </a:lnTo>
                  <a:lnTo>
                    <a:pt x="15" y="457"/>
                  </a:lnTo>
                  <a:lnTo>
                    <a:pt x="15" y="456"/>
                  </a:lnTo>
                  <a:lnTo>
                    <a:pt x="17" y="455"/>
                  </a:lnTo>
                  <a:lnTo>
                    <a:pt x="15" y="453"/>
                  </a:lnTo>
                  <a:lnTo>
                    <a:pt x="15" y="453"/>
                  </a:lnTo>
                  <a:lnTo>
                    <a:pt x="15" y="452"/>
                  </a:lnTo>
                  <a:lnTo>
                    <a:pt x="15" y="450"/>
                  </a:lnTo>
                  <a:lnTo>
                    <a:pt x="15" y="449"/>
                  </a:lnTo>
                  <a:lnTo>
                    <a:pt x="13" y="448"/>
                  </a:lnTo>
                  <a:lnTo>
                    <a:pt x="13" y="446"/>
                  </a:lnTo>
                  <a:lnTo>
                    <a:pt x="14" y="444"/>
                  </a:lnTo>
                  <a:lnTo>
                    <a:pt x="15" y="441"/>
                  </a:lnTo>
                  <a:lnTo>
                    <a:pt x="17" y="438"/>
                  </a:lnTo>
                  <a:lnTo>
                    <a:pt x="15" y="435"/>
                  </a:lnTo>
                  <a:lnTo>
                    <a:pt x="14" y="435"/>
                  </a:lnTo>
                  <a:lnTo>
                    <a:pt x="13" y="434"/>
                  </a:lnTo>
                  <a:lnTo>
                    <a:pt x="13" y="432"/>
                  </a:lnTo>
                  <a:lnTo>
                    <a:pt x="13" y="432"/>
                  </a:lnTo>
                  <a:lnTo>
                    <a:pt x="14" y="431"/>
                  </a:lnTo>
                  <a:lnTo>
                    <a:pt x="15" y="432"/>
                  </a:lnTo>
                  <a:lnTo>
                    <a:pt x="17" y="432"/>
                  </a:lnTo>
                  <a:lnTo>
                    <a:pt x="18" y="431"/>
                  </a:lnTo>
                  <a:lnTo>
                    <a:pt x="17" y="431"/>
                  </a:lnTo>
                  <a:lnTo>
                    <a:pt x="17" y="431"/>
                  </a:lnTo>
                  <a:lnTo>
                    <a:pt x="17" y="430"/>
                  </a:lnTo>
                  <a:lnTo>
                    <a:pt x="18" y="428"/>
                  </a:lnTo>
                  <a:lnTo>
                    <a:pt x="20" y="428"/>
                  </a:lnTo>
                  <a:lnTo>
                    <a:pt x="21" y="427"/>
                  </a:lnTo>
                  <a:lnTo>
                    <a:pt x="21" y="426"/>
                  </a:lnTo>
                  <a:lnTo>
                    <a:pt x="21" y="424"/>
                  </a:lnTo>
                  <a:lnTo>
                    <a:pt x="22" y="424"/>
                  </a:lnTo>
                  <a:lnTo>
                    <a:pt x="24" y="423"/>
                  </a:lnTo>
                  <a:lnTo>
                    <a:pt x="24" y="423"/>
                  </a:lnTo>
                  <a:lnTo>
                    <a:pt x="25" y="421"/>
                  </a:lnTo>
                  <a:lnTo>
                    <a:pt x="27" y="417"/>
                  </a:lnTo>
                  <a:lnTo>
                    <a:pt x="27" y="416"/>
                  </a:lnTo>
                  <a:lnTo>
                    <a:pt x="29" y="413"/>
                  </a:lnTo>
                  <a:lnTo>
                    <a:pt x="36" y="405"/>
                  </a:lnTo>
                  <a:lnTo>
                    <a:pt x="36" y="405"/>
                  </a:lnTo>
                  <a:lnTo>
                    <a:pt x="36" y="403"/>
                  </a:lnTo>
                  <a:lnTo>
                    <a:pt x="36" y="402"/>
                  </a:lnTo>
                  <a:lnTo>
                    <a:pt x="38" y="402"/>
                  </a:lnTo>
                  <a:lnTo>
                    <a:pt x="38" y="402"/>
                  </a:lnTo>
                  <a:lnTo>
                    <a:pt x="39" y="402"/>
                  </a:lnTo>
                  <a:lnTo>
                    <a:pt x="39" y="401"/>
                  </a:lnTo>
                  <a:lnTo>
                    <a:pt x="39" y="399"/>
                  </a:lnTo>
                  <a:lnTo>
                    <a:pt x="39" y="399"/>
                  </a:lnTo>
                  <a:lnTo>
                    <a:pt x="40" y="395"/>
                  </a:lnTo>
                  <a:lnTo>
                    <a:pt x="40" y="394"/>
                  </a:lnTo>
                  <a:lnTo>
                    <a:pt x="39" y="392"/>
                  </a:lnTo>
                  <a:lnTo>
                    <a:pt x="38" y="392"/>
                  </a:lnTo>
                  <a:lnTo>
                    <a:pt x="36" y="391"/>
                  </a:lnTo>
                  <a:lnTo>
                    <a:pt x="35" y="388"/>
                  </a:lnTo>
                  <a:lnTo>
                    <a:pt x="36" y="387"/>
                  </a:lnTo>
                  <a:lnTo>
                    <a:pt x="38" y="384"/>
                  </a:lnTo>
                  <a:lnTo>
                    <a:pt x="42" y="384"/>
                  </a:lnTo>
                  <a:lnTo>
                    <a:pt x="43" y="383"/>
                  </a:lnTo>
                  <a:lnTo>
                    <a:pt x="46" y="380"/>
                  </a:lnTo>
                  <a:lnTo>
                    <a:pt x="46" y="380"/>
                  </a:lnTo>
                  <a:lnTo>
                    <a:pt x="49" y="372"/>
                  </a:lnTo>
                  <a:lnTo>
                    <a:pt x="49" y="372"/>
                  </a:lnTo>
                  <a:lnTo>
                    <a:pt x="49" y="370"/>
                  </a:lnTo>
                  <a:lnTo>
                    <a:pt x="50" y="370"/>
                  </a:lnTo>
                  <a:lnTo>
                    <a:pt x="50" y="369"/>
                  </a:lnTo>
                  <a:lnTo>
                    <a:pt x="49" y="365"/>
                  </a:lnTo>
                  <a:lnTo>
                    <a:pt x="49" y="363"/>
                  </a:lnTo>
                  <a:lnTo>
                    <a:pt x="47" y="363"/>
                  </a:lnTo>
                  <a:lnTo>
                    <a:pt x="47" y="361"/>
                  </a:lnTo>
                  <a:lnTo>
                    <a:pt x="49" y="361"/>
                  </a:lnTo>
                  <a:lnTo>
                    <a:pt x="50" y="359"/>
                  </a:lnTo>
                  <a:lnTo>
                    <a:pt x="50" y="359"/>
                  </a:lnTo>
                  <a:lnTo>
                    <a:pt x="49" y="356"/>
                  </a:lnTo>
                  <a:lnTo>
                    <a:pt x="45" y="354"/>
                  </a:lnTo>
                  <a:lnTo>
                    <a:pt x="42" y="352"/>
                  </a:lnTo>
                  <a:lnTo>
                    <a:pt x="46" y="351"/>
                  </a:lnTo>
                  <a:lnTo>
                    <a:pt x="46" y="349"/>
                  </a:lnTo>
                  <a:lnTo>
                    <a:pt x="46" y="347"/>
                  </a:lnTo>
                  <a:lnTo>
                    <a:pt x="45" y="345"/>
                  </a:lnTo>
                  <a:lnTo>
                    <a:pt x="39" y="344"/>
                  </a:lnTo>
                  <a:lnTo>
                    <a:pt x="38" y="341"/>
                  </a:lnTo>
                  <a:lnTo>
                    <a:pt x="32" y="329"/>
                  </a:lnTo>
                  <a:lnTo>
                    <a:pt x="31" y="327"/>
                  </a:lnTo>
                  <a:lnTo>
                    <a:pt x="29" y="326"/>
                  </a:lnTo>
                  <a:lnTo>
                    <a:pt x="28" y="326"/>
                  </a:lnTo>
                  <a:lnTo>
                    <a:pt x="27" y="325"/>
                  </a:lnTo>
                  <a:lnTo>
                    <a:pt x="25" y="325"/>
                  </a:lnTo>
                  <a:lnTo>
                    <a:pt x="25" y="325"/>
                  </a:lnTo>
                  <a:lnTo>
                    <a:pt x="25" y="323"/>
                  </a:lnTo>
                  <a:lnTo>
                    <a:pt x="25" y="319"/>
                  </a:lnTo>
                  <a:lnTo>
                    <a:pt x="24" y="319"/>
                  </a:lnTo>
                  <a:lnTo>
                    <a:pt x="24" y="309"/>
                  </a:lnTo>
                  <a:lnTo>
                    <a:pt x="24" y="305"/>
                  </a:lnTo>
                  <a:lnTo>
                    <a:pt x="24" y="302"/>
                  </a:lnTo>
                  <a:lnTo>
                    <a:pt x="24" y="301"/>
                  </a:lnTo>
                  <a:lnTo>
                    <a:pt x="25" y="297"/>
                  </a:lnTo>
                  <a:lnTo>
                    <a:pt x="25" y="297"/>
                  </a:lnTo>
                  <a:lnTo>
                    <a:pt x="27" y="296"/>
                  </a:lnTo>
                  <a:lnTo>
                    <a:pt x="28" y="296"/>
                  </a:lnTo>
                  <a:lnTo>
                    <a:pt x="29" y="294"/>
                  </a:lnTo>
                  <a:lnTo>
                    <a:pt x="29" y="294"/>
                  </a:lnTo>
                  <a:lnTo>
                    <a:pt x="29" y="293"/>
                  </a:lnTo>
                  <a:lnTo>
                    <a:pt x="31" y="287"/>
                  </a:lnTo>
                  <a:lnTo>
                    <a:pt x="32" y="286"/>
                  </a:lnTo>
                  <a:lnTo>
                    <a:pt x="33" y="286"/>
                  </a:lnTo>
                  <a:lnTo>
                    <a:pt x="36" y="285"/>
                  </a:lnTo>
                  <a:lnTo>
                    <a:pt x="38" y="285"/>
                  </a:lnTo>
                  <a:lnTo>
                    <a:pt x="38" y="285"/>
                  </a:lnTo>
                  <a:lnTo>
                    <a:pt x="39" y="283"/>
                  </a:lnTo>
                  <a:lnTo>
                    <a:pt x="42" y="280"/>
                  </a:lnTo>
                  <a:lnTo>
                    <a:pt x="42" y="279"/>
                  </a:lnTo>
                  <a:lnTo>
                    <a:pt x="43" y="279"/>
                  </a:lnTo>
                  <a:lnTo>
                    <a:pt x="46" y="276"/>
                  </a:lnTo>
                  <a:lnTo>
                    <a:pt x="47" y="275"/>
                  </a:lnTo>
                  <a:lnTo>
                    <a:pt x="49" y="271"/>
                  </a:lnTo>
                  <a:lnTo>
                    <a:pt x="50" y="269"/>
                  </a:lnTo>
                  <a:lnTo>
                    <a:pt x="54" y="269"/>
                  </a:lnTo>
                  <a:lnTo>
                    <a:pt x="56" y="267"/>
                  </a:lnTo>
                  <a:lnTo>
                    <a:pt x="57" y="267"/>
                  </a:lnTo>
                  <a:lnTo>
                    <a:pt x="57" y="264"/>
                  </a:lnTo>
                  <a:lnTo>
                    <a:pt x="57" y="262"/>
                  </a:lnTo>
                  <a:lnTo>
                    <a:pt x="57" y="261"/>
                  </a:lnTo>
                  <a:lnTo>
                    <a:pt x="60" y="260"/>
                  </a:lnTo>
                  <a:lnTo>
                    <a:pt x="60" y="258"/>
                  </a:lnTo>
                  <a:lnTo>
                    <a:pt x="60" y="257"/>
                  </a:lnTo>
                  <a:lnTo>
                    <a:pt x="60" y="254"/>
                  </a:lnTo>
                  <a:lnTo>
                    <a:pt x="60" y="253"/>
                  </a:lnTo>
                  <a:lnTo>
                    <a:pt x="57" y="250"/>
                  </a:lnTo>
                  <a:lnTo>
                    <a:pt x="57" y="250"/>
                  </a:lnTo>
                  <a:lnTo>
                    <a:pt x="57" y="249"/>
                  </a:lnTo>
                  <a:lnTo>
                    <a:pt x="60" y="242"/>
                  </a:lnTo>
                  <a:lnTo>
                    <a:pt x="61" y="239"/>
                  </a:lnTo>
                  <a:lnTo>
                    <a:pt x="63" y="237"/>
                  </a:lnTo>
                  <a:lnTo>
                    <a:pt x="63" y="236"/>
                  </a:lnTo>
                  <a:lnTo>
                    <a:pt x="64" y="235"/>
                  </a:lnTo>
                  <a:lnTo>
                    <a:pt x="64" y="231"/>
                  </a:lnTo>
                  <a:lnTo>
                    <a:pt x="65" y="229"/>
                  </a:lnTo>
                  <a:lnTo>
                    <a:pt x="65" y="228"/>
                  </a:lnTo>
                  <a:lnTo>
                    <a:pt x="67" y="225"/>
                  </a:lnTo>
                  <a:lnTo>
                    <a:pt x="68" y="218"/>
                  </a:lnTo>
                  <a:lnTo>
                    <a:pt x="69" y="215"/>
                  </a:lnTo>
                  <a:lnTo>
                    <a:pt x="69" y="214"/>
                  </a:lnTo>
                  <a:lnTo>
                    <a:pt x="68" y="211"/>
                  </a:lnTo>
                  <a:lnTo>
                    <a:pt x="67" y="207"/>
                  </a:lnTo>
                  <a:lnTo>
                    <a:pt x="68" y="204"/>
                  </a:lnTo>
                  <a:lnTo>
                    <a:pt x="71" y="203"/>
                  </a:lnTo>
                  <a:lnTo>
                    <a:pt x="76" y="200"/>
                  </a:lnTo>
                  <a:lnTo>
                    <a:pt x="79" y="197"/>
                  </a:lnTo>
                  <a:lnTo>
                    <a:pt x="80" y="193"/>
                  </a:lnTo>
                  <a:lnTo>
                    <a:pt x="83" y="184"/>
                  </a:lnTo>
                  <a:lnTo>
                    <a:pt x="89" y="171"/>
                  </a:lnTo>
                  <a:lnTo>
                    <a:pt x="89" y="170"/>
                  </a:lnTo>
                  <a:lnTo>
                    <a:pt x="89" y="168"/>
                  </a:lnTo>
                  <a:lnTo>
                    <a:pt x="89" y="167"/>
                  </a:lnTo>
                  <a:lnTo>
                    <a:pt x="87" y="167"/>
                  </a:lnTo>
                  <a:lnTo>
                    <a:pt x="86" y="166"/>
                  </a:lnTo>
                  <a:lnTo>
                    <a:pt x="85" y="164"/>
                  </a:lnTo>
                  <a:lnTo>
                    <a:pt x="85" y="163"/>
                  </a:lnTo>
                  <a:lnTo>
                    <a:pt x="85" y="161"/>
                  </a:lnTo>
                  <a:lnTo>
                    <a:pt x="82" y="163"/>
                  </a:lnTo>
                  <a:lnTo>
                    <a:pt x="82" y="161"/>
                  </a:lnTo>
                  <a:lnTo>
                    <a:pt x="79" y="161"/>
                  </a:lnTo>
                  <a:lnTo>
                    <a:pt x="79" y="160"/>
                  </a:lnTo>
                  <a:lnTo>
                    <a:pt x="80" y="156"/>
                  </a:lnTo>
                  <a:lnTo>
                    <a:pt x="83" y="156"/>
                  </a:lnTo>
                  <a:lnTo>
                    <a:pt x="87" y="155"/>
                  </a:lnTo>
                  <a:lnTo>
                    <a:pt x="94" y="155"/>
                  </a:lnTo>
                  <a:lnTo>
                    <a:pt x="97" y="155"/>
                  </a:lnTo>
                  <a:lnTo>
                    <a:pt x="100" y="153"/>
                  </a:lnTo>
                  <a:lnTo>
                    <a:pt x="103" y="148"/>
                  </a:lnTo>
                  <a:lnTo>
                    <a:pt x="107" y="143"/>
                  </a:lnTo>
                  <a:lnTo>
                    <a:pt x="107" y="142"/>
                  </a:lnTo>
                  <a:lnTo>
                    <a:pt x="107" y="132"/>
                  </a:lnTo>
                  <a:lnTo>
                    <a:pt x="107" y="131"/>
                  </a:lnTo>
                  <a:lnTo>
                    <a:pt x="110" y="132"/>
                  </a:lnTo>
                  <a:lnTo>
                    <a:pt x="111" y="132"/>
                  </a:lnTo>
                  <a:lnTo>
                    <a:pt x="110" y="131"/>
                  </a:lnTo>
                  <a:lnTo>
                    <a:pt x="110" y="130"/>
                  </a:lnTo>
                  <a:lnTo>
                    <a:pt x="110" y="130"/>
                  </a:lnTo>
                  <a:lnTo>
                    <a:pt x="111" y="128"/>
                  </a:lnTo>
                  <a:lnTo>
                    <a:pt x="112" y="128"/>
                  </a:lnTo>
                  <a:lnTo>
                    <a:pt x="130" y="131"/>
                  </a:lnTo>
                  <a:lnTo>
                    <a:pt x="132" y="131"/>
                  </a:lnTo>
                  <a:lnTo>
                    <a:pt x="132" y="132"/>
                  </a:lnTo>
                  <a:lnTo>
                    <a:pt x="133" y="134"/>
                  </a:lnTo>
                  <a:lnTo>
                    <a:pt x="134" y="134"/>
                  </a:lnTo>
                  <a:lnTo>
                    <a:pt x="136" y="134"/>
                  </a:lnTo>
                  <a:lnTo>
                    <a:pt x="137" y="135"/>
                  </a:lnTo>
                  <a:lnTo>
                    <a:pt x="137" y="135"/>
                  </a:lnTo>
                  <a:lnTo>
                    <a:pt x="139" y="134"/>
                  </a:lnTo>
                  <a:lnTo>
                    <a:pt x="141" y="132"/>
                  </a:lnTo>
                  <a:lnTo>
                    <a:pt x="143" y="132"/>
                  </a:lnTo>
                  <a:lnTo>
                    <a:pt x="144" y="131"/>
                  </a:lnTo>
                  <a:lnTo>
                    <a:pt x="146" y="131"/>
                  </a:lnTo>
                  <a:lnTo>
                    <a:pt x="148" y="128"/>
                  </a:lnTo>
                  <a:lnTo>
                    <a:pt x="152" y="124"/>
                  </a:lnTo>
                  <a:lnTo>
                    <a:pt x="154" y="123"/>
                  </a:lnTo>
                  <a:lnTo>
                    <a:pt x="154" y="120"/>
                  </a:lnTo>
                  <a:lnTo>
                    <a:pt x="154" y="119"/>
                  </a:lnTo>
                  <a:lnTo>
                    <a:pt x="154" y="114"/>
                  </a:lnTo>
                  <a:lnTo>
                    <a:pt x="155" y="113"/>
                  </a:lnTo>
                  <a:lnTo>
                    <a:pt x="155" y="112"/>
                  </a:lnTo>
                  <a:lnTo>
                    <a:pt x="158" y="109"/>
                  </a:lnTo>
                  <a:lnTo>
                    <a:pt x="159" y="108"/>
                  </a:lnTo>
                  <a:lnTo>
                    <a:pt x="162" y="101"/>
                  </a:lnTo>
                  <a:lnTo>
                    <a:pt x="168" y="87"/>
                  </a:lnTo>
                  <a:lnTo>
                    <a:pt x="169" y="85"/>
                  </a:lnTo>
                  <a:lnTo>
                    <a:pt x="172" y="83"/>
                  </a:lnTo>
                  <a:lnTo>
                    <a:pt x="173" y="81"/>
                  </a:lnTo>
                  <a:lnTo>
                    <a:pt x="175" y="81"/>
                  </a:lnTo>
                  <a:lnTo>
                    <a:pt x="179" y="70"/>
                  </a:lnTo>
                  <a:lnTo>
                    <a:pt x="180" y="67"/>
                  </a:lnTo>
                  <a:lnTo>
                    <a:pt x="181" y="65"/>
                  </a:lnTo>
                  <a:lnTo>
                    <a:pt x="184" y="62"/>
                  </a:lnTo>
                  <a:lnTo>
                    <a:pt x="184" y="60"/>
                  </a:lnTo>
                  <a:lnTo>
                    <a:pt x="184" y="60"/>
                  </a:lnTo>
                  <a:lnTo>
                    <a:pt x="186" y="59"/>
                  </a:lnTo>
                  <a:lnTo>
                    <a:pt x="191" y="56"/>
                  </a:lnTo>
                  <a:lnTo>
                    <a:pt x="195" y="54"/>
                  </a:lnTo>
                  <a:lnTo>
                    <a:pt x="195" y="54"/>
                  </a:lnTo>
                  <a:lnTo>
                    <a:pt x="198" y="54"/>
                  </a:lnTo>
                  <a:lnTo>
                    <a:pt x="201" y="54"/>
                  </a:lnTo>
                  <a:lnTo>
                    <a:pt x="201" y="54"/>
                  </a:lnTo>
                  <a:lnTo>
                    <a:pt x="202" y="55"/>
                  </a:lnTo>
                  <a:lnTo>
                    <a:pt x="204" y="56"/>
                  </a:lnTo>
                  <a:lnTo>
                    <a:pt x="208" y="58"/>
                  </a:lnTo>
                  <a:lnTo>
                    <a:pt x="208" y="59"/>
                  </a:lnTo>
                  <a:lnTo>
                    <a:pt x="212" y="59"/>
                  </a:lnTo>
                  <a:lnTo>
                    <a:pt x="213" y="59"/>
                  </a:lnTo>
                  <a:lnTo>
                    <a:pt x="213" y="59"/>
                  </a:lnTo>
                  <a:lnTo>
                    <a:pt x="215" y="60"/>
                  </a:lnTo>
                  <a:lnTo>
                    <a:pt x="220" y="65"/>
                  </a:lnTo>
                  <a:lnTo>
                    <a:pt x="220" y="65"/>
                  </a:lnTo>
                  <a:lnTo>
                    <a:pt x="222" y="66"/>
                  </a:lnTo>
                  <a:lnTo>
                    <a:pt x="223" y="67"/>
                  </a:lnTo>
                  <a:lnTo>
                    <a:pt x="223" y="67"/>
                  </a:lnTo>
                  <a:lnTo>
                    <a:pt x="224" y="67"/>
                  </a:lnTo>
                  <a:lnTo>
                    <a:pt x="226" y="67"/>
                  </a:lnTo>
                  <a:lnTo>
                    <a:pt x="231" y="65"/>
                  </a:lnTo>
                  <a:lnTo>
                    <a:pt x="233" y="63"/>
                  </a:lnTo>
                  <a:lnTo>
                    <a:pt x="235" y="60"/>
                  </a:lnTo>
                  <a:lnTo>
                    <a:pt x="238" y="56"/>
                  </a:lnTo>
                  <a:lnTo>
                    <a:pt x="242" y="48"/>
                  </a:lnTo>
                  <a:lnTo>
                    <a:pt x="244" y="47"/>
                  </a:lnTo>
                  <a:lnTo>
                    <a:pt x="245" y="45"/>
                  </a:lnTo>
                  <a:lnTo>
                    <a:pt x="245" y="45"/>
                  </a:lnTo>
                  <a:lnTo>
                    <a:pt x="258" y="40"/>
                  </a:lnTo>
                  <a:lnTo>
                    <a:pt x="266" y="37"/>
                  </a:lnTo>
                  <a:lnTo>
                    <a:pt x="267" y="37"/>
                  </a:lnTo>
                  <a:lnTo>
                    <a:pt x="269" y="37"/>
                  </a:lnTo>
                  <a:lnTo>
                    <a:pt x="270" y="37"/>
                  </a:lnTo>
                  <a:lnTo>
                    <a:pt x="270" y="38"/>
                  </a:lnTo>
                  <a:lnTo>
                    <a:pt x="271" y="40"/>
                  </a:lnTo>
                  <a:lnTo>
                    <a:pt x="273" y="40"/>
                  </a:lnTo>
                  <a:lnTo>
                    <a:pt x="273" y="41"/>
                  </a:lnTo>
                  <a:lnTo>
                    <a:pt x="276" y="47"/>
                  </a:lnTo>
                  <a:lnTo>
                    <a:pt x="276" y="48"/>
                  </a:lnTo>
                  <a:lnTo>
                    <a:pt x="276" y="48"/>
                  </a:lnTo>
                  <a:lnTo>
                    <a:pt x="277" y="49"/>
                  </a:lnTo>
                  <a:lnTo>
                    <a:pt x="278" y="49"/>
                  </a:lnTo>
                  <a:lnTo>
                    <a:pt x="280" y="49"/>
                  </a:lnTo>
                  <a:lnTo>
                    <a:pt x="281" y="49"/>
                  </a:lnTo>
                  <a:lnTo>
                    <a:pt x="289" y="49"/>
                  </a:lnTo>
                  <a:lnTo>
                    <a:pt x="293" y="48"/>
                  </a:lnTo>
                  <a:lnTo>
                    <a:pt x="295" y="48"/>
                  </a:lnTo>
                  <a:lnTo>
                    <a:pt x="296" y="47"/>
                  </a:lnTo>
                  <a:lnTo>
                    <a:pt x="310" y="37"/>
                  </a:lnTo>
                  <a:lnTo>
                    <a:pt x="311" y="37"/>
                  </a:lnTo>
                  <a:lnTo>
                    <a:pt x="313" y="37"/>
                  </a:lnTo>
                  <a:lnTo>
                    <a:pt x="314" y="37"/>
                  </a:lnTo>
                  <a:lnTo>
                    <a:pt x="317" y="37"/>
                  </a:lnTo>
                  <a:lnTo>
                    <a:pt x="318" y="37"/>
                  </a:lnTo>
                  <a:lnTo>
                    <a:pt x="321" y="37"/>
                  </a:lnTo>
                  <a:lnTo>
                    <a:pt x="323" y="36"/>
                  </a:lnTo>
                  <a:lnTo>
                    <a:pt x="331" y="31"/>
                  </a:lnTo>
                  <a:lnTo>
                    <a:pt x="332" y="31"/>
                  </a:lnTo>
                  <a:lnTo>
                    <a:pt x="343" y="30"/>
                  </a:lnTo>
                  <a:lnTo>
                    <a:pt x="345" y="29"/>
                  </a:lnTo>
                  <a:lnTo>
                    <a:pt x="346" y="29"/>
                  </a:lnTo>
                  <a:lnTo>
                    <a:pt x="346" y="29"/>
                  </a:lnTo>
                  <a:lnTo>
                    <a:pt x="347" y="27"/>
                  </a:lnTo>
                  <a:lnTo>
                    <a:pt x="347" y="26"/>
                  </a:lnTo>
                  <a:lnTo>
                    <a:pt x="347" y="25"/>
                  </a:lnTo>
                  <a:lnTo>
                    <a:pt x="347" y="23"/>
                  </a:lnTo>
                  <a:lnTo>
                    <a:pt x="346" y="22"/>
                  </a:lnTo>
                  <a:lnTo>
                    <a:pt x="345" y="20"/>
                  </a:lnTo>
                  <a:lnTo>
                    <a:pt x="343" y="19"/>
                  </a:lnTo>
                  <a:lnTo>
                    <a:pt x="342" y="16"/>
                  </a:lnTo>
                  <a:lnTo>
                    <a:pt x="342" y="15"/>
                  </a:lnTo>
                  <a:lnTo>
                    <a:pt x="342" y="13"/>
                  </a:lnTo>
                  <a:lnTo>
                    <a:pt x="342" y="12"/>
                  </a:lnTo>
                  <a:lnTo>
                    <a:pt x="342" y="12"/>
                  </a:lnTo>
                  <a:lnTo>
                    <a:pt x="342" y="11"/>
                  </a:lnTo>
                  <a:lnTo>
                    <a:pt x="343" y="9"/>
                  </a:lnTo>
                  <a:lnTo>
                    <a:pt x="345" y="5"/>
                  </a:lnTo>
                  <a:lnTo>
                    <a:pt x="347" y="4"/>
                  </a:lnTo>
                  <a:lnTo>
                    <a:pt x="353" y="0"/>
                  </a:lnTo>
                  <a:lnTo>
                    <a:pt x="353" y="4"/>
                  </a:lnTo>
                  <a:lnTo>
                    <a:pt x="353" y="5"/>
                  </a:lnTo>
                  <a:lnTo>
                    <a:pt x="353" y="7"/>
                  </a:lnTo>
                  <a:lnTo>
                    <a:pt x="353" y="8"/>
                  </a:lnTo>
                  <a:lnTo>
                    <a:pt x="353" y="9"/>
                  </a:lnTo>
                  <a:lnTo>
                    <a:pt x="354" y="9"/>
                  </a:lnTo>
                  <a:lnTo>
                    <a:pt x="357" y="13"/>
                  </a:lnTo>
                  <a:lnTo>
                    <a:pt x="360" y="16"/>
                  </a:lnTo>
                  <a:lnTo>
                    <a:pt x="361" y="19"/>
                  </a:lnTo>
                  <a:lnTo>
                    <a:pt x="363" y="20"/>
                  </a:lnTo>
                  <a:lnTo>
                    <a:pt x="363" y="22"/>
                  </a:lnTo>
                  <a:lnTo>
                    <a:pt x="363" y="22"/>
                  </a:lnTo>
                  <a:lnTo>
                    <a:pt x="363" y="29"/>
                  </a:lnTo>
                  <a:lnTo>
                    <a:pt x="364" y="37"/>
                  </a:lnTo>
                  <a:lnTo>
                    <a:pt x="365" y="40"/>
                  </a:lnTo>
                  <a:lnTo>
                    <a:pt x="365" y="43"/>
                  </a:lnTo>
                  <a:lnTo>
                    <a:pt x="367" y="44"/>
                  </a:lnTo>
                  <a:lnTo>
                    <a:pt x="367" y="45"/>
                  </a:lnTo>
                  <a:lnTo>
                    <a:pt x="375" y="45"/>
                  </a:lnTo>
                  <a:lnTo>
                    <a:pt x="379" y="45"/>
                  </a:lnTo>
                  <a:lnTo>
                    <a:pt x="381" y="45"/>
                  </a:lnTo>
                  <a:lnTo>
                    <a:pt x="383" y="47"/>
                  </a:lnTo>
                  <a:lnTo>
                    <a:pt x="385" y="47"/>
                  </a:lnTo>
                  <a:lnTo>
                    <a:pt x="386" y="48"/>
                  </a:lnTo>
                  <a:lnTo>
                    <a:pt x="386" y="49"/>
                  </a:lnTo>
                  <a:lnTo>
                    <a:pt x="385" y="51"/>
                  </a:lnTo>
                  <a:lnTo>
                    <a:pt x="383" y="51"/>
                  </a:lnTo>
                  <a:lnTo>
                    <a:pt x="381" y="52"/>
                  </a:lnTo>
                  <a:lnTo>
                    <a:pt x="365" y="58"/>
                  </a:lnTo>
                  <a:lnTo>
                    <a:pt x="361" y="60"/>
                  </a:lnTo>
                  <a:lnTo>
                    <a:pt x="354" y="62"/>
                  </a:lnTo>
                  <a:lnTo>
                    <a:pt x="350" y="63"/>
                  </a:lnTo>
                  <a:lnTo>
                    <a:pt x="349" y="65"/>
                  </a:lnTo>
                  <a:lnTo>
                    <a:pt x="347" y="66"/>
                  </a:lnTo>
                  <a:lnTo>
                    <a:pt x="346" y="69"/>
                  </a:lnTo>
                  <a:lnTo>
                    <a:pt x="346" y="76"/>
                  </a:lnTo>
                  <a:lnTo>
                    <a:pt x="346" y="76"/>
                  </a:lnTo>
                  <a:lnTo>
                    <a:pt x="345" y="77"/>
                  </a:lnTo>
                  <a:lnTo>
                    <a:pt x="345" y="77"/>
                  </a:lnTo>
                  <a:lnTo>
                    <a:pt x="343" y="77"/>
                  </a:lnTo>
                  <a:lnTo>
                    <a:pt x="342" y="76"/>
                  </a:lnTo>
                  <a:lnTo>
                    <a:pt x="342" y="76"/>
                  </a:lnTo>
                  <a:lnTo>
                    <a:pt x="342" y="73"/>
                  </a:lnTo>
                  <a:lnTo>
                    <a:pt x="341" y="73"/>
                  </a:lnTo>
                  <a:lnTo>
                    <a:pt x="341" y="72"/>
                  </a:lnTo>
                  <a:lnTo>
                    <a:pt x="339" y="72"/>
                  </a:lnTo>
                  <a:lnTo>
                    <a:pt x="339" y="73"/>
                  </a:lnTo>
                  <a:lnTo>
                    <a:pt x="338" y="73"/>
                  </a:lnTo>
                  <a:lnTo>
                    <a:pt x="336" y="76"/>
                  </a:lnTo>
                  <a:lnTo>
                    <a:pt x="336" y="77"/>
                  </a:lnTo>
                  <a:lnTo>
                    <a:pt x="336" y="78"/>
                  </a:lnTo>
                  <a:lnTo>
                    <a:pt x="335" y="78"/>
                  </a:lnTo>
                  <a:lnTo>
                    <a:pt x="334" y="80"/>
                  </a:lnTo>
                  <a:lnTo>
                    <a:pt x="334" y="80"/>
                  </a:lnTo>
                  <a:lnTo>
                    <a:pt x="334" y="83"/>
                  </a:lnTo>
                  <a:lnTo>
                    <a:pt x="332" y="83"/>
                  </a:lnTo>
                  <a:lnTo>
                    <a:pt x="334" y="84"/>
                  </a:lnTo>
                  <a:lnTo>
                    <a:pt x="334" y="85"/>
                  </a:lnTo>
                  <a:lnTo>
                    <a:pt x="334" y="85"/>
                  </a:lnTo>
                  <a:lnTo>
                    <a:pt x="341" y="90"/>
                  </a:lnTo>
                  <a:lnTo>
                    <a:pt x="342" y="91"/>
                  </a:lnTo>
                  <a:lnTo>
                    <a:pt x="342" y="91"/>
                  </a:lnTo>
                  <a:lnTo>
                    <a:pt x="343" y="95"/>
                  </a:lnTo>
                  <a:lnTo>
                    <a:pt x="345" y="95"/>
                  </a:lnTo>
                  <a:lnTo>
                    <a:pt x="345" y="96"/>
                  </a:lnTo>
                  <a:lnTo>
                    <a:pt x="347" y="98"/>
                  </a:lnTo>
                  <a:lnTo>
                    <a:pt x="356" y="98"/>
                  </a:lnTo>
                  <a:lnTo>
                    <a:pt x="357" y="99"/>
                  </a:lnTo>
                  <a:lnTo>
                    <a:pt x="357" y="99"/>
                  </a:lnTo>
                  <a:lnTo>
                    <a:pt x="358" y="101"/>
                  </a:lnTo>
                  <a:lnTo>
                    <a:pt x="360" y="101"/>
                  </a:lnTo>
                  <a:lnTo>
                    <a:pt x="361" y="102"/>
                  </a:lnTo>
                  <a:lnTo>
                    <a:pt x="370" y="103"/>
                  </a:lnTo>
                  <a:lnTo>
                    <a:pt x="370" y="103"/>
                  </a:lnTo>
                  <a:lnTo>
                    <a:pt x="372" y="103"/>
                  </a:lnTo>
                  <a:lnTo>
                    <a:pt x="374" y="103"/>
                  </a:lnTo>
                  <a:lnTo>
                    <a:pt x="374" y="103"/>
                  </a:lnTo>
                  <a:lnTo>
                    <a:pt x="375" y="105"/>
                  </a:lnTo>
                  <a:lnTo>
                    <a:pt x="375" y="106"/>
                  </a:lnTo>
                  <a:lnTo>
                    <a:pt x="376" y="108"/>
                  </a:lnTo>
                  <a:lnTo>
                    <a:pt x="376" y="108"/>
                  </a:lnTo>
                  <a:lnTo>
                    <a:pt x="376" y="113"/>
                  </a:lnTo>
                  <a:lnTo>
                    <a:pt x="376" y="117"/>
                  </a:lnTo>
                  <a:lnTo>
                    <a:pt x="375" y="120"/>
                  </a:lnTo>
                  <a:lnTo>
                    <a:pt x="375" y="123"/>
                  </a:lnTo>
                  <a:lnTo>
                    <a:pt x="375" y="125"/>
                  </a:lnTo>
                  <a:lnTo>
                    <a:pt x="375" y="127"/>
                  </a:lnTo>
                  <a:lnTo>
                    <a:pt x="376" y="128"/>
                  </a:lnTo>
                  <a:lnTo>
                    <a:pt x="376" y="128"/>
                  </a:lnTo>
                  <a:lnTo>
                    <a:pt x="378" y="130"/>
                  </a:lnTo>
                  <a:lnTo>
                    <a:pt x="378" y="131"/>
                  </a:lnTo>
                  <a:lnTo>
                    <a:pt x="378" y="132"/>
                  </a:lnTo>
                  <a:lnTo>
                    <a:pt x="378" y="134"/>
                  </a:lnTo>
                  <a:lnTo>
                    <a:pt x="379" y="134"/>
                  </a:lnTo>
                  <a:lnTo>
                    <a:pt x="381" y="134"/>
                  </a:lnTo>
                  <a:lnTo>
                    <a:pt x="382" y="134"/>
                  </a:lnTo>
                  <a:lnTo>
                    <a:pt x="383" y="135"/>
                  </a:lnTo>
                  <a:lnTo>
                    <a:pt x="385" y="138"/>
                  </a:lnTo>
                  <a:lnTo>
                    <a:pt x="385" y="138"/>
                  </a:lnTo>
                  <a:lnTo>
                    <a:pt x="386" y="139"/>
                  </a:lnTo>
                  <a:lnTo>
                    <a:pt x="388" y="141"/>
                  </a:lnTo>
                  <a:lnTo>
                    <a:pt x="389" y="142"/>
                  </a:lnTo>
                  <a:lnTo>
                    <a:pt x="388" y="146"/>
                  </a:lnTo>
                  <a:lnTo>
                    <a:pt x="388" y="148"/>
                  </a:lnTo>
                  <a:lnTo>
                    <a:pt x="385" y="153"/>
                  </a:lnTo>
                  <a:lnTo>
                    <a:pt x="383" y="157"/>
                  </a:lnTo>
                  <a:lnTo>
                    <a:pt x="382" y="159"/>
                  </a:lnTo>
                  <a:lnTo>
                    <a:pt x="382" y="160"/>
                  </a:lnTo>
                  <a:lnTo>
                    <a:pt x="382" y="161"/>
                  </a:lnTo>
                  <a:lnTo>
                    <a:pt x="382" y="163"/>
                  </a:lnTo>
                  <a:lnTo>
                    <a:pt x="381" y="166"/>
                  </a:lnTo>
                  <a:lnTo>
                    <a:pt x="381" y="167"/>
                  </a:lnTo>
                  <a:lnTo>
                    <a:pt x="379" y="167"/>
                  </a:lnTo>
                  <a:lnTo>
                    <a:pt x="378" y="168"/>
                  </a:lnTo>
                  <a:lnTo>
                    <a:pt x="378" y="170"/>
                  </a:lnTo>
                  <a:lnTo>
                    <a:pt x="378" y="171"/>
                  </a:lnTo>
                  <a:lnTo>
                    <a:pt x="378" y="171"/>
                  </a:lnTo>
                  <a:lnTo>
                    <a:pt x="378" y="178"/>
                  </a:lnTo>
                  <a:lnTo>
                    <a:pt x="376" y="181"/>
                  </a:lnTo>
                  <a:lnTo>
                    <a:pt x="376" y="181"/>
                  </a:lnTo>
                  <a:lnTo>
                    <a:pt x="376" y="184"/>
                  </a:lnTo>
                  <a:lnTo>
                    <a:pt x="375" y="185"/>
                  </a:lnTo>
                  <a:lnTo>
                    <a:pt x="375" y="185"/>
                  </a:lnTo>
                  <a:lnTo>
                    <a:pt x="374" y="186"/>
                  </a:lnTo>
                  <a:lnTo>
                    <a:pt x="372" y="186"/>
                  </a:lnTo>
                  <a:lnTo>
                    <a:pt x="370" y="188"/>
                  </a:lnTo>
                  <a:lnTo>
                    <a:pt x="368" y="189"/>
                  </a:lnTo>
                  <a:lnTo>
                    <a:pt x="367" y="189"/>
                  </a:lnTo>
                  <a:lnTo>
                    <a:pt x="364" y="195"/>
                  </a:lnTo>
                  <a:lnTo>
                    <a:pt x="364" y="195"/>
                  </a:lnTo>
                  <a:lnTo>
                    <a:pt x="363" y="196"/>
                  </a:lnTo>
                  <a:lnTo>
                    <a:pt x="361" y="196"/>
                  </a:lnTo>
                  <a:lnTo>
                    <a:pt x="361" y="196"/>
                  </a:lnTo>
                  <a:lnTo>
                    <a:pt x="358" y="196"/>
                  </a:lnTo>
                  <a:lnTo>
                    <a:pt x="354" y="196"/>
                  </a:lnTo>
                  <a:lnTo>
                    <a:pt x="354" y="196"/>
                  </a:lnTo>
                  <a:lnTo>
                    <a:pt x="353" y="196"/>
                  </a:lnTo>
                  <a:lnTo>
                    <a:pt x="350" y="197"/>
                  </a:lnTo>
                  <a:lnTo>
                    <a:pt x="350" y="197"/>
                  </a:lnTo>
                  <a:lnTo>
                    <a:pt x="349" y="197"/>
                  </a:lnTo>
                  <a:lnTo>
                    <a:pt x="347" y="196"/>
                  </a:lnTo>
                  <a:lnTo>
                    <a:pt x="345" y="193"/>
                  </a:lnTo>
                  <a:lnTo>
                    <a:pt x="343" y="192"/>
                  </a:lnTo>
                  <a:lnTo>
                    <a:pt x="342" y="190"/>
                  </a:lnTo>
                  <a:lnTo>
                    <a:pt x="342" y="190"/>
                  </a:lnTo>
                  <a:lnTo>
                    <a:pt x="341" y="190"/>
                  </a:lnTo>
                  <a:lnTo>
                    <a:pt x="338" y="192"/>
                  </a:lnTo>
                  <a:lnTo>
                    <a:pt x="336" y="193"/>
                  </a:lnTo>
                  <a:lnTo>
                    <a:pt x="334" y="195"/>
                  </a:lnTo>
                  <a:lnTo>
                    <a:pt x="332" y="195"/>
                  </a:lnTo>
                  <a:lnTo>
                    <a:pt x="329" y="195"/>
                  </a:lnTo>
                  <a:lnTo>
                    <a:pt x="328" y="195"/>
                  </a:lnTo>
                  <a:lnTo>
                    <a:pt x="328" y="195"/>
                  </a:lnTo>
                  <a:lnTo>
                    <a:pt x="327" y="196"/>
                  </a:lnTo>
                  <a:lnTo>
                    <a:pt x="325" y="197"/>
                  </a:lnTo>
                  <a:lnTo>
                    <a:pt x="325" y="200"/>
                  </a:lnTo>
                  <a:lnTo>
                    <a:pt x="324" y="203"/>
                  </a:lnTo>
                  <a:lnTo>
                    <a:pt x="323" y="206"/>
                  </a:lnTo>
                  <a:lnTo>
                    <a:pt x="323" y="206"/>
                  </a:lnTo>
                  <a:lnTo>
                    <a:pt x="320" y="208"/>
                  </a:lnTo>
                  <a:lnTo>
                    <a:pt x="318" y="208"/>
                  </a:lnTo>
                  <a:lnTo>
                    <a:pt x="318" y="211"/>
                  </a:lnTo>
                  <a:lnTo>
                    <a:pt x="317" y="211"/>
                  </a:lnTo>
                  <a:lnTo>
                    <a:pt x="317" y="213"/>
                  </a:lnTo>
                  <a:lnTo>
                    <a:pt x="317" y="214"/>
                  </a:lnTo>
                  <a:lnTo>
                    <a:pt x="318" y="215"/>
                  </a:lnTo>
                  <a:lnTo>
                    <a:pt x="318" y="217"/>
                  </a:lnTo>
                  <a:lnTo>
                    <a:pt x="320" y="220"/>
                  </a:lnTo>
                  <a:lnTo>
                    <a:pt x="321" y="221"/>
                  </a:lnTo>
                  <a:lnTo>
                    <a:pt x="324" y="225"/>
                  </a:lnTo>
                  <a:lnTo>
                    <a:pt x="324" y="226"/>
                  </a:lnTo>
                  <a:lnTo>
                    <a:pt x="321" y="231"/>
                  </a:lnTo>
                  <a:lnTo>
                    <a:pt x="317" y="236"/>
                  </a:lnTo>
                  <a:lnTo>
                    <a:pt x="311" y="237"/>
                  </a:lnTo>
                  <a:lnTo>
                    <a:pt x="311" y="239"/>
                  </a:lnTo>
                  <a:lnTo>
                    <a:pt x="311" y="240"/>
                  </a:lnTo>
                  <a:lnTo>
                    <a:pt x="311" y="242"/>
                  </a:lnTo>
                  <a:lnTo>
                    <a:pt x="311" y="243"/>
                  </a:lnTo>
                  <a:lnTo>
                    <a:pt x="310" y="244"/>
                  </a:lnTo>
                  <a:lnTo>
                    <a:pt x="306" y="244"/>
                  </a:lnTo>
                  <a:lnTo>
                    <a:pt x="305" y="246"/>
                  </a:lnTo>
                  <a:lnTo>
                    <a:pt x="303" y="247"/>
                  </a:lnTo>
                  <a:lnTo>
                    <a:pt x="303" y="249"/>
                  </a:lnTo>
                  <a:lnTo>
                    <a:pt x="299" y="255"/>
                  </a:lnTo>
                  <a:lnTo>
                    <a:pt x="298" y="258"/>
                  </a:lnTo>
                  <a:lnTo>
                    <a:pt x="298" y="260"/>
                  </a:lnTo>
                  <a:lnTo>
                    <a:pt x="298" y="267"/>
                  </a:lnTo>
                  <a:lnTo>
                    <a:pt x="298" y="268"/>
                  </a:lnTo>
                  <a:lnTo>
                    <a:pt x="298" y="269"/>
                  </a:lnTo>
                  <a:lnTo>
                    <a:pt x="298" y="271"/>
                  </a:lnTo>
                  <a:lnTo>
                    <a:pt x="296" y="273"/>
                  </a:lnTo>
                  <a:lnTo>
                    <a:pt x="296" y="276"/>
                  </a:lnTo>
                  <a:lnTo>
                    <a:pt x="296" y="278"/>
                  </a:lnTo>
                  <a:lnTo>
                    <a:pt x="296" y="280"/>
                  </a:lnTo>
                  <a:lnTo>
                    <a:pt x="298" y="289"/>
                  </a:lnTo>
                  <a:lnTo>
                    <a:pt x="298" y="290"/>
                  </a:lnTo>
                  <a:lnTo>
                    <a:pt x="298" y="291"/>
                  </a:lnTo>
                  <a:lnTo>
                    <a:pt x="299" y="291"/>
                  </a:lnTo>
                  <a:lnTo>
                    <a:pt x="300" y="291"/>
                  </a:lnTo>
                  <a:lnTo>
                    <a:pt x="310" y="296"/>
                  </a:lnTo>
                  <a:lnTo>
                    <a:pt x="311" y="297"/>
                  </a:lnTo>
                  <a:lnTo>
                    <a:pt x="313" y="297"/>
                  </a:lnTo>
                  <a:lnTo>
                    <a:pt x="314" y="298"/>
                  </a:lnTo>
                  <a:lnTo>
                    <a:pt x="317" y="301"/>
                  </a:lnTo>
                  <a:lnTo>
                    <a:pt x="317" y="301"/>
                  </a:lnTo>
                  <a:lnTo>
                    <a:pt x="318" y="302"/>
                  </a:lnTo>
                  <a:lnTo>
                    <a:pt x="321" y="302"/>
                  </a:lnTo>
                  <a:lnTo>
                    <a:pt x="323" y="308"/>
                  </a:lnTo>
                  <a:lnTo>
                    <a:pt x="323" y="309"/>
                  </a:lnTo>
                  <a:lnTo>
                    <a:pt x="325" y="314"/>
                  </a:lnTo>
                  <a:lnTo>
                    <a:pt x="327" y="315"/>
                  </a:lnTo>
                  <a:lnTo>
                    <a:pt x="327" y="316"/>
                  </a:lnTo>
                  <a:lnTo>
                    <a:pt x="328" y="323"/>
                  </a:lnTo>
                  <a:lnTo>
                    <a:pt x="329" y="325"/>
                  </a:lnTo>
                  <a:lnTo>
                    <a:pt x="329" y="326"/>
                  </a:lnTo>
                  <a:lnTo>
                    <a:pt x="331" y="326"/>
                  </a:lnTo>
                  <a:lnTo>
                    <a:pt x="334" y="329"/>
                  </a:lnTo>
                  <a:lnTo>
                    <a:pt x="339" y="338"/>
                  </a:lnTo>
                  <a:lnTo>
                    <a:pt x="339" y="340"/>
                  </a:lnTo>
                  <a:lnTo>
                    <a:pt x="342" y="348"/>
                  </a:lnTo>
                  <a:lnTo>
                    <a:pt x="349" y="355"/>
                  </a:lnTo>
                  <a:lnTo>
                    <a:pt x="349" y="358"/>
                  </a:lnTo>
                  <a:lnTo>
                    <a:pt x="349" y="366"/>
                  </a:lnTo>
                  <a:lnTo>
                    <a:pt x="347" y="367"/>
                  </a:lnTo>
                  <a:lnTo>
                    <a:pt x="347" y="369"/>
                  </a:lnTo>
                  <a:lnTo>
                    <a:pt x="346" y="372"/>
                  </a:lnTo>
                  <a:lnTo>
                    <a:pt x="345" y="377"/>
                  </a:lnTo>
                  <a:lnTo>
                    <a:pt x="345" y="377"/>
                  </a:lnTo>
                  <a:lnTo>
                    <a:pt x="342" y="383"/>
                  </a:lnTo>
                  <a:lnTo>
                    <a:pt x="339" y="385"/>
                  </a:lnTo>
                  <a:lnTo>
                    <a:pt x="336" y="388"/>
                  </a:lnTo>
                  <a:lnTo>
                    <a:pt x="335" y="390"/>
                  </a:lnTo>
                  <a:lnTo>
                    <a:pt x="334" y="394"/>
                  </a:lnTo>
                  <a:lnTo>
                    <a:pt x="331" y="398"/>
                  </a:lnTo>
                  <a:lnTo>
                    <a:pt x="329" y="401"/>
                  </a:lnTo>
                  <a:lnTo>
                    <a:pt x="328" y="405"/>
                  </a:lnTo>
                  <a:lnTo>
                    <a:pt x="328" y="408"/>
                  </a:lnTo>
                  <a:lnTo>
                    <a:pt x="327" y="410"/>
                  </a:lnTo>
                  <a:lnTo>
                    <a:pt x="325" y="412"/>
                  </a:lnTo>
                  <a:lnTo>
                    <a:pt x="321" y="416"/>
                  </a:lnTo>
                  <a:lnTo>
                    <a:pt x="318" y="419"/>
                  </a:lnTo>
                  <a:lnTo>
                    <a:pt x="317" y="421"/>
                  </a:lnTo>
                  <a:lnTo>
                    <a:pt x="317" y="424"/>
                  </a:lnTo>
                  <a:lnTo>
                    <a:pt x="317" y="426"/>
                  </a:lnTo>
                  <a:lnTo>
                    <a:pt x="317" y="428"/>
                  </a:lnTo>
                  <a:lnTo>
                    <a:pt x="317" y="431"/>
                  </a:lnTo>
                  <a:lnTo>
                    <a:pt x="318" y="434"/>
                  </a:lnTo>
                  <a:lnTo>
                    <a:pt x="318" y="435"/>
                  </a:lnTo>
                  <a:lnTo>
                    <a:pt x="320" y="435"/>
                  </a:lnTo>
                  <a:lnTo>
                    <a:pt x="320" y="438"/>
                  </a:lnTo>
                  <a:lnTo>
                    <a:pt x="320" y="446"/>
                  </a:lnTo>
                  <a:lnTo>
                    <a:pt x="320" y="448"/>
                  </a:lnTo>
                  <a:lnTo>
                    <a:pt x="320" y="449"/>
                  </a:lnTo>
                  <a:lnTo>
                    <a:pt x="318" y="449"/>
                  </a:lnTo>
                  <a:lnTo>
                    <a:pt x="317" y="449"/>
                  </a:lnTo>
                  <a:lnTo>
                    <a:pt x="317" y="449"/>
                  </a:lnTo>
                  <a:lnTo>
                    <a:pt x="313" y="448"/>
                  </a:lnTo>
                  <a:lnTo>
                    <a:pt x="311" y="449"/>
                  </a:lnTo>
                  <a:lnTo>
                    <a:pt x="310" y="449"/>
                  </a:lnTo>
                  <a:lnTo>
                    <a:pt x="310" y="450"/>
                  </a:lnTo>
                  <a:lnTo>
                    <a:pt x="310" y="452"/>
                  </a:lnTo>
                  <a:lnTo>
                    <a:pt x="310" y="453"/>
                  </a:lnTo>
                  <a:lnTo>
                    <a:pt x="309" y="455"/>
                  </a:lnTo>
                  <a:lnTo>
                    <a:pt x="309" y="456"/>
                  </a:lnTo>
                  <a:lnTo>
                    <a:pt x="306" y="459"/>
                  </a:lnTo>
                  <a:lnTo>
                    <a:pt x="305" y="460"/>
                  </a:lnTo>
                  <a:lnTo>
                    <a:pt x="303" y="460"/>
                  </a:lnTo>
                  <a:lnTo>
                    <a:pt x="302" y="460"/>
                  </a:lnTo>
                  <a:lnTo>
                    <a:pt x="300" y="460"/>
                  </a:lnTo>
                  <a:lnTo>
                    <a:pt x="298" y="463"/>
                  </a:lnTo>
                  <a:lnTo>
                    <a:pt x="295" y="463"/>
                  </a:lnTo>
                  <a:lnTo>
                    <a:pt x="292" y="463"/>
                  </a:lnTo>
                  <a:lnTo>
                    <a:pt x="291" y="463"/>
                  </a:lnTo>
                  <a:lnTo>
                    <a:pt x="291" y="463"/>
                  </a:lnTo>
                  <a:lnTo>
                    <a:pt x="289" y="464"/>
                  </a:lnTo>
                  <a:lnTo>
                    <a:pt x="289" y="464"/>
                  </a:lnTo>
                  <a:lnTo>
                    <a:pt x="289" y="466"/>
                  </a:lnTo>
                  <a:lnTo>
                    <a:pt x="289" y="466"/>
                  </a:lnTo>
                  <a:lnTo>
                    <a:pt x="291" y="468"/>
                  </a:lnTo>
                  <a:lnTo>
                    <a:pt x="292" y="468"/>
                  </a:lnTo>
                  <a:lnTo>
                    <a:pt x="292" y="470"/>
                  </a:lnTo>
                  <a:lnTo>
                    <a:pt x="292" y="470"/>
                  </a:lnTo>
                  <a:lnTo>
                    <a:pt x="291" y="471"/>
                  </a:lnTo>
                  <a:lnTo>
                    <a:pt x="291" y="473"/>
                  </a:lnTo>
                  <a:lnTo>
                    <a:pt x="291" y="474"/>
                  </a:lnTo>
                  <a:lnTo>
                    <a:pt x="291" y="475"/>
                  </a:lnTo>
                  <a:lnTo>
                    <a:pt x="295" y="478"/>
                  </a:lnTo>
                  <a:lnTo>
                    <a:pt x="295" y="478"/>
                  </a:lnTo>
                  <a:lnTo>
                    <a:pt x="295" y="479"/>
                  </a:lnTo>
                  <a:lnTo>
                    <a:pt x="296" y="479"/>
                  </a:lnTo>
                  <a:lnTo>
                    <a:pt x="296" y="482"/>
                  </a:lnTo>
                  <a:lnTo>
                    <a:pt x="298" y="482"/>
                  </a:lnTo>
                  <a:lnTo>
                    <a:pt x="298" y="484"/>
                  </a:lnTo>
                  <a:lnTo>
                    <a:pt x="298" y="484"/>
                  </a:lnTo>
                  <a:lnTo>
                    <a:pt x="299" y="485"/>
                  </a:lnTo>
                  <a:lnTo>
                    <a:pt x="299" y="485"/>
                  </a:lnTo>
                  <a:lnTo>
                    <a:pt x="299" y="486"/>
                  </a:lnTo>
                  <a:lnTo>
                    <a:pt x="298" y="486"/>
                  </a:lnTo>
                  <a:lnTo>
                    <a:pt x="298" y="488"/>
                  </a:lnTo>
                  <a:lnTo>
                    <a:pt x="298" y="488"/>
                  </a:lnTo>
                  <a:lnTo>
                    <a:pt x="298" y="491"/>
                  </a:lnTo>
                  <a:lnTo>
                    <a:pt x="298" y="491"/>
                  </a:lnTo>
                  <a:lnTo>
                    <a:pt x="298" y="492"/>
                  </a:lnTo>
                  <a:lnTo>
                    <a:pt x="298" y="493"/>
                  </a:lnTo>
                  <a:lnTo>
                    <a:pt x="300" y="493"/>
                  </a:lnTo>
                  <a:lnTo>
                    <a:pt x="300" y="495"/>
                  </a:lnTo>
                  <a:lnTo>
                    <a:pt x="303" y="496"/>
                  </a:lnTo>
                  <a:lnTo>
                    <a:pt x="305" y="496"/>
                  </a:lnTo>
                  <a:lnTo>
                    <a:pt x="306" y="497"/>
                  </a:lnTo>
                  <a:lnTo>
                    <a:pt x="309" y="499"/>
                  </a:lnTo>
                  <a:lnTo>
                    <a:pt x="311" y="502"/>
                  </a:lnTo>
                  <a:lnTo>
                    <a:pt x="313" y="503"/>
                  </a:lnTo>
                  <a:lnTo>
                    <a:pt x="314" y="506"/>
                  </a:lnTo>
                  <a:lnTo>
                    <a:pt x="314" y="506"/>
                  </a:lnTo>
                  <a:close/>
                </a:path>
              </a:pathLst>
            </a:custGeom>
            <a:grpFill/>
            <a:ln w="12700">
              <a:solidFill>
                <a:schemeClr val="bg1">
                  <a:lumMod val="7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34" name="Freeform 20">
              <a:extLst>
                <a:ext uri="{FF2B5EF4-FFF2-40B4-BE49-F238E27FC236}">
                  <a16:creationId xmlns:a16="http://schemas.microsoft.com/office/drawing/2014/main" xmlns="" id="{31B12083-9068-4635-BBEE-7C48BF5E3DE1}"/>
                </a:ext>
              </a:extLst>
            </p:cNvPr>
            <p:cNvSpPr>
              <a:spLocks/>
            </p:cNvSpPr>
            <p:nvPr/>
          </p:nvSpPr>
          <p:spPr bwMode="auto">
            <a:xfrm>
              <a:off x="3235" y="2730"/>
              <a:ext cx="700" cy="444"/>
            </a:xfrm>
            <a:custGeom>
              <a:avLst/>
              <a:gdLst>
                <a:gd name="T0" fmla="*/ 650 w 700"/>
                <a:gd name="T1" fmla="*/ 225 h 444"/>
                <a:gd name="T2" fmla="*/ 676 w 700"/>
                <a:gd name="T3" fmla="*/ 229 h 444"/>
                <a:gd name="T4" fmla="*/ 683 w 700"/>
                <a:gd name="T5" fmla="*/ 252 h 444"/>
                <a:gd name="T6" fmla="*/ 667 w 700"/>
                <a:gd name="T7" fmla="*/ 267 h 444"/>
                <a:gd name="T8" fmla="*/ 683 w 700"/>
                <a:gd name="T9" fmla="*/ 299 h 444"/>
                <a:gd name="T10" fmla="*/ 691 w 700"/>
                <a:gd name="T11" fmla="*/ 324 h 444"/>
                <a:gd name="T12" fmla="*/ 700 w 700"/>
                <a:gd name="T13" fmla="*/ 369 h 444"/>
                <a:gd name="T14" fmla="*/ 635 w 700"/>
                <a:gd name="T15" fmla="*/ 377 h 444"/>
                <a:gd name="T16" fmla="*/ 608 w 700"/>
                <a:gd name="T17" fmla="*/ 393 h 444"/>
                <a:gd name="T18" fmla="*/ 590 w 700"/>
                <a:gd name="T19" fmla="*/ 400 h 444"/>
                <a:gd name="T20" fmla="*/ 573 w 700"/>
                <a:gd name="T21" fmla="*/ 411 h 444"/>
                <a:gd name="T22" fmla="*/ 531 w 700"/>
                <a:gd name="T23" fmla="*/ 415 h 444"/>
                <a:gd name="T24" fmla="*/ 485 w 700"/>
                <a:gd name="T25" fmla="*/ 438 h 444"/>
                <a:gd name="T26" fmla="*/ 470 w 700"/>
                <a:gd name="T27" fmla="*/ 419 h 444"/>
                <a:gd name="T28" fmla="*/ 477 w 700"/>
                <a:gd name="T29" fmla="*/ 386 h 444"/>
                <a:gd name="T30" fmla="*/ 431 w 700"/>
                <a:gd name="T31" fmla="*/ 400 h 444"/>
                <a:gd name="T32" fmla="*/ 411 w 700"/>
                <a:gd name="T33" fmla="*/ 401 h 444"/>
                <a:gd name="T34" fmla="*/ 398 w 700"/>
                <a:gd name="T35" fmla="*/ 373 h 444"/>
                <a:gd name="T36" fmla="*/ 366 w 700"/>
                <a:gd name="T37" fmla="*/ 384 h 444"/>
                <a:gd name="T38" fmla="*/ 340 w 700"/>
                <a:gd name="T39" fmla="*/ 380 h 444"/>
                <a:gd name="T40" fmla="*/ 270 w 700"/>
                <a:gd name="T41" fmla="*/ 353 h 444"/>
                <a:gd name="T42" fmla="*/ 196 w 700"/>
                <a:gd name="T43" fmla="*/ 342 h 444"/>
                <a:gd name="T44" fmla="*/ 199 w 700"/>
                <a:gd name="T45" fmla="*/ 369 h 444"/>
                <a:gd name="T46" fmla="*/ 171 w 700"/>
                <a:gd name="T47" fmla="*/ 380 h 444"/>
                <a:gd name="T48" fmla="*/ 111 w 700"/>
                <a:gd name="T49" fmla="*/ 387 h 444"/>
                <a:gd name="T50" fmla="*/ 94 w 700"/>
                <a:gd name="T51" fmla="*/ 398 h 444"/>
                <a:gd name="T52" fmla="*/ 86 w 700"/>
                <a:gd name="T53" fmla="*/ 422 h 444"/>
                <a:gd name="T54" fmla="*/ 48 w 700"/>
                <a:gd name="T55" fmla="*/ 411 h 444"/>
                <a:gd name="T56" fmla="*/ 28 w 700"/>
                <a:gd name="T57" fmla="*/ 377 h 444"/>
                <a:gd name="T58" fmla="*/ 7 w 700"/>
                <a:gd name="T59" fmla="*/ 375 h 444"/>
                <a:gd name="T60" fmla="*/ 14 w 700"/>
                <a:gd name="T61" fmla="*/ 348 h 444"/>
                <a:gd name="T62" fmla="*/ 4 w 700"/>
                <a:gd name="T63" fmla="*/ 297 h 444"/>
                <a:gd name="T64" fmla="*/ 44 w 700"/>
                <a:gd name="T65" fmla="*/ 289 h 444"/>
                <a:gd name="T66" fmla="*/ 84 w 700"/>
                <a:gd name="T67" fmla="*/ 286 h 444"/>
                <a:gd name="T68" fmla="*/ 122 w 700"/>
                <a:gd name="T69" fmla="*/ 261 h 444"/>
                <a:gd name="T70" fmla="*/ 156 w 700"/>
                <a:gd name="T71" fmla="*/ 254 h 444"/>
                <a:gd name="T72" fmla="*/ 158 w 700"/>
                <a:gd name="T73" fmla="*/ 214 h 444"/>
                <a:gd name="T74" fmla="*/ 119 w 700"/>
                <a:gd name="T75" fmla="*/ 170 h 444"/>
                <a:gd name="T76" fmla="*/ 116 w 700"/>
                <a:gd name="T77" fmla="*/ 129 h 444"/>
                <a:gd name="T78" fmla="*/ 100 w 700"/>
                <a:gd name="T79" fmla="*/ 98 h 444"/>
                <a:gd name="T80" fmla="*/ 124 w 700"/>
                <a:gd name="T81" fmla="*/ 72 h 444"/>
                <a:gd name="T82" fmla="*/ 152 w 700"/>
                <a:gd name="T83" fmla="*/ 70 h 444"/>
                <a:gd name="T84" fmla="*/ 155 w 700"/>
                <a:gd name="T85" fmla="*/ 46 h 444"/>
                <a:gd name="T86" fmla="*/ 124 w 700"/>
                <a:gd name="T87" fmla="*/ 21 h 444"/>
                <a:gd name="T88" fmla="*/ 109 w 700"/>
                <a:gd name="T89" fmla="*/ 4 h 444"/>
                <a:gd name="T90" fmla="*/ 163 w 700"/>
                <a:gd name="T91" fmla="*/ 12 h 444"/>
                <a:gd name="T92" fmla="*/ 205 w 700"/>
                <a:gd name="T93" fmla="*/ 12 h 444"/>
                <a:gd name="T94" fmla="*/ 227 w 700"/>
                <a:gd name="T95" fmla="*/ 7 h 444"/>
                <a:gd name="T96" fmla="*/ 250 w 700"/>
                <a:gd name="T97" fmla="*/ 25 h 444"/>
                <a:gd name="T98" fmla="*/ 275 w 700"/>
                <a:gd name="T99" fmla="*/ 58 h 444"/>
                <a:gd name="T100" fmla="*/ 306 w 700"/>
                <a:gd name="T101" fmla="*/ 80 h 444"/>
                <a:gd name="T102" fmla="*/ 353 w 700"/>
                <a:gd name="T103" fmla="*/ 100 h 444"/>
                <a:gd name="T104" fmla="*/ 420 w 700"/>
                <a:gd name="T105" fmla="*/ 91 h 444"/>
                <a:gd name="T106" fmla="*/ 445 w 700"/>
                <a:gd name="T107" fmla="*/ 100 h 444"/>
                <a:gd name="T108" fmla="*/ 473 w 700"/>
                <a:gd name="T109" fmla="*/ 94 h 444"/>
                <a:gd name="T110" fmla="*/ 485 w 700"/>
                <a:gd name="T111" fmla="*/ 119 h 444"/>
                <a:gd name="T112" fmla="*/ 502 w 700"/>
                <a:gd name="T113" fmla="*/ 153 h 444"/>
                <a:gd name="T114" fmla="*/ 534 w 700"/>
                <a:gd name="T115" fmla="*/ 159 h 444"/>
                <a:gd name="T116" fmla="*/ 556 w 700"/>
                <a:gd name="T117" fmla="*/ 170 h 444"/>
                <a:gd name="T118" fmla="*/ 578 w 700"/>
                <a:gd name="T119" fmla="*/ 191 h 444"/>
                <a:gd name="T120" fmla="*/ 615 w 700"/>
                <a:gd name="T121" fmla="*/ 184 h 4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700" h="444">
                  <a:moveTo>
                    <a:pt x="631" y="198"/>
                  </a:moveTo>
                  <a:lnTo>
                    <a:pt x="631" y="203"/>
                  </a:lnTo>
                  <a:lnTo>
                    <a:pt x="631" y="205"/>
                  </a:lnTo>
                  <a:lnTo>
                    <a:pt x="632" y="206"/>
                  </a:lnTo>
                  <a:lnTo>
                    <a:pt x="635" y="206"/>
                  </a:lnTo>
                  <a:lnTo>
                    <a:pt x="635" y="206"/>
                  </a:lnTo>
                  <a:lnTo>
                    <a:pt x="636" y="207"/>
                  </a:lnTo>
                  <a:lnTo>
                    <a:pt x="636" y="209"/>
                  </a:lnTo>
                  <a:lnTo>
                    <a:pt x="638" y="209"/>
                  </a:lnTo>
                  <a:lnTo>
                    <a:pt x="638" y="212"/>
                  </a:lnTo>
                  <a:lnTo>
                    <a:pt x="639" y="213"/>
                  </a:lnTo>
                  <a:lnTo>
                    <a:pt x="639" y="213"/>
                  </a:lnTo>
                  <a:lnTo>
                    <a:pt x="640" y="214"/>
                  </a:lnTo>
                  <a:lnTo>
                    <a:pt x="642" y="214"/>
                  </a:lnTo>
                  <a:lnTo>
                    <a:pt x="643" y="216"/>
                  </a:lnTo>
                  <a:lnTo>
                    <a:pt x="644" y="217"/>
                  </a:lnTo>
                  <a:lnTo>
                    <a:pt x="644" y="218"/>
                  </a:lnTo>
                  <a:lnTo>
                    <a:pt x="647" y="223"/>
                  </a:lnTo>
                  <a:lnTo>
                    <a:pt x="647" y="224"/>
                  </a:lnTo>
                  <a:lnTo>
                    <a:pt x="649" y="225"/>
                  </a:lnTo>
                  <a:lnTo>
                    <a:pt x="650" y="225"/>
                  </a:lnTo>
                  <a:lnTo>
                    <a:pt x="650" y="225"/>
                  </a:lnTo>
                  <a:lnTo>
                    <a:pt x="651" y="225"/>
                  </a:lnTo>
                  <a:lnTo>
                    <a:pt x="651" y="224"/>
                  </a:lnTo>
                  <a:lnTo>
                    <a:pt x="651" y="221"/>
                  </a:lnTo>
                  <a:lnTo>
                    <a:pt x="653" y="220"/>
                  </a:lnTo>
                  <a:lnTo>
                    <a:pt x="653" y="220"/>
                  </a:lnTo>
                  <a:lnTo>
                    <a:pt x="654" y="218"/>
                  </a:lnTo>
                  <a:lnTo>
                    <a:pt x="654" y="218"/>
                  </a:lnTo>
                  <a:lnTo>
                    <a:pt x="655" y="218"/>
                  </a:lnTo>
                  <a:lnTo>
                    <a:pt x="655" y="218"/>
                  </a:lnTo>
                  <a:lnTo>
                    <a:pt x="657" y="220"/>
                  </a:lnTo>
                  <a:lnTo>
                    <a:pt x="658" y="220"/>
                  </a:lnTo>
                  <a:lnTo>
                    <a:pt x="661" y="221"/>
                  </a:lnTo>
                  <a:lnTo>
                    <a:pt x="667" y="227"/>
                  </a:lnTo>
                  <a:lnTo>
                    <a:pt x="668" y="228"/>
                  </a:lnTo>
                  <a:lnTo>
                    <a:pt x="669" y="228"/>
                  </a:lnTo>
                  <a:lnTo>
                    <a:pt x="671" y="229"/>
                  </a:lnTo>
                  <a:lnTo>
                    <a:pt x="672" y="228"/>
                  </a:lnTo>
                  <a:lnTo>
                    <a:pt x="673" y="228"/>
                  </a:lnTo>
                  <a:lnTo>
                    <a:pt x="675" y="228"/>
                  </a:lnTo>
                  <a:lnTo>
                    <a:pt x="675" y="228"/>
                  </a:lnTo>
                  <a:lnTo>
                    <a:pt x="676" y="228"/>
                  </a:lnTo>
                  <a:lnTo>
                    <a:pt x="676" y="229"/>
                  </a:lnTo>
                  <a:lnTo>
                    <a:pt x="678" y="231"/>
                  </a:lnTo>
                  <a:lnTo>
                    <a:pt x="678" y="231"/>
                  </a:lnTo>
                  <a:lnTo>
                    <a:pt x="678" y="231"/>
                  </a:lnTo>
                  <a:lnTo>
                    <a:pt x="678" y="232"/>
                  </a:lnTo>
                  <a:lnTo>
                    <a:pt x="680" y="235"/>
                  </a:lnTo>
                  <a:lnTo>
                    <a:pt x="680" y="235"/>
                  </a:lnTo>
                  <a:lnTo>
                    <a:pt x="680" y="236"/>
                  </a:lnTo>
                  <a:lnTo>
                    <a:pt x="680" y="236"/>
                  </a:lnTo>
                  <a:lnTo>
                    <a:pt x="680" y="238"/>
                  </a:lnTo>
                  <a:lnTo>
                    <a:pt x="682" y="238"/>
                  </a:lnTo>
                  <a:lnTo>
                    <a:pt x="682" y="239"/>
                  </a:lnTo>
                  <a:lnTo>
                    <a:pt x="683" y="238"/>
                  </a:lnTo>
                  <a:lnTo>
                    <a:pt x="686" y="238"/>
                  </a:lnTo>
                  <a:lnTo>
                    <a:pt x="687" y="238"/>
                  </a:lnTo>
                  <a:lnTo>
                    <a:pt x="690" y="239"/>
                  </a:lnTo>
                  <a:lnTo>
                    <a:pt x="691" y="242"/>
                  </a:lnTo>
                  <a:lnTo>
                    <a:pt x="690" y="243"/>
                  </a:lnTo>
                  <a:lnTo>
                    <a:pt x="690" y="243"/>
                  </a:lnTo>
                  <a:lnTo>
                    <a:pt x="689" y="245"/>
                  </a:lnTo>
                  <a:lnTo>
                    <a:pt x="689" y="246"/>
                  </a:lnTo>
                  <a:lnTo>
                    <a:pt x="686" y="249"/>
                  </a:lnTo>
                  <a:lnTo>
                    <a:pt x="683" y="252"/>
                  </a:lnTo>
                  <a:lnTo>
                    <a:pt x="682" y="252"/>
                  </a:lnTo>
                  <a:lnTo>
                    <a:pt x="680" y="253"/>
                  </a:lnTo>
                  <a:lnTo>
                    <a:pt x="679" y="253"/>
                  </a:lnTo>
                  <a:lnTo>
                    <a:pt x="678" y="253"/>
                  </a:lnTo>
                  <a:lnTo>
                    <a:pt x="676" y="256"/>
                  </a:lnTo>
                  <a:lnTo>
                    <a:pt x="675" y="256"/>
                  </a:lnTo>
                  <a:lnTo>
                    <a:pt x="675" y="257"/>
                  </a:lnTo>
                  <a:lnTo>
                    <a:pt x="675" y="257"/>
                  </a:lnTo>
                  <a:lnTo>
                    <a:pt x="673" y="259"/>
                  </a:lnTo>
                  <a:lnTo>
                    <a:pt x="675" y="260"/>
                  </a:lnTo>
                  <a:lnTo>
                    <a:pt x="675" y="261"/>
                  </a:lnTo>
                  <a:lnTo>
                    <a:pt x="675" y="263"/>
                  </a:lnTo>
                  <a:lnTo>
                    <a:pt x="675" y="264"/>
                  </a:lnTo>
                  <a:lnTo>
                    <a:pt x="675" y="264"/>
                  </a:lnTo>
                  <a:lnTo>
                    <a:pt x="673" y="265"/>
                  </a:lnTo>
                  <a:lnTo>
                    <a:pt x="672" y="267"/>
                  </a:lnTo>
                  <a:lnTo>
                    <a:pt x="672" y="267"/>
                  </a:lnTo>
                  <a:lnTo>
                    <a:pt x="671" y="267"/>
                  </a:lnTo>
                  <a:lnTo>
                    <a:pt x="669" y="265"/>
                  </a:lnTo>
                  <a:lnTo>
                    <a:pt x="669" y="265"/>
                  </a:lnTo>
                  <a:lnTo>
                    <a:pt x="668" y="267"/>
                  </a:lnTo>
                  <a:lnTo>
                    <a:pt x="667" y="267"/>
                  </a:lnTo>
                  <a:lnTo>
                    <a:pt x="667" y="268"/>
                  </a:lnTo>
                  <a:lnTo>
                    <a:pt x="667" y="270"/>
                  </a:lnTo>
                  <a:lnTo>
                    <a:pt x="667" y="271"/>
                  </a:lnTo>
                  <a:lnTo>
                    <a:pt x="667" y="272"/>
                  </a:lnTo>
                  <a:lnTo>
                    <a:pt x="667" y="274"/>
                  </a:lnTo>
                  <a:lnTo>
                    <a:pt x="667" y="275"/>
                  </a:lnTo>
                  <a:lnTo>
                    <a:pt x="667" y="277"/>
                  </a:lnTo>
                  <a:lnTo>
                    <a:pt x="668" y="278"/>
                  </a:lnTo>
                  <a:lnTo>
                    <a:pt x="669" y="279"/>
                  </a:lnTo>
                  <a:lnTo>
                    <a:pt x="671" y="281"/>
                  </a:lnTo>
                  <a:lnTo>
                    <a:pt x="671" y="281"/>
                  </a:lnTo>
                  <a:lnTo>
                    <a:pt x="671" y="282"/>
                  </a:lnTo>
                  <a:lnTo>
                    <a:pt x="672" y="283"/>
                  </a:lnTo>
                  <a:lnTo>
                    <a:pt x="672" y="285"/>
                  </a:lnTo>
                  <a:lnTo>
                    <a:pt x="675" y="285"/>
                  </a:lnTo>
                  <a:lnTo>
                    <a:pt x="675" y="286"/>
                  </a:lnTo>
                  <a:lnTo>
                    <a:pt x="676" y="286"/>
                  </a:lnTo>
                  <a:lnTo>
                    <a:pt x="680" y="292"/>
                  </a:lnTo>
                  <a:lnTo>
                    <a:pt x="682" y="294"/>
                  </a:lnTo>
                  <a:lnTo>
                    <a:pt x="683" y="296"/>
                  </a:lnTo>
                  <a:lnTo>
                    <a:pt x="683" y="297"/>
                  </a:lnTo>
                  <a:lnTo>
                    <a:pt x="683" y="299"/>
                  </a:lnTo>
                  <a:lnTo>
                    <a:pt x="682" y="300"/>
                  </a:lnTo>
                  <a:lnTo>
                    <a:pt x="682" y="301"/>
                  </a:lnTo>
                  <a:lnTo>
                    <a:pt x="680" y="301"/>
                  </a:lnTo>
                  <a:lnTo>
                    <a:pt x="678" y="303"/>
                  </a:lnTo>
                  <a:lnTo>
                    <a:pt x="676" y="306"/>
                  </a:lnTo>
                  <a:lnTo>
                    <a:pt x="676" y="306"/>
                  </a:lnTo>
                  <a:lnTo>
                    <a:pt x="676" y="307"/>
                  </a:lnTo>
                  <a:lnTo>
                    <a:pt x="676" y="308"/>
                  </a:lnTo>
                  <a:lnTo>
                    <a:pt x="676" y="308"/>
                  </a:lnTo>
                  <a:lnTo>
                    <a:pt x="678" y="310"/>
                  </a:lnTo>
                  <a:lnTo>
                    <a:pt x="678" y="311"/>
                  </a:lnTo>
                  <a:lnTo>
                    <a:pt x="678" y="312"/>
                  </a:lnTo>
                  <a:lnTo>
                    <a:pt x="679" y="314"/>
                  </a:lnTo>
                  <a:lnTo>
                    <a:pt x="679" y="314"/>
                  </a:lnTo>
                  <a:lnTo>
                    <a:pt x="682" y="315"/>
                  </a:lnTo>
                  <a:lnTo>
                    <a:pt x="683" y="317"/>
                  </a:lnTo>
                  <a:lnTo>
                    <a:pt x="685" y="317"/>
                  </a:lnTo>
                  <a:lnTo>
                    <a:pt x="685" y="319"/>
                  </a:lnTo>
                  <a:lnTo>
                    <a:pt x="686" y="319"/>
                  </a:lnTo>
                  <a:lnTo>
                    <a:pt x="689" y="322"/>
                  </a:lnTo>
                  <a:lnTo>
                    <a:pt x="690" y="322"/>
                  </a:lnTo>
                  <a:lnTo>
                    <a:pt x="691" y="324"/>
                  </a:lnTo>
                  <a:lnTo>
                    <a:pt x="691" y="325"/>
                  </a:lnTo>
                  <a:lnTo>
                    <a:pt x="691" y="332"/>
                  </a:lnTo>
                  <a:lnTo>
                    <a:pt x="693" y="333"/>
                  </a:lnTo>
                  <a:lnTo>
                    <a:pt x="693" y="333"/>
                  </a:lnTo>
                  <a:lnTo>
                    <a:pt x="694" y="336"/>
                  </a:lnTo>
                  <a:lnTo>
                    <a:pt x="694" y="339"/>
                  </a:lnTo>
                  <a:lnTo>
                    <a:pt x="694" y="342"/>
                  </a:lnTo>
                  <a:lnTo>
                    <a:pt x="694" y="343"/>
                  </a:lnTo>
                  <a:lnTo>
                    <a:pt x="694" y="347"/>
                  </a:lnTo>
                  <a:lnTo>
                    <a:pt x="694" y="348"/>
                  </a:lnTo>
                  <a:lnTo>
                    <a:pt x="694" y="350"/>
                  </a:lnTo>
                  <a:lnTo>
                    <a:pt x="694" y="350"/>
                  </a:lnTo>
                  <a:lnTo>
                    <a:pt x="697" y="354"/>
                  </a:lnTo>
                  <a:lnTo>
                    <a:pt x="698" y="355"/>
                  </a:lnTo>
                  <a:lnTo>
                    <a:pt x="698" y="355"/>
                  </a:lnTo>
                  <a:lnTo>
                    <a:pt x="698" y="357"/>
                  </a:lnTo>
                  <a:lnTo>
                    <a:pt x="698" y="358"/>
                  </a:lnTo>
                  <a:lnTo>
                    <a:pt x="698" y="359"/>
                  </a:lnTo>
                  <a:lnTo>
                    <a:pt x="698" y="364"/>
                  </a:lnTo>
                  <a:lnTo>
                    <a:pt x="698" y="364"/>
                  </a:lnTo>
                  <a:lnTo>
                    <a:pt x="700" y="365"/>
                  </a:lnTo>
                  <a:lnTo>
                    <a:pt x="700" y="369"/>
                  </a:lnTo>
                  <a:lnTo>
                    <a:pt x="697" y="369"/>
                  </a:lnTo>
                  <a:lnTo>
                    <a:pt x="694" y="371"/>
                  </a:lnTo>
                  <a:lnTo>
                    <a:pt x="689" y="373"/>
                  </a:lnTo>
                  <a:lnTo>
                    <a:pt x="687" y="373"/>
                  </a:lnTo>
                  <a:lnTo>
                    <a:pt x="678" y="375"/>
                  </a:lnTo>
                  <a:lnTo>
                    <a:pt x="675" y="375"/>
                  </a:lnTo>
                  <a:lnTo>
                    <a:pt x="664" y="366"/>
                  </a:lnTo>
                  <a:lnTo>
                    <a:pt x="664" y="366"/>
                  </a:lnTo>
                  <a:lnTo>
                    <a:pt x="662" y="364"/>
                  </a:lnTo>
                  <a:lnTo>
                    <a:pt x="661" y="362"/>
                  </a:lnTo>
                  <a:lnTo>
                    <a:pt x="661" y="361"/>
                  </a:lnTo>
                  <a:lnTo>
                    <a:pt x="653" y="361"/>
                  </a:lnTo>
                  <a:lnTo>
                    <a:pt x="644" y="362"/>
                  </a:lnTo>
                  <a:lnTo>
                    <a:pt x="643" y="362"/>
                  </a:lnTo>
                  <a:lnTo>
                    <a:pt x="640" y="361"/>
                  </a:lnTo>
                  <a:lnTo>
                    <a:pt x="639" y="364"/>
                  </a:lnTo>
                  <a:lnTo>
                    <a:pt x="638" y="366"/>
                  </a:lnTo>
                  <a:lnTo>
                    <a:pt x="636" y="369"/>
                  </a:lnTo>
                  <a:lnTo>
                    <a:pt x="636" y="373"/>
                  </a:lnTo>
                  <a:lnTo>
                    <a:pt x="636" y="375"/>
                  </a:lnTo>
                  <a:lnTo>
                    <a:pt x="635" y="375"/>
                  </a:lnTo>
                  <a:lnTo>
                    <a:pt x="635" y="377"/>
                  </a:lnTo>
                  <a:lnTo>
                    <a:pt x="632" y="380"/>
                  </a:lnTo>
                  <a:lnTo>
                    <a:pt x="629" y="383"/>
                  </a:lnTo>
                  <a:lnTo>
                    <a:pt x="628" y="384"/>
                  </a:lnTo>
                  <a:lnTo>
                    <a:pt x="624" y="386"/>
                  </a:lnTo>
                  <a:lnTo>
                    <a:pt x="622" y="387"/>
                  </a:lnTo>
                  <a:lnTo>
                    <a:pt x="621" y="387"/>
                  </a:lnTo>
                  <a:lnTo>
                    <a:pt x="620" y="387"/>
                  </a:lnTo>
                  <a:lnTo>
                    <a:pt x="620" y="386"/>
                  </a:lnTo>
                  <a:lnTo>
                    <a:pt x="618" y="384"/>
                  </a:lnTo>
                  <a:lnTo>
                    <a:pt x="617" y="384"/>
                  </a:lnTo>
                  <a:lnTo>
                    <a:pt x="613" y="383"/>
                  </a:lnTo>
                  <a:lnTo>
                    <a:pt x="604" y="383"/>
                  </a:lnTo>
                  <a:lnTo>
                    <a:pt x="604" y="383"/>
                  </a:lnTo>
                  <a:lnTo>
                    <a:pt x="606" y="384"/>
                  </a:lnTo>
                  <a:lnTo>
                    <a:pt x="607" y="384"/>
                  </a:lnTo>
                  <a:lnTo>
                    <a:pt x="607" y="386"/>
                  </a:lnTo>
                  <a:lnTo>
                    <a:pt x="607" y="386"/>
                  </a:lnTo>
                  <a:lnTo>
                    <a:pt x="608" y="387"/>
                  </a:lnTo>
                  <a:lnTo>
                    <a:pt x="608" y="389"/>
                  </a:lnTo>
                  <a:lnTo>
                    <a:pt x="610" y="389"/>
                  </a:lnTo>
                  <a:lnTo>
                    <a:pt x="610" y="390"/>
                  </a:lnTo>
                  <a:lnTo>
                    <a:pt x="608" y="393"/>
                  </a:lnTo>
                  <a:lnTo>
                    <a:pt x="608" y="394"/>
                  </a:lnTo>
                  <a:lnTo>
                    <a:pt x="608" y="394"/>
                  </a:lnTo>
                  <a:lnTo>
                    <a:pt x="608" y="397"/>
                  </a:lnTo>
                  <a:lnTo>
                    <a:pt x="607" y="398"/>
                  </a:lnTo>
                  <a:lnTo>
                    <a:pt x="606" y="398"/>
                  </a:lnTo>
                  <a:lnTo>
                    <a:pt x="606" y="397"/>
                  </a:lnTo>
                  <a:lnTo>
                    <a:pt x="606" y="397"/>
                  </a:lnTo>
                  <a:lnTo>
                    <a:pt x="604" y="394"/>
                  </a:lnTo>
                  <a:lnTo>
                    <a:pt x="604" y="394"/>
                  </a:lnTo>
                  <a:lnTo>
                    <a:pt x="603" y="394"/>
                  </a:lnTo>
                  <a:lnTo>
                    <a:pt x="603" y="393"/>
                  </a:lnTo>
                  <a:lnTo>
                    <a:pt x="599" y="394"/>
                  </a:lnTo>
                  <a:lnTo>
                    <a:pt x="596" y="393"/>
                  </a:lnTo>
                  <a:lnTo>
                    <a:pt x="595" y="393"/>
                  </a:lnTo>
                  <a:lnTo>
                    <a:pt x="593" y="393"/>
                  </a:lnTo>
                  <a:lnTo>
                    <a:pt x="593" y="394"/>
                  </a:lnTo>
                  <a:lnTo>
                    <a:pt x="592" y="394"/>
                  </a:lnTo>
                  <a:lnTo>
                    <a:pt x="592" y="395"/>
                  </a:lnTo>
                  <a:lnTo>
                    <a:pt x="592" y="397"/>
                  </a:lnTo>
                  <a:lnTo>
                    <a:pt x="592" y="398"/>
                  </a:lnTo>
                  <a:lnTo>
                    <a:pt x="590" y="400"/>
                  </a:lnTo>
                  <a:lnTo>
                    <a:pt x="590" y="400"/>
                  </a:lnTo>
                  <a:lnTo>
                    <a:pt x="589" y="400"/>
                  </a:lnTo>
                  <a:lnTo>
                    <a:pt x="589" y="398"/>
                  </a:lnTo>
                  <a:lnTo>
                    <a:pt x="588" y="397"/>
                  </a:lnTo>
                  <a:lnTo>
                    <a:pt x="586" y="397"/>
                  </a:lnTo>
                  <a:lnTo>
                    <a:pt x="586" y="397"/>
                  </a:lnTo>
                  <a:lnTo>
                    <a:pt x="586" y="397"/>
                  </a:lnTo>
                  <a:lnTo>
                    <a:pt x="586" y="400"/>
                  </a:lnTo>
                  <a:lnTo>
                    <a:pt x="586" y="400"/>
                  </a:lnTo>
                  <a:lnTo>
                    <a:pt x="585" y="401"/>
                  </a:lnTo>
                  <a:lnTo>
                    <a:pt x="584" y="402"/>
                  </a:lnTo>
                  <a:lnTo>
                    <a:pt x="582" y="404"/>
                  </a:lnTo>
                  <a:lnTo>
                    <a:pt x="582" y="405"/>
                  </a:lnTo>
                  <a:lnTo>
                    <a:pt x="581" y="408"/>
                  </a:lnTo>
                  <a:lnTo>
                    <a:pt x="581" y="411"/>
                  </a:lnTo>
                  <a:lnTo>
                    <a:pt x="579" y="411"/>
                  </a:lnTo>
                  <a:lnTo>
                    <a:pt x="579" y="411"/>
                  </a:lnTo>
                  <a:lnTo>
                    <a:pt x="577" y="413"/>
                  </a:lnTo>
                  <a:lnTo>
                    <a:pt x="575" y="413"/>
                  </a:lnTo>
                  <a:lnTo>
                    <a:pt x="574" y="413"/>
                  </a:lnTo>
                  <a:lnTo>
                    <a:pt x="573" y="413"/>
                  </a:lnTo>
                  <a:lnTo>
                    <a:pt x="573" y="412"/>
                  </a:lnTo>
                  <a:lnTo>
                    <a:pt x="573" y="411"/>
                  </a:lnTo>
                  <a:lnTo>
                    <a:pt x="571" y="411"/>
                  </a:lnTo>
                  <a:lnTo>
                    <a:pt x="571" y="411"/>
                  </a:lnTo>
                  <a:lnTo>
                    <a:pt x="568" y="411"/>
                  </a:lnTo>
                  <a:lnTo>
                    <a:pt x="564" y="412"/>
                  </a:lnTo>
                  <a:lnTo>
                    <a:pt x="549" y="418"/>
                  </a:lnTo>
                  <a:lnTo>
                    <a:pt x="548" y="418"/>
                  </a:lnTo>
                  <a:lnTo>
                    <a:pt x="548" y="418"/>
                  </a:lnTo>
                  <a:lnTo>
                    <a:pt x="546" y="418"/>
                  </a:lnTo>
                  <a:lnTo>
                    <a:pt x="545" y="416"/>
                  </a:lnTo>
                  <a:lnTo>
                    <a:pt x="545" y="416"/>
                  </a:lnTo>
                  <a:lnTo>
                    <a:pt x="543" y="416"/>
                  </a:lnTo>
                  <a:lnTo>
                    <a:pt x="541" y="416"/>
                  </a:lnTo>
                  <a:lnTo>
                    <a:pt x="539" y="418"/>
                  </a:lnTo>
                  <a:lnTo>
                    <a:pt x="538" y="416"/>
                  </a:lnTo>
                  <a:lnTo>
                    <a:pt x="537" y="416"/>
                  </a:lnTo>
                  <a:lnTo>
                    <a:pt x="537" y="416"/>
                  </a:lnTo>
                  <a:lnTo>
                    <a:pt x="535" y="415"/>
                  </a:lnTo>
                  <a:lnTo>
                    <a:pt x="534" y="413"/>
                  </a:lnTo>
                  <a:lnTo>
                    <a:pt x="534" y="413"/>
                  </a:lnTo>
                  <a:lnTo>
                    <a:pt x="532" y="413"/>
                  </a:lnTo>
                  <a:lnTo>
                    <a:pt x="532" y="413"/>
                  </a:lnTo>
                  <a:lnTo>
                    <a:pt x="531" y="415"/>
                  </a:lnTo>
                  <a:lnTo>
                    <a:pt x="530" y="416"/>
                  </a:lnTo>
                  <a:lnTo>
                    <a:pt x="528" y="418"/>
                  </a:lnTo>
                  <a:lnTo>
                    <a:pt x="528" y="419"/>
                  </a:lnTo>
                  <a:lnTo>
                    <a:pt x="528" y="420"/>
                  </a:lnTo>
                  <a:lnTo>
                    <a:pt x="528" y="422"/>
                  </a:lnTo>
                  <a:lnTo>
                    <a:pt x="528" y="424"/>
                  </a:lnTo>
                  <a:lnTo>
                    <a:pt x="528" y="426"/>
                  </a:lnTo>
                  <a:lnTo>
                    <a:pt x="528" y="426"/>
                  </a:lnTo>
                  <a:lnTo>
                    <a:pt x="527" y="426"/>
                  </a:lnTo>
                  <a:lnTo>
                    <a:pt x="525" y="427"/>
                  </a:lnTo>
                  <a:lnTo>
                    <a:pt x="520" y="429"/>
                  </a:lnTo>
                  <a:lnTo>
                    <a:pt x="520" y="429"/>
                  </a:lnTo>
                  <a:lnTo>
                    <a:pt x="514" y="429"/>
                  </a:lnTo>
                  <a:lnTo>
                    <a:pt x="512" y="430"/>
                  </a:lnTo>
                  <a:lnTo>
                    <a:pt x="506" y="434"/>
                  </a:lnTo>
                  <a:lnTo>
                    <a:pt x="498" y="444"/>
                  </a:lnTo>
                  <a:lnTo>
                    <a:pt x="494" y="442"/>
                  </a:lnTo>
                  <a:lnTo>
                    <a:pt x="492" y="441"/>
                  </a:lnTo>
                  <a:lnTo>
                    <a:pt x="487" y="438"/>
                  </a:lnTo>
                  <a:lnTo>
                    <a:pt x="487" y="438"/>
                  </a:lnTo>
                  <a:lnTo>
                    <a:pt x="487" y="438"/>
                  </a:lnTo>
                  <a:lnTo>
                    <a:pt x="485" y="438"/>
                  </a:lnTo>
                  <a:lnTo>
                    <a:pt x="484" y="438"/>
                  </a:lnTo>
                  <a:lnTo>
                    <a:pt x="483" y="440"/>
                  </a:lnTo>
                  <a:lnTo>
                    <a:pt x="481" y="441"/>
                  </a:lnTo>
                  <a:lnTo>
                    <a:pt x="481" y="444"/>
                  </a:lnTo>
                  <a:lnTo>
                    <a:pt x="480" y="444"/>
                  </a:lnTo>
                  <a:lnTo>
                    <a:pt x="478" y="442"/>
                  </a:lnTo>
                  <a:lnTo>
                    <a:pt x="478" y="441"/>
                  </a:lnTo>
                  <a:lnTo>
                    <a:pt x="478" y="440"/>
                  </a:lnTo>
                  <a:lnTo>
                    <a:pt x="476" y="438"/>
                  </a:lnTo>
                  <a:lnTo>
                    <a:pt x="476" y="438"/>
                  </a:lnTo>
                  <a:lnTo>
                    <a:pt x="476" y="437"/>
                  </a:lnTo>
                  <a:lnTo>
                    <a:pt x="474" y="436"/>
                  </a:lnTo>
                  <a:lnTo>
                    <a:pt x="476" y="431"/>
                  </a:lnTo>
                  <a:lnTo>
                    <a:pt x="476" y="430"/>
                  </a:lnTo>
                  <a:lnTo>
                    <a:pt x="474" y="427"/>
                  </a:lnTo>
                  <a:lnTo>
                    <a:pt x="473" y="427"/>
                  </a:lnTo>
                  <a:lnTo>
                    <a:pt x="473" y="426"/>
                  </a:lnTo>
                  <a:lnTo>
                    <a:pt x="469" y="426"/>
                  </a:lnTo>
                  <a:lnTo>
                    <a:pt x="469" y="424"/>
                  </a:lnTo>
                  <a:lnTo>
                    <a:pt x="469" y="423"/>
                  </a:lnTo>
                  <a:lnTo>
                    <a:pt x="470" y="420"/>
                  </a:lnTo>
                  <a:lnTo>
                    <a:pt x="470" y="419"/>
                  </a:lnTo>
                  <a:lnTo>
                    <a:pt x="472" y="416"/>
                  </a:lnTo>
                  <a:lnTo>
                    <a:pt x="474" y="413"/>
                  </a:lnTo>
                  <a:lnTo>
                    <a:pt x="476" y="411"/>
                  </a:lnTo>
                  <a:lnTo>
                    <a:pt x="476" y="411"/>
                  </a:lnTo>
                  <a:lnTo>
                    <a:pt x="478" y="409"/>
                  </a:lnTo>
                  <a:lnTo>
                    <a:pt x="480" y="409"/>
                  </a:lnTo>
                  <a:lnTo>
                    <a:pt x="481" y="408"/>
                  </a:lnTo>
                  <a:lnTo>
                    <a:pt x="481" y="405"/>
                  </a:lnTo>
                  <a:lnTo>
                    <a:pt x="483" y="405"/>
                  </a:lnTo>
                  <a:lnTo>
                    <a:pt x="483" y="405"/>
                  </a:lnTo>
                  <a:lnTo>
                    <a:pt x="481" y="404"/>
                  </a:lnTo>
                  <a:lnTo>
                    <a:pt x="481" y="401"/>
                  </a:lnTo>
                  <a:lnTo>
                    <a:pt x="480" y="400"/>
                  </a:lnTo>
                  <a:lnTo>
                    <a:pt x="478" y="398"/>
                  </a:lnTo>
                  <a:lnTo>
                    <a:pt x="478" y="397"/>
                  </a:lnTo>
                  <a:lnTo>
                    <a:pt x="477" y="395"/>
                  </a:lnTo>
                  <a:lnTo>
                    <a:pt x="477" y="394"/>
                  </a:lnTo>
                  <a:lnTo>
                    <a:pt x="477" y="391"/>
                  </a:lnTo>
                  <a:lnTo>
                    <a:pt x="478" y="390"/>
                  </a:lnTo>
                  <a:lnTo>
                    <a:pt x="478" y="389"/>
                  </a:lnTo>
                  <a:lnTo>
                    <a:pt x="478" y="387"/>
                  </a:lnTo>
                  <a:lnTo>
                    <a:pt x="477" y="386"/>
                  </a:lnTo>
                  <a:lnTo>
                    <a:pt x="476" y="382"/>
                  </a:lnTo>
                  <a:lnTo>
                    <a:pt x="476" y="380"/>
                  </a:lnTo>
                  <a:lnTo>
                    <a:pt x="474" y="380"/>
                  </a:lnTo>
                  <a:lnTo>
                    <a:pt x="473" y="380"/>
                  </a:lnTo>
                  <a:lnTo>
                    <a:pt x="473" y="380"/>
                  </a:lnTo>
                  <a:lnTo>
                    <a:pt x="472" y="380"/>
                  </a:lnTo>
                  <a:lnTo>
                    <a:pt x="469" y="380"/>
                  </a:lnTo>
                  <a:lnTo>
                    <a:pt x="466" y="380"/>
                  </a:lnTo>
                  <a:lnTo>
                    <a:pt x="465" y="380"/>
                  </a:lnTo>
                  <a:lnTo>
                    <a:pt x="465" y="379"/>
                  </a:lnTo>
                  <a:lnTo>
                    <a:pt x="465" y="377"/>
                  </a:lnTo>
                  <a:lnTo>
                    <a:pt x="465" y="372"/>
                  </a:lnTo>
                  <a:lnTo>
                    <a:pt x="466" y="371"/>
                  </a:lnTo>
                  <a:lnTo>
                    <a:pt x="470" y="361"/>
                  </a:lnTo>
                  <a:lnTo>
                    <a:pt x="470" y="359"/>
                  </a:lnTo>
                  <a:lnTo>
                    <a:pt x="470" y="359"/>
                  </a:lnTo>
                  <a:lnTo>
                    <a:pt x="463" y="364"/>
                  </a:lnTo>
                  <a:lnTo>
                    <a:pt x="462" y="366"/>
                  </a:lnTo>
                  <a:lnTo>
                    <a:pt x="456" y="369"/>
                  </a:lnTo>
                  <a:lnTo>
                    <a:pt x="454" y="372"/>
                  </a:lnTo>
                  <a:lnTo>
                    <a:pt x="433" y="395"/>
                  </a:lnTo>
                  <a:lnTo>
                    <a:pt x="431" y="400"/>
                  </a:lnTo>
                  <a:lnTo>
                    <a:pt x="430" y="402"/>
                  </a:lnTo>
                  <a:lnTo>
                    <a:pt x="429" y="402"/>
                  </a:lnTo>
                  <a:lnTo>
                    <a:pt x="427" y="402"/>
                  </a:lnTo>
                  <a:lnTo>
                    <a:pt x="426" y="402"/>
                  </a:lnTo>
                  <a:lnTo>
                    <a:pt x="425" y="400"/>
                  </a:lnTo>
                  <a:lnTo>
                    <a:pt x="425" y="400"/>
                  </a:lnTo>
                  <a:lnTo>
                    <a:pt x="423" y="401"/>
                  </a:lnTo>
                  <a:lnTo>
                    <a:pt x="423" y="402"/>
                  </a:lnTo>
                  <a:lnTo>
                    <a:pt x="423" y="402"/>
                  </a:lnTo>
                  <a:lnTo>
                    <a:pt x="423" y="405"/>
                  </a:lnTo>
                  <a:lnTo>
                    <a:pt x="423" y="405"/>
                  </a:lnTo>
                  <a:lnTo>
                    <a:pt x="422" y="405"/>
                  </a:lnTo>
                  <a:lnTo>
                    <a:pt x="420" y="405"/>
                  </a:lnTo>
                  <a:lnTo>
                    <a:pt x="420" y="404"/>
                  </a:lnTo>
                  <a:lnTo>
                    <a:pt x="420" y="400"/>
                  </a:lnTo>
                  <a:lnTo>
                    <a:pt x="420" y="398"/>
                  </a:lnTo>
                  <a:lnTo>
                    <a:pt x="419" y="397"/>
                  </a:lnTo>
                  <a:lnTo>
                    <a:pt x="418" y="397"/>
                  </a:lnTo>
                  <a:lnTo>
                    <a:pt x="415" y="398"/>
                  </a:lnTo>
                  <a:lnTo>
                    <a:pt x="413" y="400"/>
                  </a:lnTo>
                  <a:lnTo>
                    <a:pt x="412" y="401"/>
                  </a:lnTo>
                  <a:lnTo>
                    <a:pt x="411" y="401"/>
                  </a:lnTo>
                  <a:lnTo>
                    <a:pt x="409" y="400"/>
                  </a:lnTo>
                  <a:lnTo>
                    <a:pt x="408" y="389"/>
                  </a:lnTo>
                  <a:lnTo>
                    <a:pt x="409" y="386"/>
                  </a:lnTo>
                  <a:lnTo>
                    <a:pt x="411" y="383"/>
                  </a:lnTo>
                  <a:lnTo>
                    <a:pt x="415" y="379"/>
                  </a:lnTo>
                  <a:lnTo>
                    <a:pt x="418" y="377"/>
                  </a:lnTo>
                  <a:lnTo>
                    <a:pt x="418" y="376"/>
                  </a:lnTo>
                  <a:lnTo>
                    <a:pt x="418" y="373"/>
                  </a:lnTo>
                  <a:lnTo>
                    <a:pt x="418" y="371"/>
                  </a:lnTo>
                  <a:lnTo>
                    <a:pt x="418" y="371"/>
                  </a:lnTo>
                  <a:lnTo>
                    <a:pt x="415" y="373"/>
                  </a:lnTo>
                  <a:lnTo>
                    <a:pt x="412" y="377"/>
                  </a:lnTo>
                  <a:lnTo>
                    <a:pt x="411" y="379"/>
                  </a:lnTo>
                  <a:lnTo>
                    <a:pt x="409" y="377"/>
                  </a:lnTo>
                  <a:lnTo>
                    <a:pt x="409" y="376"/>
                  </a:lnTo>
                  <a:lnTo>
                    <a:pt x="409" y="375"/>
                  </a:lnTo>
                  <a:lnTo>
                    <a:pt x="409" y="372"/>
                  </a:lnTo>
                  <a:lnTo>
                    <a:pt x="409" y="372"/>
                  </a:lnTo>
                  <a:lnTo>
                    <a:pt x="407" y="369"/>
                  </a:lnTo>
                  <a:lnTo>
                    <a:pt x="404" y="369"/>
                  </a:lnTo>
                  <a:lnTo>
                    <a:pt x="400" y="372"/>
                  </a:lnTo>
                  <a:lnTo>
                    <a:pt x="398" y="373"/>
                  </a:lnTo>
                  <a:lnTo>
                    <a:pt x="397" y="375"/>
                  </a:lnTo>
                  <a:lnTo>
                    <a:pt x="397" y="375"/>
                  </a:lnTo>
                  <a:lnTo>
                    <a:pt x="395" y="377"/>
                  </a:lnTo>
                  <a:lnTo>
                    <a:pt x="395" y="377"/>
                  </a:lnTo>
                  <a:lnTo>
                    <a:pt x="394" y="379"/>
                  </a:lnTo>
                  <a:lnTo>
                    <a:pt x="394" y="379"/>
                  </a:lnTo>
                  <a:lnTo>
                    <a:pt x="393" y="380"/>
                  </a:lnTo>
                  <a:lnTo>
                    <a:pt x="393" y="380"/>
                  </a:lnTo>
                  <a:lnTo>
                    <a:pt x="390" y="380"/>
                  </a:lnTo>
                  <a:lnTo>
                    <a:pt x="389" y="380"/>
                  </a:lnTo>
                  <a:lnTo>
                    <a:pt x="389" y="382"/>
                  </a:lnTo>
                  <a:lnTo>
                    <a:pt x="389" y="383"/>
                  </a:lnTo>
                  <a:lnTo>
                    <a:pt x="387" y="383"/>
                  </a:lnTo>
                  <a:lnTo>
                    <a:pt x="387" y="384"/>
                  </a:lnTo>
                  <a:lnTo>
                    <a:pt x="386" y="386"/>
                  </a:lnTo>
                  <a:lnTo>
                    <a:pt x="386" y="386"/>
                  </a:lnTo>
                  <a:lnTo>
                    <a:pt x="384" y="386"/>
                  </a:lnTo>
                  <a:lnTo>
                    <a:pt x="376" y="386"/>
                  </a:lnTo>
                  <a:lnTo>
                    <a:pt x="371" y="384"/>
                  </a:lnTo>
                  <a:lnTo>
                    <a:pt x="368" y="383"/>
                  </a:lnTo>
                  <a:lnTo>
                    <a:pt x="366" y="384"/>
                  </a:lnTo>
                  <a:lnTo>
                    <a:pt x="366" y="384"/>
                  </a:lnTo>
                  <a:lnTo>
                    <a:pt x="360" y="391"/>
                  </a:lnTo>
                  <a:lnTo>
                    <a:pt x="357" y="393"/>
                  </a:lnTo>
                  <a:lnTo>
                    <a:pt x="353" y="394"/>
                  </a:lnTo>
                  <a:lnTo>
                    <a:pt x="353" y="395"/>
                  </a:lnTo>
                  <a:lnTo>
                    <a:pt x="351" y="395"/>
                  </a:lnTo>
                  <a:lnTo>
                    <a:pt x="351" y="394"/>
                  </a:lnTo>
                  <a:lnTo>
                    <a:pt x="351" y="390"/>
                  </a:lnTo>
                  <a:lnTo>
                    <a:pt x="351" y="389"/>
                  </a:lnTo>
                  <a:lnTo>
                    <a:pt x="351" y="389"/>
                  </a:lnTo>
                  <a:lnTo>
                    <a:pt x="350" y="387"/>
                  </a:lnTo>
                  <a:lnTo>
                    <a:pt x="348" y="386"/>
                  </a:lnTo>
                  <a:lnTo>
                    <a:pt x="347" y="386"/>
                  </a:lnTo>
                  <a:lnTo>
                    <a:pt x="347" y="384"/>
                  </a:lnTo>
                  <a:lnTo>
                    <a:pt x="346" y="382"/>
                  </a:lnTo>
                  <a:lnTo>
                    <a:pt x="346" y="380"/>
                  </a:lnTo>
                  <a:lnTo>
                    <a:pt x="346" y="380"/>
                  </a:lnTo>
                  <a:lnTo>
                    <a:pt x="344" y="382"/>
                  </a:lnTo>
                  <a:lnTo>
                    <a:pt x="343" y="383"/>
                  </a:lnTo>
                  <a:lnTo>
                    <a:pt x="343" y="383"/>
                  </a:lnTo>
                  <a:lnTo>
                    <a:pt x="342" y="383"/>
                  </a:lnTo>
                  <a:lnTo>
                    <a:pt x="342" y="383"/>
                  </a:lnTo>
                  <a:lnTo>
                    <a:pt x="340" y="380"/>
                  </a:lnTo>
                  <a:lnTo>
                    <a:pt x="339" y="379"/>
                  </a:lnTo>
                  <a:lnTo>
                    <a:pt x="337" y="377"/>
                  </a:lnTo>
                  <a:lnTo>
                    <a:pt x="333" y="375"/>
                  </a:lnTo>
                  <a:lnTo>
                    <a:pt x="319" y="362"/>
                  </a:lnTo>
                  <a:lnTo>
                    <a:pt x="313" y="361"/>
                  </a:lnTo>
                  <a:lnTo>
                    <a:pt x="306" y="355"/>
                  </a:lnTo>
                  <a:lnTo>
                    <a:pt x="304" y="355"/>
                  </a:lnTo>
                  <a:lnTo>
                    <a:pt x="303" y="355"/>
                  </a:lnTo>
                  <a:lnTo>
                    <a:pt x="303" y="355"/>
                  </a:lnTo>
                  <a:lnTo>
                    <a:pt x="301" y="355"/>
                  </a:lnTo>
                  <a:lnTo>
                    <a:pt x="300" y="357"/>
                  </a:lnTo>
                  <a:lnTo>
                    <a:pt x="299" y="357"/>
                  </a:lnTo>
                  <a:lnTo>
                    <a:pt x="297" y="358"/>
                  </a:lnTo>
                  <a:lnTo>
                    <a:pt x="289" y="357"/>
                  </a:lnTo>
                  <a:lnTo>
                    <a:pt x="281" y="354"/>
                  </a:lnTo>
                  <a:lnTo>
                    <a:pt x="279" y="353"/>
                  </a:lnTo>
                  <a:lnTo>
                    <a:pt x="279" y="353"/>
                  </a:lnTo>
                  <a:lnTo>
                    <a:pt x="278" y="353"/>
                  </a:lnTo>
                  <a:lnTo>
                    <a:pt x="274" y="355"/>
                  </a:lnTo>
                  <a:lnTo>
                    <a:pt x="271" y="355"/>
                  </a:lnTo>
                  <a:lnTo>
                    <a:pt x="271" y="354"/>
                  </a:lnTo>
                  <a:lnTo>
                    <a:pt x="270" y="353"/>
                  </a:lnTo>
                  <a:lnTo>
                    <a:pt x="268" y="351"/>
                  </a:lnTo>
                  <a:lnTo>
                    <a:pt x="267" y="350"/>
                  </a:lnTo>
                  <a:lnTo>
                    <a:pt x="265" y="348"/>
                  </a:lnTo>
                  <a:lnTo>
                    <a:pt x="264" y="347"/>
                  </a:lnTo>
                  <a:lnTo>
                    <a:pt x="259" y="344"/>
                  </a:lnTo>
                  <a:lnTo>
                    <a:pt x="241" y="342"/>
                  </a:lnTo>
                  <a:lnTo>
                    <a:pt x="231" y="340"/>
                  </a:lnTo>
                  <a:lnTo>
                    <a:pt x="218" y="337"/>
                  </a:lnTo>
                  <a:lnTo>
                    <a:pt x="214" y="336"/>
                  </a:lnTo>
                  <a:lnTo>
                    <a:pt x="213" y="337"/>
                  </a:lnTo>
                  <a:lnTo>
                    <a:pt x="212" y="337"/>
                  </a:lnTo>
                  <a:lnTo>
                    <a:pt x="212" y="339"/>
                  </a:lnTo>
                  <a:lnTo>
                    <a:pt x="212" y="340"/>
                  </a:lnTo>
                  <a:lnTo>
                    <a:pt x="212" y="342"/>
                  </a:lnTo>
                  <a:lnTo>
                    <a:pt x="212" y="343"/>
                  </a:lnTo>
                  <a:lnTo>
                    <a:pt x="210" y="343"/>
                  </a:lnTo>
                  <a:lnTo>
                    <a:pt x="210" y="344"/>
                  </a:lnTo>
                  <a:lnTo>
                    <a:pt x="209" y="344"/>
                  </a:lnTo>
                  <a:lnTo>
                    <a:pt x="207" y="344"/>
                  </a:lnTo>
                  <a:lnTo>
                    <a:pt x="205" y="343"/>
                  </a:lnTo>
                  <a:lnTo>
                    <a:pt x="203" y="342"/>
                  </a:lnTo>
                  <a:lnTo>
                    <a:pt x="196" y="342"/>
                  </a:lnTo>
                  <a:lnTo>
                    <a:pt x="195" y="342"/>
                  </a:lnTo>
                  <a:lnTo>
                    <a:pt x="191" y="342"/>
                  </a:lnTo>
                  <a:lnTo>
                    <a:pt x="189" y="343"/>
                  </a:lnTo>
                  <a:lnTo>
                    <a:pt x="189" y="343"/>
                  </a:lnTo>
                  <a:lnTo>
                    <a:pt x="188" y="346"/>
                  </a:lnTo>
                  <a:lnTo>
                    <a:pt x="191" y="347"/>
                  </a:lnTo>
                  <a:lnTo>
                    <a:pt x="191" y="347"/>
                  </a:lnTo>
                  <a:lnTo>
                    <a:pt x="191" y="348"/>
                  </a:lnTo>
                  <a:lnTo>
                    <a:pt x="191" y="350"/>
                  </a:lnTo>
                  <a:lnTo>
                    <a:pt x="189" y="350"/>
                  </a:lnTo>
                  <a:lnTo>
                    <a:pt x="188" y="351"/>
                  </a:lnTo>
                  <a:lnTo>
                    <a:pt x="188" y="353"/>
                  </a:lnTo>
                  <a:lnTo>
                    <a:pt x="188" y="355"/>
                  </a:lnTo>
                  <a:lnTo>
                    <a:pt x="188" y="357"/>
                  </a:lnTo>
                  <a:lnTo>
                    <a:pt x="189" y="358"/>
                  </a:lnTo>
                  <a:lnTo>
                    <a:pt x="191" y="361"/>
                  </a:lnTo>
                  <a:lnTo>
                    <a:pt x="191" y="361"/>
                  </a:lnTo>
                  <a:lnTo>
                    <a:pt x="192" y="362"/>
                  </a:lnTo>
                  <a:lnTo>
                    <a:pt x="195" y="364"/>
                  </a:lnTo>
                  <a:lnTo>
                    <a:pt x="196" y="365"/>
                  </a:lnTo>
                  <a:lnTo>
                    <a:pt x="198" y="368"/>
                  </a:lnTo>
                  <a:lnTo>
                    <a:pt x="199" y="369"/>
                  </a:lnTo>
                  <a:lnTo>
                    <a:pt x="199" y="371"/>
                  </a:lnTo>
                  <a:lnTo>
                    <a:pt x="196" y="373"/>
                  </a:lnTo>
                  <a:lnTo>
                    <a:pt x="194" y="375"/>
                  </a:lnTo>
                  <a:lnTo>
                    <a:pt x="191" y="376"/>
                  </a:lnTo>
                  <a:lnTo>
                    <a:pt x="191" y="377"/>
                  </a:lnTo>
                  <a:lnTo>
                    <a:pt x="189" y="377"/>
                  </a:lnTo>
                  <a:lnTo>
                    <a:pt x="188" y="376"/>
                  </a:lnTo>
                  <a:lnTo>
                    <a:pt x="185" y="375"/>
                  </a:lnTo>
                  <a:lnTo>
                    <a:pt x="185" y="375"/>
                  </a:lnTo>
                  <a:lnTo>
                    <a:pt x="184" y="376"/>
                  </a:lnTo>
                  <a:lnTo>
                    <a:pt x="184" y="377"/>
                  </a:lnTo>
                  <a:lnTo>
                    <a:pt x="184" y="377"/>
                  </a:lnTo>
                  <a:lnTo>
                    <a:pt x="184" y="379"/>
                  </a:lnTo>
                  <a:lnTo>
                    <a:pt x="184" y="380"/>
                  </a:lnTo>
                  <a:lnTo>
                    <a:pt x="182" y="380"/>
                  </a:lnTo>
                  <a:lnTo>
                    <a:pt x="181" y="383"/>
                  </a:lnTo>
                  <a:lnTo>
                    <a:pt x="180" y="383"/>
                  </a:lnTo>
                  <a:lnTo>
                    <a:pt x="178" y="383"/>
                  </a:lnTo>
                  <a:lnTo>
                    <a:pt x="177" y="383"/>
                  </a:lnTo>
                  <a:lnTo>
                    <a:pt x="174" y="382"/>
                  </a:lnTo>
                  <a:lnTo>
                    <a:pt x="173" y="380"/>
                  </a:lnTo>
                  <a:lnTo>
                    <a:pt x="171" y="380"/>
                  </a:lnTo>
                  <a:lnTo>
                    <a:pt x="170" y="379"/>
                  </a:lnTo>
                  <a:lnTo>
                    <a:pt x="166" y="375"/>
                  </a:lnTo>
                  <a:lnTo>
                    <a:pt x="165" y="373"/>
                  </a:lnTo>
                  <a:lnTo>
                    <a:pt x="163" y="372"/>
                  </a:lnTo>
                  <a:lnTo>
                    <a:pt x="160" y="372"/>
                  </a:lnTo>
                  <a:lnTo>
                    <a:pt x="160" y="372"/>
                  </a:lnTo>
                  <a:lnTo>
                    <a:pt x="159" y="372"/>
                  </a:lnTo>
                  <a:lnTo>
                    <a:pt x="158" y="369"/>
                  </a:lnTo>
                  <a:lnTo>
                    <a:pt x="156" y="369"/>
                  </a:lnTo>
                  <a:lnTo>
                    <a:pt x="155" y="369"/>
                  </a:lnTo>
                  <a:lnTo>
                    <a:pt x="126" y="375"/>
                  </a:lnTo>
                  <a:lnTo>
                    <a:pt x="124" y="375"/>
                  </a:lnTo>
                  <a:lnTo>
                    <a:pt x="123" y="377"/>
                  </a:lnTo>
                  <a:lnTo>
                    <a:pt x="119" y="383"/>
                  </a:lnTo>
                  <a:lnTo>
                    <a:pt x="117" y="387"/>
                  </a:lnTo>
                  <a:lnTo>
                    <a:pt x="117" y="389"/>
                  </a:lnTo>
                  <a:lnTo>
                    <a:pt x="117" y="389"/>
                  </a:lnTo>
                  <a:lnTo>
                    <a:pt x="116" y="389"/>
                  </a:lnTo>
                  <a:lnTo>
                    <a:pt x="115" y="389"/>
                  </a:lnTo>
                  <a:lnTo>
                    <a:pt x="113" y="389"/>
                  </a:lnTo>
                  <a:lnTo>
                    <a:pt x="113" y="389"/>
                  </a:lnTo>
                  <a:lnTo>
                    <a:pt x="111" y="387"/>
                  </a:lnTo>
                  <a:lnTo>
                    <a:pt x="111" y="386"/>
                  </a:lnTo>
                  <a:lnTo>
                    <a:pt x="109" y="386"/>
                  </a:lnTo>
                  <a:lnTo>
                    <a:pt x="108" y="387"/>
                  </a:lnTo>
                  <a:lnTo>
                    <a:pt x="105" y="389"/>
                  </a:lnTo>
                  <a:lnTo>
                    <a:pt x="104" y="389"/>
                  </a:lnTo>
                  <a:lnTo>
                    <a:pt x="102" y="389"/>
                  </a:lnTo>
                  <a:lnTo>
                    <a:pt x="102" y="390"/>
                  </a:lnTo>
                  <a:lnTo>
                    <a:pt x="102" y="391"/>
                  </a:lnTo>
                  <a:lnTo>
                    <a:pt x="101" y="391"/>
                  </a:lnTo>
                  <a:lnTo>
                    <a:pt x="101" y="391"/>
                  </a:lnTo>
                  <a:lnTo>
                    <a:pt x="100" y="391"/>
                  </a:lnTo>
                  <a:lnTo>
                    <a:pt x="100" y="391"/>
                  </a:lnTo>
                  <a:lnTo>
                    <a:pt x="98" y="391"/>
                  </a:lnTo>
                  <a:lnTo>
                    <a:pt x="97" y="391"/>
                  </a:lnTo>
                  <a:lnTo>
                    <a:pt x="97" y="393"/>
                  </a:lnTo>
                  <a:lnTo>
                    <a:pt x="97" y="394"/>
                  </a:lnTo>
                  <a:lnTo>
                    <a:pt x="97" y="395"/>
                  </a:lnTo>
                  <a:lnTo>
                    <a:pt x="97" y="395"/>
                  </a:lnTo>
                  <a:lnTo>
                    <a:pt x="95" y="394"/>
                  </a:lnTo>
                  <a:lnTo>
                    <a:pt x="94" y="394"/>
                  </a:lnTo>
                  <a:lnTo>
                    <a:pt x="94" y="395"/>
                  </a:lnTo>
                  <a:lnTo>
                    <a:pt x="94" y="398"/>
                  </a:lnTo>
                  <a:lnTo>
                    <a:pt x="93" y="400"/>
                  </a:lnTo>
                  <a:lnTo>
                    <a:pt x="93" y="400"/>
                  </a:lnTo>
                  <a:lnTo>
                    <a:pt x="93" y="402"/>
                  </a:lnTo>
                  <a:lnTo>
                    <a:pt x="91" y="402"/>
                  </a:lnTo>
                  <a:lnTo>
                    <a:pt x="91" y="404"/>
                  </a:lnTo>
                  <a:lnTo>
                    <a:pt x="90" y="405"/>
                  </a:lnTo>
                  <a:lnTo>
                    <a:pt x="90" y="405"/>
                  </a:lnTo>
                  <a:lnTo>
                    <a:pt x="90" y="406"/>
                  </a:lnTo>
                  <a:lnTo>
                    <a:pt x="88" y="408"/>
                  </a:lnTo>
                  <a:lnTo>
                    <a:pt x="90" y="408"/>
                  </a:lnTo>
                  <a:lnTo>
                    <a:pt x="90" y="409"/>
                  </a:lnTo>
                  <a:lnTo>
                    <a:pt x="88" y="411"/>
                  </a:lnTo>
                  <a:lnTo>
                    <a:pt x="86" y="412"/>
                  </a:lnTo>
                  <a:lnTo>
                    <a:pt x="86" y="413"/>
                  </a:lnTo>
                  <a:lnTo>
                    <a:pt x="86" y="413"/>
                  </a:lnTo>
                  <a:lnTo>
                    <a:pt x="84" y="416"/>
                  </a:lnTo>
                  <a:lnTo>
                    <a:pt x="84" y="416"/>
                  </a:lnTo>
                  <a:lnTo>
                    <a:pt x="86" y="418"/>
                  </a:lnTo>
                  <a:lnTo>
                    <a:pt x="86" y="419"/>
                  </a:lnTo>
                  <a:lnTo>
                    <a:pt x="86" y="420"/>
                  </a:lnTo>
                  <a:lnTo>
                    <a:pt x="86" y="420"/>
                  </a:lnTo>
                  <a:lnTo>
                    <a:pt x="86" y="422"/>
                  </a:lnTo>
                  <a:lnTo>
                    <a:pt x="83" y="423"/>
                  </a:lnTo>
                  <a:lnTo>
                    <a:pt x="80" y="426"/>
                  </a:lnTo>
                  <a:lnTo>
                    <a:pt x="79" y="427"/>
                  </a:lnTo>
                  <a:lnTo>
                    <a:pt x="77" y="427"/>
                  </a:lnTo>
                  <a:lnTo>
                    <a:pt x="79" y="430"/>
                  </a:lnTo>
                  <a:lnTo>
                    <a:pt x="79" y="431"/>
                  </a:lnTo>
                  <a:lnTo>
                    <a:pt x="79" y="433"/>
                  </a:lnTo>
                  <a:lnTo>
                    <a:pt x="77" y="437"/>
                  </a:lnTo>
                  <a:lnTo>
                    <a:pt x="77" y="438"/>
                  </a:lnTo>
                  <a:lnTo>
                    <a:pt x="75" y="440"/>
                  </a:lnTo>
                  <a:lnTo>
                    <a:pt x="62" y="429"/>
                  </a:lnTo>
                  <a:lnTo>
                    <a:pt x="61" y="424"/>
                  </a:lnTo>
                  <a:lnTo>
                    <a:pt x="58" y="420"/>
                  </a:lnTo>
                  <a:lnTo>
                    <a:pt x="57" y="419"/>
                  </a:lnTo>
                  <a:lnTo>
                    <a:pt x="55" y="419"/>
                  </a:lnTo>
                  <a:lnTo>
                    <a:pt x="54" y="418"/>
                  </a:lnTo>
                  <a:lnTo>
                    <a:pt x="54" y="418"/>
                  </a:lnTo>
                  <a:lnTo>
                    <a:pt x="50" y="416"/>
                  </a:lnTo>
                  <a:lnTo>
                    <a:pt x="48" y="415"/>
                  </a:lnTo>
                  <a:lnTo>
                    <a:pt x="47" y="413"/>
                  </a:lnTo>
                  <a:lnTo>
                    <a:pt x="47" y="412"/>
                  </a:lnTo>
                  <a:lnTo>
                    <a:pt x="48" y="411"/>
                  </a:lnTo>
                  <a:lnTo>
                    <a:pt x="48" y="409"/>
                  </a:lnTo>
                  <a:lnTo>
                    <a:pt x="48" y="408"/>
                  </a:lnTo>
                  <a:lnTo>
                    <a:pt x="47" y="405"/>
                  </a:lnTo>
                  <a:lnTo>
                    <a:pt x="44" y="404"/>
                  </a:lnTo>
                  <a:lnTo>
                    <a:pt x="44" y="402"/>
                  </a:lnTo>
                  <a:lnTo>
                    <a:pt x="44" y="400"/>
                  </a:lnTo>
                  <a:lnTo>
                    <a:pt x="44" y="398"/>
                  </a:lnTo>
                  <a:lnTo>
                    <a:pt x="46" y="391"/>
                  </a:lnTo>
                  <a:lnTo>
                    <a:pt x="46" y="389"/>
                  </a:lnTo>
                  <a:lnTo>
                    <a:pt x="46" y="389"/>
                  </a:lnTo>
                  <a:lnTo>
                    <a:pt x="46" y="386"/>
                  </a:lnTo>
                  <a:lnTo>
                    <a:pt x="44" y="386"/>
                  </a:lnTo>
                  <a:lnTo>
                    <a:pt x="44" y="384"/>
                  </a:lnTo>
                  <a:lnTo>
                    <a:pt x="43" y="384"/>
                  </a:lnTo>
                  <a:lnTo>
                    <a:pt x="39" y="383"/>
                  </a:lnTo>
                  <a:lnTo>
                    <a:pt x="36" y="382"/>
                  </a:lnTo>
                  <a:lnTo>
                    <a:pt x="33" y="382"/>
                  </a:lnTo>
                  <a:lnTo>
                    <a:pt x="30" y="380"/>
                  </a:lnTo>
                  <a:lnTo>
                    <a:pt x="30" y="379"/>
                  </a:lnTo>
                  <a:lnTo>
                    <a:pt x="29" y="379"/>
                  </a:lnTo>
                  <a:lnTo>
                    <a:pt x="28" y="379"/>
                  </a:lnTo>
                  <a:lnTo>
                    <a:pt x="28" y="377"/>
                  </a:lnTo>
                  <a:lnTo>
                    <a:pt x="26" y="376"/>
                  </a:lnTo>
                  <a:lnTo>
                    <a:pt x="25" y="371"/>
                  </a:lnTo>
                  <a:lnTo>
                    <a:pt x="25" y="368"/>
                  </a:lnTo>
                  <a:lnTo>
                    <a:pt x="25" y="366"/>
                  </a:lnTo>
                  <a:lnTo>
                    <a:pt x="23" y="364"/>
                  </a:lnTo>
                  <a:lnTo>
                    <a:pt x="22" y="362"/>
                  </a:lnTo>
                  <a:lnTo>
                    <a:pt x="21" y="362"/>
                  </a:lnTo>
                  <a:lnTo>
                    <a:pt x="19" y="362"/>
                  </a:lnTo>
                  <a:lnTo>
                    <a:pt x="19" y="364"/>
                  </a:lnTo>
                  <a:lnTo>
                    <a:pt x="17" y="366"/>
                  </a:lnTo>
                  <a:lnTo>
                    <a:pt x="17" y="366"/>
                  </a:lnTo>
                  <a:lnTo>
                    <a:pt x="15" y="368"/>
                  </a:lnTo>
                  <a:lnTo>
                    <a:pt x="14" y="369"/>
                  </a:lnTo>
                  <a:lnTo>
                    <a:pt x="14" y="369"/>
                  </a:lnTo>
                  <a:lnTo>
                    <a:pt x="14" y="373"/>
                  </a:lnTo>
                  <a:lnTo>
                    <a:pt x="12" y="375"/>
                  </a:lnTo>
                  <a:lnTo>
                    <a:pt x="12" y="375"/>
                  </a:lnTo>
                  <a:lnTo>
                    <a:pt x="11" y="376"/>
                  </a:lnTo>
                  <a:lnTo>
                    <a:pt x="10" y="376"/>
                  </a:lnTo>
                  <a:lnTo>
                    <a:pt x="8" y="376"/>
                  </a:lnTo>
                  <a:lnTo>
                    <a:pt x="8" y="376"/>
                  </a:lnTo>
                  <a:lnTo>
                    <a:pt x="7" y="375"/>
                  </a:lnTo>
                  <a:lnTo>
                    <a:pt x="5" y="375"/>
                  </a:lnTo>
                  <a:lnTo>
                    <a:pt x="5" y="373"/>
                  </a:lnTo>
                  <a:lnTo>
                    <a:pt x="4" y="373"/>
                  </a:lnTo>
                  <a:lnTo>
                    <a:pt x="4" y="371"/>
                  </a:lnTo>
                  <a:lnTo>
                    <a:pt x="4" y="369"/>
                  </a:lnTo>
                  <a:lnTo>
                    <a:pt x="3" y="368"/>
                  </a:lnTo>
                  <a:lnTo>
                    <a:pt x="1" y="366"/>
                  </a:lnTo>
                  <a:lnTo>
                    <a:pt x="1" y="365"/>
                  </a:lnTo>
                  <a:lnTo>
                    <a:pt x="1" y="364"/>
                  </a:lnTo>
                  <a:lnTo>
                    <a:pt x="3" y="364"/>
                  </a:lnTo>
                  <a:lnTo>
                    <a:pt x="5" y="362"/>
                  </a:lnTo>
                  <a:lnTo>
                    <a:pt x="11" y="362"/>
                  </a:lnTo>
                  <a:lnTo>
                    <a:pt x="11" y="362"/>
                  </a:lnTo>
                  <a:lnTo>
                    <a:pt x="12" y="361"/>
                  </a:lnTo>
                  <a:lnTo>
                    <a:pt x="14" y="361"/>
                  </a:lnTo>
                  <a:lnTo>
                    <a:pt x="14" y="359"/>
                  </a:lnTo>
                  <a:lnTo>
                    <a:pt x="14" y="358"/>
                  </a:lnTo>
                  <a:lnTo>
                    <a:pt x="14" y="357"/>
                  </a:lnTo>
                  <a:lnTo>
                    <a:pt x="14" y="354"/>
                  </a:lnTo>
                  <a:lnTo>
                    <a:pt x="12" y="353"/>
                  </a:lnTo>
                  <a:lnTo>
                    <a:pt x="14" y="353"/>
                  </a:lnTo>
                  <a:lnTo>
                    <a:pt x="14" y="348"/>
                  </a:lnTo>
                  <a:lnTo>
                    <a:pt x="15" y="347"/>
                  </a:lnTo>
                  <a:lnTo>
                    <a:pt x="15" y="346"/>
                  </a:lnTo>
                  <a:lnTo>
                    <a:pt x="12" y="335"/>
                  </a:lnTo>
                  <a:lnTo>
                    <a:pt x="12" y="330"/>
                  </a:lnTo>
                  <a:lnTo>
                    <a:pt x="12" y="328"/>
                  </a:lnTo>
                  <a:lnTo>
                    <a:pt x="14" y="321"/>
                  </a:lnTo>
                  <a:lnTo>
                    <a:pt x="14" y="319"/>
                  </a:lnTo>
                  <a:lnTo>
                    <a:pt x="14" y="318"/>
                  </a:lnTo>
                  <a:lnTo>
                    <a:pt x="14" y="315"/>
                  </a:lnTo>
                  <a:lnTo>
                    <a:pt x="14" y="314"/>
                  </a:lnTo>
                  <a:lnTo>
                    <a:pt x="12" y="314"/>
                  </a:lnTo>
                  <a:lnTo>
                    <a:pt x="11" y="312"/>
                  </a:lnTo>
                  <a:lnTo>
                    <a:pt x="10" y="312"/>
                  </a:lnTo>
                  <a:lnTo>
                    <a:pt x="3" y="308"/>
                  </a:lnTo>
                  <a:lnTo>
                    <a:pt x="1" y="308"/>
                  </a:lnTo>
                  <a:lnTo>
                    <a:pt x="0" y="307"/>
                  </a:lnTo>
                  <a:lnTo>
                    <a:pt x="0" y="306"/>
                  </a:lnTo>
                  <a:lnTo>
                    <a:pt x="0" y="306"/>
                  </a:lnTo>
                  <a:lnTo>
                    <a:pt x="1" y="300"/>
                  </a:lnTo>
                  <a:lnTo>
                    <a:pt x="1" y="299"/>
                  </a:lnTo>
                  <a:lnTo>
                    <a:pt x="3" y="297"/>
                  </a:lnTo>
                  <a:lnTo>
                    <a:pt x="4" y="297"/>
                  </a:lnTo>
                  <a:lnTo>
                    <a:pt x="4" y="296"/>
                  </a:lnTo>
                  <a:lnTo>
                    <a:pt x="17" y="294"/>
                  </a:lnTo>
                  <a:lnTo>
                    <a:pt x="18" y="294"/>
                  </a:lnTo>
                  <a:lnTo>
                    <a:pt x="19" y="293"/>
                  </a:lnTo>
                  <a:lnTo>
                    <a:pt x="21" y="293"/>
                  </a:lnTo>
                  <a:lnTo>
                    <a:pt x="23" y="288"/>
                  </a:lnTo>
                  <a:lnTo>
                    <a:pt x="25" y="286"/>
                  </a:lnTo>
                  <a:lnTo>
                    <a:pt x="25" y="286"/>
                  </a:lnTo>
                  <a:lnTo>
                    <a:pt x="25" y="286"/>
                  </a:lnTo>
                  <a:lnTo>
                    <a:pt x="26" y="288"/>
                  </a:lnTo>
                  <a:lnTo>
                    <a:pt x="26" y="289"/>
                  </a:lnTo>
                  <a:lnTo>
                    <a:pt x="28" y="290"/>
                  </a:lnTo>
                  <a:lnTo>
                    <a:pt x="28" y="292"/>
                  </a:lnTo>
                  <a:lnTo>
                    <a:pt x="29" y="292"/>
                  </a:lnTo>
                  <a:lnTo>
                    <a:pt x="32" y="292"/>
                  </a:lnTo>
                  <a:lnTo>
                    <a:pt x="33" y="292"/>
                  </a:lnTo>
                  <a:lnTo>
                    <a:pt x="33" y="292"/>
                  </a:lnTo>
                  <a:lnTo>
                    <a:pt x="36" y="290"/>
                  </a:lnTo>
                  <a:lnTo>
                    <a:pt x="39" y="290"/>
                  </a:lnTo>
                  <a:lnTo>
                    <a:pt x="40" y="289"/>
                  </a:lnTo>
                  <a:lnTo>
                    <a:pt x="44" y="289"/>
                  </a:lnTo>
                  <a:lnTo>
                    <a:pt x="44" y="289"/>
                  </a:lnTo>
                  <a:lnTo>
                    <a:pt x="46" y="288"/>
                  </a:lnTo>
                  <a:lnTo>
                    <a:pt x="47" y="286"/>
                  </a:lnTo>
                  <a:lnTo>
                    <a:pt x="47" y="285"/>
                  </a:lnTo>
                  <a:lnTo>
                    <a:pt x="48" y="285"/>
                  </a:lnTo>
                  <a:lnTo>
                    <a:pt x="51" y="283"/>
                  </a:lnTo>
                  <a:lnTo>
                    <a:pt x="52" y="283"/>
                  </a:lnTo>
                  <a:lnTo>
                    <a:pt x="62" y="283"/>
                  </a:lnTo>
                  <a:lnTo>
                    <a:pt x="64" y="285"/>
                  </a:lnTo>
                  <a:lnTo>
                    <a:pt x="64" y="285"/>
                  </a:lnTo>
                  <a:lnTo>
                    <a:pt x="65" y="286"/>
                  </a:lnTo>
                  <a:lnTo>
                    <a:pt x="65" y="286"/>
                  </a:lnTo>
                  <a:lnTo>
                    <a:pt x="66" y="288"/>
                  </a:lnTo>
                  <a:lnTo>
                    <a:pt x="68" y="288"/>
                  </a:lnTo>
                  <a:lnTo>
                    <a:pt x="69" y="288"/>
                  </a:lnTo>
                  <a:lnTo>
                    <a:pt x="70" y="288"/>
                  </a:lnTo>
                  <a:lnTo>
                    <a:pt x="72" y="288"/>
                  </a:lnTo>
                  <a:lnTo>
                    <a:pt x="77" y="285"/>
                  </a:lnTo>
                  <a:lnTo>
                    <a:pt x="80" y="283"/>
                  </a:lnTo>
                  <a:lnTo>
                    <a:pt x="82" y="283"/>
                  </a:lnTo>
                  <a:lnTo>
                    <a:pt x="83" y="285"/>
                  </a:lnTo>
                  <a:lnTo>
                    <a:pt x="83" y="286"/>
                  </a:lnTo>
                  <a:lnTo>
                    <a:pt x="84" y="286"/>
                  </a:lnTo>
                  <a:lnTo>
                    <a:pt x="88" y="286"/>
                  </a:lnTo>
                  <a:lnTo>
                    <a:pt x="90" y="286"/>
                  </a:lnTo>
                  <a:lnTo>
                    <a:pt x="91" y="286"/>
                  </a:lnTo>
                  <a:lnTo>
                    <a:pt x="93" y="285"/>
                  </a:lnTo>
                  <a:lnTo>
                    <a:pt x="94" y="283"/>
                  </a:lnTo>
                  <a:lnTo>
                    <a:pt x="100" y="279"/>
                  </a:lnTo>
                  <a:lnTo>
                    <a:pt x="101" y="278"/>
                  </a:lnTo>
                  <a:lnTo>
                    <a:pt x="102" y="278"/>
                  </a:lnTo>
                  <a:lnTo>
                    <a:pt x="102" y="278"/>
                  </a:lnTo>
                  <a:lnTo>
                    <a:pt x="105" y="279"/>
                  </a:lnTo>
                  <a:lnTo>
                    <a:pt x="105" y="278"/>
                  </a:lnTo>
                  <a:lnTo>
                    <a:pt x="106" y="278"/>
                  </a:lnTo>
                  <a:lnTo>
                    <a:pt x="108" y="277"/>
                  </a:lnTo>
                  <a:lnTo>
                    <a:pt x="108" y="275"/>
                  </a:lnTo>
                  <a:lnTo>
                    <a:pt x="109" y="275"/>
                  </a:lnTo>
                  <a:lnTo>
                    <a:pt x="112" y="272"/>
                  </a:lnTo>
                  <a:lnTo>
                    <a:pt x="113" y="272"/>
                  </a:lnTo>
                  <a:lnTo>
                    <a:pt x="113" y="271"/>
                  </a:lnTo>
                  <a:lnTo>
                    <a:pt x="115" y="268"/>
                  </a:lnTo>
                  <a:lnTo>
                    <a:pt x="115" y="267"/>
                  </a:lnTo>
                  <a:lnTo>
                    <a:pt x="116" y="267"/>
                  </a:lnTo>
                  <a:lnTo>
                    <a:pt x="122" y="261"/>
                  </a:lnTo>
                  <a:lnTo>
                    <a:pt x="123" y="260"/>
                  </a:lnTo>
                  <a:lnTo>
                    <a:pt x="134" y="253"/>
                  </a:lnTo>
                  <a:lnTo>
                    <a:pt x="135" y="253"/>
                  </a:lnTo>
                  <a:lnTo>
                    <a:pt x="137" y="253"/>
                  </a:lnTo>
                  <a:lnTo>
                    <a:pt x="138" y="253"/>
                  </a:lnTo>
                  <a:lnTo>
                    <a:pt x="138" y="253"/>
                  </a:lnTo>
                  <a:lnTo>
                    <a:pt x="140" y="254"/>
                  </a:lnTo>
                  <a:lnTo>
                    <a:pt x="141" y="256"/>
                  </a:lnTo>
                  <a:lnTo>
                    <a:pt x="141" y="256"/>
                  </a:lnTo>
                  <a:lnTo>
                    <a:pt x="141" y="257"/>
                  </a:lnTo>
                  <a:lnTo>
                    <a:pt x="142" y="259"/>
                  </a:lnTo>
                  <a:lnTo>
                    <a:pt x="142" y="259"/>
                  </a:lnTo>
                  <a:lnTo>
                    <a:pt x="144" y="260"/>
                  </a:lnTo>
                  <a:lnTo>
                    <a:pt x="145" y="260"/>
                  </a:lnTo>
                  <a:lnTo>
                    <a:pt x="147" y="261"/>
                  </a:lnTo>
                  <a:lnTo>
                    <a:pt x="148" y="261"/>
                  </a:lnTo>
                  <a:lnTo>
                    <a:pt x="149" y="261"/>
                  </a:lnTo>
                  <a:lnTo>
                    <a:pt x="152" y="260"/>
                  </a:lnTo>
                  <a:lnTo>
                    <a:pt x="152" y="260"/>
                  </a:lnTo>
                  <a:lnTo>
                    <a:pt x="153" y="259"/>
                  </a:lnTo>
                  <a:lnTo>
                    <a:pt x="155" y="256"/>
                  </a:lnTo>
                  <a:lnTo>
                    <a:pt x="156" y="254"/>
                  </a:lnTo>
                  <a:lnTo>
                    <a:pt x="158" y="252"/>
                  </a:lnTo>
                  <a:lnTo>
                    <a:pt x="158" y="249"/>
                  </a:lnTo>
                  <a:lnTo>
                    <a:pt x="158" y="246"/>
                  </a:lnTo>
                  <a:lnTo>
                    <a:pt x="158" y="242"/>
                  </a:lnTo>
                  <a:lnTo>
                    <a:pt x="158" y="242"/>
                  </a:lnTo>
                  <a:lnTo>
                    <a:pt x="158" y="241"/>
                  </a:lnTo>
                  <a:lnTo>
                    <a:pt x="158" y="239"/>
                  </a:lnTo>
                  <a:lnTo>
                    <a:pt x="155" y="234"/>
                  </a:lnTo>
                  <a:lnTo>
                    <a:pt x="155" y="231"/>
                  </a:lnTo>
                  <a:lnTo>
                    <a:pt x="155" y="231"/>
                  </a:lnTo>
                  <a:lnTo>
                    <a:pt x="155" y="229"/>
                  </a:lnTo>
                  <a:lnTo>
                    <a:pt x="156" y="228"/>
                  </a:lnTo>
                  <a:lnTo>
                    <a:pt x="156" y="228"/>
                  </a:lnTo>
                  <a:lnTo>
                    <a:pt x="158" y="225"/>
                  </a:lnTo>
                  <a:lnTo>
                    <a:pt x="160" y="224"/>
                  </a:lnTo>
                  <a:lnTo>
                    <a:pt x="160" y="223"/>
                  </a:lnTo>
                  <a:lnTo>
                    <a:pt x="162" y="223"/>
                  </a:lnTo>
                  <a:lnTo>
                    <a:pt x="162" y="221"/>
                  </a:lnTo>
                  <a:lnTo>
                    <a:pt x="160" y="220"/>
                  </a:lnTo>
                  <a:lnTo>
                    <a:pt x="159" y="217"/>
                  </a:lnTo>
                  <a:lnTo>
                    <a:pt x="158" y="216"/>
                  </a:lnTo>
                  <a:lnTo>
                    <a:pt x="158" y="214"/>
                  </a:lnTo>
                  <a:lnTo>
                    <a:pt x="159" y="212"/>
                  </a:lnTo>
                  <a:lnTo>
                    <a:pt x="159" y="210"/>
                  </a:lnTo>
                  <a:lnTo>
                    <a:pt x="159" y="207"/>
                  </a:lnTo>
                  <a:lnTo>
                    <a:pt x="155" y="200"/>
                  </a:lnTo>
                  <a:lnTo>
                    <a:pt x="153" y="198"/>
                  </a:lnTo>
                  <a:lnTo>
                    <a:pt x="152" y="198"/>
                  </a:lnTo>
                  <a:lnTo>
                    <a:pt x="151" y="196"/>
                  </a:lnTo>
                  <a:lnTo>
                    <a:pt x="147" y="195"/>
                  </a:lnTo>
                  <a:lnTo>
                    <a:pt x="147" y="194"/>
                  </a:lnTo>
                  <a:lnTo>
                    <a:pt x="142" y="192"/>
                  </a:lnTo>
                  <a:lnTo>
                    <a:pt x="142" y="191"/>
                  </a:lnTo>
                  <a:lnTo>
                    <a:pt x="142" y="189"/>
                  </a:lnTo>
                  <a:lnTo>
                    <a:pt x="142" y="189"/>
                  </a:lnTo>
                  <a:lnTo>
                    <a:pt x="140" y="187"/>
                  </a:lnTo>
                  <a:lnTo>
                    <a:pt x="131" y="185"/>
                  </a:lnTo>
                  <a:lnTo>
                    <a:pt x="124" y="184"/>
                  </a:lnTo>
                  <a:lnTo>
                    <a:pt x="122" y="184"/>
                  </a:lnTo>
                  <a:lnTo>
                    <a:pt x="122" y="182"/>
                  </a:lnTo>
                  <a:lnTo>
                    <a:pt x="122" y="181"/>
                  </a:lnTo>
                  <a:lnTo>
                    <a:pt x="122" y="178"/>
                  </a:lnTo>
                  <a:lnTo>
                    <a:pt x="120" y="176"/>
                  </a:lnTo>
                  <a:lnTo>
                    <a:pt x="119" y="170"/>
                  </a:lnTo>
                  <a:lnTo>
                    <a:pt x="116" y="167"/>
                  </a:lnTo>
                  <a:lnTo>
                    <a:pt x="115" y="166"/>
                  </a:lnTo>
                  <a:lnTo>
                    <a:pt x="113" y="164"/>
                  </a:lnTo>
                  <a:lnTo>
                    <a:pt x="109" y="164"/>
                  </a:lnTo>
                  <a:lnTo>
                    <a:pt x="108" y="163"/>
                  </a:lnTo>
                  <a:lnTo>
                    <a:pt x="108" y="162"/>
                  </a:lnTo>
                  <a:lnTo>
                    <a:pt x="108" y="162"/>
                  </a:lnTo>
                  <a:lnTo>
                    <a:pt x="108" y="159"/>
                  </a:lnTo>
                  <a:lnTo>
                    <a:pt x="109" y="158"/>
                  </a:lnTo>
                  <a:lnTo>
                    <a:pt x="111" y="156"/>
                  </a:lnTo>
                  <a:lnTo>
                    <a:pt x="111" y="155"/>
                  </a:lnTo>
                  <a:lnTo>
                    <a:pt x="111" y="148"/>
                  </a:lnTo>
                  <a:lnTo>
                    <a:pt x="111" y="144"/>
                  </a:lnTo>
                  <a:lnTo>
                    <a:pt x="111" y="142"/>
                  </a:lnTo>
                  <a:lnTo>
                    <a:pt x="111" y="142"/>
                  </a:lnTo>
                  <a:lnTo>
                    <a:pt x="112" y="140"/>
                  </a:lnTo>
                  <a:lnTo>
                    <a:pt x="113" y="134"/>
                  </a:lnTo>
                  <a:lnTo>
                    <a:pt x="113" y="134"/>
                  </a:lnTo>
                  <a:lnTo>
                    <a:pt x="115" y="133"/>
                  </a:lnTo>
                  <a:lnTo>
                    <a:pt x="116" y="131"/>
                  </a:lnTo>
                  <a:lnTo>
                    <a:pt x="116" y="130"/>
                  </a:lnTo>
                  <a:lnTo>
                    <a:pt x="116" y="129"/>
                  </a:lnTo>
                  <a:lnTo>
                    <a:pt x="116" y="129"/>
                  </a:lnTo>
                  <a:lnTo>
                    <a:pt x="116" y="127"/>
                  </a:lnTo>
                  <a:lnTo>
                    <a:pt x="113" y="124"/>
                  </a:lnTo>
                  <a:lnTo>
                    <a:pt x="112" y="123"/>
                  </a:lnTo>
                  <a:lnTo>
                    <a:pt x="112" y="120"/>
                  </a:lnTo>
                  <a:lnTo>
                    <a:pt x="111" y="116"/>
                  </a:lnTo>
                  <a:lnTo>
                    <a:pt x="111" y="115"/>
                  </a:lnTo>
                  <a:lnTo>
                    <a:pt x="111" y="115"/>
                  </a:lnTo>
                  <a:lnTo>
                    <a:pt x="111" y="113"/>
                  </a:lnTo>
                  <a:lnTo>
                    <a:pt x="109" y="113"/>
                  </a:lnTo>
                  <a:lnTo>
                    <a:pt x="105" y="112"/>
                  </a:lnTo>
                  <a:lnTo>
                    <a:pt x="105" y="111"/>
                  </a:lnTo>
                  <a:lnTo>
                    <a:pt x="104" y="109"/>
                  </a:lnTo>
                  <a:lnTo>
                    <a:pt x="102" y="106"/>
                  </a:lnTo>
                  <a:lnTo>
                    <a:pt x="102" y="106"/>
                  </a:lnTo>
                  <a:lnTo>
                    <a:pt x="102" y="106"/>
                  </a:lnTo>
                  <a:lnTo>
                    <a:pt x="101" y="104"/>
                  </a:lnTo>
                  <a:lnTo>
                    <a:pt x="100" y="102"/>
                  </a:lnTo>
                  <a:lnTo>
                    <a:pt x="100" y="101"/>
                  </a:lnTo>
                  <a:lnTo>
                    <a:pt x="100" y="100"/>
                  </a:lnTo>
                  <a:lnTo>
                    <a:pt x="100" y="98"/>
                  </a:lnTo>
                  <a:lnTo>
                    <a:pt x="100" y="98"/>
                  </a:lnTo>
                  <a:lnTo>
                    <a:pt x="101" y="97"/>
                  </a:lnTo>
                  <a:lnTo>
                    <a:pt x="105" y="93"/>
                  </a:lnTo>
                  <a:lnTo>
                    <a:pt x="106" y="93"/>
                  </a:lnTo>
                  <a:lnTo>
                    <a:pt x="106" y="91"/>
                  </a:lnTo>
                  <a:lnTo>
                    <a:pt x="108" y="80"/>
                  </a:lnTo>
                  <a:lnTo>
                    <a:pt x="108" y="79"/>
                  </a:lnTo>
                  <a:lnTo>
                    <a:pt x="108" y="79"/>
                  </a:lnTo>
                  <a:lnTo>
                    <a:pt x="109" y="77"/>
                  </a:lnTo>
                  <a:lnTo>
                    <a:pt x="111" y="77"/>
                  </a:lnTo>
                  <a:lnTo>
                    <a:pt x="111" y="77"/>
                  </a:lnTo>
                  <a:lnTo>
                    <a:pt x="112" y="76"/>
                  </a:lnTo>
                  <a:lnTo>
                    <a:pt x="112" y="75"/>
                  </a:lnTo>
                  <a:lnTo>
                    <a:pt x="113" y="73"/>
                  </a:lnTo>
                  <a:lnTo>
                    <a:pt x="113" y="72"/>
                  </a:lnTo>
                  <a:lnTo>
                    <a:pt x="115" y="72"/>
                  </a:lnTo>
                  <a:lnTo>
                    <a:pt x="116" y="72"/>
                  </a:lnTo>
                  <a:lnTo>
                    <a:pt x="117" y="73"/>
                  </a:lnTo>
                  <a:lnTo>
                    <a:pt x="119" y="73"/>
                  </a:lnTo>
                  <a:lnTo>
                    <a:pt x="120" y="73"/>
                  </a:lnTo>
                  <a:lnTo>
                    <a:pt x="122" y="73"/>
                  </a:lnTo>
                  <a:lnTo>
                    <a:pt x="123" y="72"/>
                  </a:lnTo>
                  <a:lnTo>
                    <a:pt x="124" y="72"/>
                  </a:lnTo>
                  <a:lnTo>
                    <a:pt x="124" y="72"/>
                  </a:lnTo>
                  <a:lnTo>
                    <a:pt x="126" y="73"/>
                  </a:lnTo>
                  <a:lnTo>
                    <a:pt x="127" y="75"/>
                  </a:lnTo>
                  <a:lnTo>
                    <a:pt x="127" y="75"/>
                  </a:lnTo>
                  <a:lnTo>
                    <a:pt x="129" y="75"/>
                  </a:lnTo>
                  <a:lnTo>
                    <a:pt x="130" y="75"/>
                  </a:lnTo>
                  <a:lnTo>
                    <a:pt x="131" y="75"/>
                  </a:lnTo>
                  <a:lnTo>
                    <a:pt x="133" y="73"/>
                  </a:lnTo>
                  <a:lnTo>
                    <a:pt x="134" y="73"/>
                  </a:lnTo>
                  <a:lnTo>
                    <a:pt x="135" y="73"/>
                  </a:lnTo>
                  <a:lnTo>
                    <a:pt x="141" y="75"/>
                  </a:lnTo>
                  <a:lnTo>
                    <a:pt x="142" y="76"/>
                  </a:lnTo>
                  <a:lnTo>
                    <a:pt x="145" y="77"/>
                  </a:lnTo>
                  <a:lnTo>
                    <a:pt x="147" y="77"/>
                  </a:lnTo>
                  <a:lnTo>
                    <a:pt x="148" y="77"/>
                  </a:lnTo>
                  <a:lnTo>
                    <a:pt x="148" y="77"/>
                  </a:lnTo>
                  <a:lnTo>
                    <a:pt x="151" y="75"/>
                  </a:lnTo>
                  <a:lnTo>
                    <a:pt x="152" y="73"/>
                  </a:lnTo>
                  <a:lnTo>
                    <a:pt x="152" y="73"/>
                  </a:lnTo>
                  <a:lnTo>
                    <a:pt x="151" y="72"/>
                  </a:lnTo>
                  <a:lnTo>
                    <a:pt x="151" y="72"/>
                  </a:lnTo>
                  <a:lnTo>
                    <a:pt x="152" y="70"/>
                  </a:lnTo>
                  <a:lnTo>
                    <a:pt x="152" y="70"/>
                  </a:lnTo>
                  <a:lnTo>
                    <a:pt x="153" y="70"/>
                  </a:lnTo>
                  <a:lnTo>
                    <a:pt x="155" y="70"/>
                  </a:lnTo>
                  <a:lnTo>
                    <a:pt x="156" y="70"/>
                  </a:lnTo>
                  <a:lnTo>
                    <a:pt x="158" y="72"/>
                  </a:lnTo>
                  <a:lnTo>
                    <a:pt x="159" y="70"/>
                  </a:lnTo>
                  <a:lnTo>
                    <a:pt x="160" y="69"/>
                  </a:lnTo>
                  <a:lnTo>
                    <a:pt x="160" y="68"/>
                  </a:lnTo>
                  <a:lnTo>
                    <a:pt x="160" y="68"/>
                  </a:lnTo>
                  <a:lnTo>
                    <a:pt x="160" y="66"/>
                  </a:lnTo>
                  <a:lnTo>
                    <a:pt x="159" y="66"/>
                  </a:lnTo>
                  <a:lnTo>
                    <a:pt x="159" y="65"/>
                  </a:lnTo>
                  <a:lnTo>
                    <a:pt x="159" y="64"/>
                  </a:lnTo>
                  <a:lnTo>
                    <a:pt x="159" y="61"/>
                  </a:lnTo>
                  <a:lnTo>
                    <a:pt x="160" y="59"/>
                  </a:lnTo>
                  <a:lnTo>
                    <a:pt x="160" y="58"/>
                  </a:lnTo>
                  <a:lnTo>
                    <a:pt x="159" y="55"/>
                  </a:lnTo>
                  <a:lnTo>
                    <a:pt x="156" y="51"/>
                  </a:lnTo>
                  <a:lnTo>
                    <a:pt x="156" y="50"/>
                  </a:lnTo>
                  <a:lnTo>
                    <a:pt x="156" y="48"/>
                  </a:lnTo>
                  <a:lnTo>
                    <a:pt x="155" y="47"/>
                  </a:lnTo>
                  <a:lnTo>
                    <a:pt x="155" y="46"/>
                  </a:lnTo>
                  <a:lnTo>
                    <a:pt x="153" y="46"/>
                  </a:lnTo>
                  <a:lnTo>
                    <a:pt x="149" y="44"/>
                  </a:lnTo>
                  <a:lnTo>
                    <a:pt x="147" y="41"/>
                  </a:lnTo>
                  <a:lnTo>
                    <a:pt x="145" y="41"/>
                  </a:lnTo>
                  <a:lnTo>
                    <a:pt x="140" y="40"/>
                  </a:lnTo>
                  <a:lnTo>
                    <a:pt x="138" y="40"/>
                  </a:lnTo>
                  <a:lnTo>
                    <a:pt x="137" y="39"/>
                  </a:lnTo>
                  <a:lnTo>
                    <a:pt x="135" y="37"/>
                  </a:lnTo>
                  <a:lnTo>
                    <a:pt x="134" y="39"/>
                  </a:lnTo>
                  <a:lnTo>
                    <a:pt x="131" y="40"/>
                  </a:lnTo>
                  <a:lnTo>
                    <a:pt x="129" y="40"/>
                  </a:lnTo>
                  <a:lnTo>
                    <a:pt x="126" y="40"/>
                  </a:lnTo>
                  <a:lnTo>
                    <a:pt x="124" y="39"/>
                  </a:lnTo>
                  <a:lnTo>
                    <a:pt x="122" y="37"/>
                  </a:lnTo>
                  <a:lnTo>
                    <a:pt x="123" y="36"/>
                  </a:lnTo>
                  <a:lnTo>
                    <a:pt x="124" y="35"/>
                  </a:lnTo>
                  <a:lnTo>
                    <a:pt x="124" y="32"/>
                  </a:lnTo>
                  <a:lnTo>
                    <a:pt x="126" y="28"/>
                  </a:lnTo>
                  <a:lnTo>
                    <a:pt x="126" y="26"/>
                  </a:lnTo>
                  <a:lnTo>
                    <a:pt x="126" y="23"/>
                  </a:lnTo>
                  <a:lnTo>
                    <a:pt x="126" y="23"/>
                  </a:lnTo>
                  <a:lnTo>
                    <a:pt x="124" y="21"/>
                  </a:lnTo>
                  <a:lnTo>
                    <a:pt x="123" y="19"/>
                  </a:lnTo>
                  <a:lnTo>
                    <a:pt x="122" y="19"/>
                  </a:lnTo>
                  <a:lnTo>
                    <a:pt x="117" y="18"/>
                  </a:lnTo>
                  <a:lnTo>
                    <a:pt x="115" y="17"/>
                  </a:lnTo>
                  <a:lnTo>
                    <a:pt x="111" y="17"/>
                  </a:lnTo>
                  <a:lnTo>
                    <a:pt x="109" y="18"/>
                  </a:lnTo>
                  <a:lnTo>
                    <a:pt x="108" y="18"/>
                  </a:lnTo>
                  <a:lnTo>
                    <a:pt x="106" y="17"/>
                  </a:lnTo>
                  <a:lnTo>
                    <a:pt x="106" y="17"/>
                  </a:lnTo>
                  <a:lnTo>
                    <a:pt x="104" y="15"/>
                  </a:lnTo>
                  <a:lnTo>
                    <a:pt x="102" y="14"/>
                  </a:lnTo>
                  <a:lnTo>
                    <a:pt x="100" y="14"/>
                  </a:lnTo>
                  <a:lnTo>
                    <a:pt x="97" y="12"/>
                  </a:lnTo>
                  <a:lnTo>
                    <a:pt x="95" y="11"/>
                  </a:lnTo>
                  <a:lnTo>
                    <a:pt x="97" y="10"/>
                  </a:lnTo>
                  <a:lnTo>
                    <a:pt x="97" y="8"/>
                  </a:lnTo>
                  <a:lnTo>
                    <a:pt x="102" y="4"/>
                  </a:lnTo>
                  <a:lnTo>
                    <a:pt x="104" y="3"/>
                  </a:lnTo>
                  <a:lnTo>
                    <a:pt x="104" y="3"/>
                  </a:lnTo>
                  <a:lnTo>
                    <a:pt x="105" y="3"/>
                  </a:lnTo>
                  <a:lnTo>
                    <a:pt x="108" y="4"/>
                  </a:lnTo>
                  <a:lnTo>
                    <a:pt x="109" y="4"/>
                  </a:lnTo>
                  <a:lnTo>
                    <a:pt x="111" y="4"/>
                  </a:lnTo>
                  <a:lnTo>
                    <a:pt x="111" y="3"/>
                  </a:lnTo>
                  <a:lnTo>
                    <a:pt x="112" y="3"/>
                  </a:lnTo>
                  <a:lnTo>
                    <a:pt x="113" y="1"/>
                  </a:lnTo>
                  <a:lnTo>
                    <a:pt x="115" y="1"/>
                  </a:lnTo>
                  <a:lnTo>
                    <a:pt x="115" y="1"/>
                  </a:lnTo>
                  <a:lnTo>
                    <a:pt x="116" y="1"/>
                  </a:lnTo>
                  <a:lnTo>
                    <a:pt x="119" y="1"/>
                  </a:lnTo>
                  <a:lnTo>
                    <a:pt x="120" y="3"/>
                  </a:lnTo>
                  <a:lnTo>
                    <a:pt x="123" y="3"/>
                  </a:lnTo>
                  <a:lnTo>
                    <a:pt x="134" y="3"/>
                  </a:lnTo>
                  <a:lnTo>
                    <a:pt x="137" y="4"/>
                  </a:lnTo>
                  <a:lnTo>
                    <a:pt x="138" y="4"/>
                  </a:lnTo>
                  <a:lnTo>
                    <a:pt x="142" y="5"/>
                  </a:lnTo>
                  <a:lnTo>
                    <a:pt x="155" y="5"/>
                  </a:lnTo>
                  <a:lnTo>
                    <a:pt x="155" y="7"/>
                  </a:lnTo>
                  <a:lnTo>
                    <a:pt x="158" y="7"/>
                  </a:lnTo>
                  <a:lnTo>
                    <a:pt x="158" y="7"/>
                  </a:lnTo>
                  <a:lnTo>
                    <a:pt x="159" y="8"/>
                  </a:lnTo>
                  <a:lnTo>
                    <a:pt x="162" y="11"/>
                  </a:lnTo>
                  <a:lnTo>
                    <a:pt x="162" y="11"/>
                  </a:lnTo>
                  <a:lnTo>
                    <a:pt x="163" y="12"/>
                  </a:lnTo>
                  <a:lnTo>
                    <a:pt x="167" y="12"/>
                  </a:lnTo>
                  <a:lnTo>
                    <a:pt x="185" y="10"/>
                  </a:lnTo>
                  <a:lnTo>
                    <a:pt x="185" y="10"/>
                  </a:lnTo>
                  <a:lnTo>
                    <a:pt x="187" y="10"/>
                  </a:lnTo>
                  <a:lnTo>
                    <a:pt x="187" y="10"/>
                  </a:lnTo>
                  <a:lnTo>
                    <a:pt x="189" y="7"/>
                  </a:lnTo>
                  <a:lnTo>
                    <a:pt x="191" y="4"/>
                  </a:lnTo>
                  <a:lnTo>
                    <a:pt x="191" y="4"/>
                  </a:lnTo>
                  <a:lnTo>
                    <a:pt x="192" y="3"/>
                  </a:lnTo>
                  <a:lnTo>
                    <a:pt x="194" y="3"/>
                  </a:lnTo>
                  <a:lnTo>
                    <a:pt x="194" y="3"/>
                  </a:lnTo>
                  <a:lnTo>
                    <a:pt x="195" y="3"/>
                  </a:lnTo>
                  <a:lnTo>
                    <a:pt x="196" y="3"/>
                  </a:lnTo>
                  <a:lnTo>
                    <a:pt x="196" y="4"/>
                  </a:lnTo>
                  <a:lnTo>
                    <a:pt x="199" y="7"/>
                  </a:lnTo>
                  <a:lnTo>
                    <a:pt x="199" y="8"/>
                  </a:lnTo>
                  <a:lnTo>
                    <a:pt x="199" y="11"/>
                  </a:lnTo>
                  <a:lnTo>
                    <a:pt x="200" y="12"/>
                  </a:lnTo>
                  <a:lnTo>
                    <a:pt x="200" y="12"/>
                  </a:lnTo>
                  <a:lnTo>
                    <a:pt x="202" y="14"/>
                  </a:lnTo>
                  <a:lnTo>
                    <a:pt x="202" y="14"/>
                  </a:lnTo>
                  <a:lnTo>
                    <a:pt x="205" y="12"/>
                  </a:lnTo>
                  <a:lnTo>
                    <a:pt x="206" y="14"/>
                  </a:lnTo>
                  <a:lnTo>
                    <a:pt x="207" y="15"/>
                  </a:lnTo>
                  <a:lnTo>
                    <a:pt x="210" y="18"/>
                  </a:lnTo>
                  <a:lnTo>
                    <a:pt x="212" y="18"/>
                  </a:lnTo>
                  <a:lnTo>
                    <a:pt x="213" y="18"/>
                  </a:lnTo>
                  <a:lnTo>
                    <a:pt x="213" y="18"/>
                  </a:lnTo>
                  <a:lnTo>
                    <a:pt x="213" y="18"/>
                  </a:lnTo>
                  <a:lnTo>
                    <a:pt x="213" y="18"/>
                  </a:lnTo>
                  <a:lnTo>
                    <a:pt x="213" y="17"/>
                  </a:lnTo>
                  <a:lnTo>
                    <a:pt x="213" y="15"/>
                  </a:lnTo>
                  <a:lnTo>
                    <a:pt x="213" y="15"/>
                  </a:lnTo>
                  <a:lnTo>
                    <a:pt x="213" y="14"/>
                  </a:lnTo>
                  <a:lnTo>
                    <a:pt x="216" y="12"/>
                  </a:lnTo>
                  <a:lnTo>
                    <a:pt x="217" y="12"/>
                  </a:lnTo>
                  <a:lnTo>
                    <a:pt x="218" y="11"/>
                  </a:lnTo>
                  <a:lnTo>
                    <a:pt x="218" y="10"/>
                  </a:lnTo>
                  <a:lnTo>
                    <a:pt x="218" y="8"/>
                  </a:lnTo>
                  <a:lnTo>
                    <a:pt x="220" y="8"/>
                  </a:lnTo>
                  <a:lnTo>
                    <a:pt x="220" y="7"/>
                  </a:lnTo>
                  <a:lnTo>
                    <a:pt x="221" y="7"/>
                  </a:lnTo>
                  <a:lnTo>
                    <a:pt x="223" y="7"/>
                  </a:lnTo>
                  <a:lnTo>
                    <a:pt x="227" y="7"/>
                  </a:lnTo>
                  <a:lnTo>
                    <a:pt x="228" y="7"/>
                  </a:lnTo>
                  <a:lnTo>
                    <a:pt x="228" y="7"/>
                  </a:lnTo>
                  <a:lnTo>
                    <a:pt x="230" y="5"/>
                  </a:lnTo>
                  <a:lnTo>
                    <a:pt x="230" y="4"/>
                  </a:lnTo>
                  <a:lnTo>
                    <a:pt x="230" y="3"/>
                  </a:lnTo>
                  <a:lnTo>
                    <a:pt x="231" y="1"/>
                  </a:lnTo>
                  <a:lnTo>
                    <a:pt x="232" y="1"/>
                  </a:lnTo>
                  <a:lnTo>
                    <a:pt x="234" y="0"/>
                  </a:lnTo>
                  <a:lnTo>
                    <a:pt x="235" y="5"/>
                  </a:lnTo>
                  <a:lnTo>
                    <a:pt x="236" y="7"/>
                  </a:lnTo>
                  <a:lnTo>
                    <a:pt x="236" y="7"/>
                  </a:lnTo>
                  <a:lnTo>
                    <a:pt x="241" y="10"/>
                  </a:lnTo>
                  <a:lnTo>
                    <a:pt x="241" y="10"/>
                  </a:lnTo>
                  <a:lnTo>
                    <a:pt x="242" y="11"/>
                  </a:lnTo>
                  <a:lnTo>
                    <a:pt x="243" y="11"/>
                  </a:lnTo>
                  <a:lnTo>
                    <a:pt x="245" y="12"/>
                  </a:lnTo>
                  <a:lnTo>
                    <a:pt x="245" y="12"/>
                  </a:lnTo>
                  <a:lnTo>
                    <a:pt x="246" y="12"/>
                  </a:lnTo>
                  <a:lnTo>
                    <a:pt x="246" y="15"/>
                  </a:lnTo>
                  <a:lnTo>
                    <a:pt x="246" y="17"/>
                  </a:lnTo>
                  <a:lnTo>
                    <a:pt x="247" y="19"/>
                  </a:lnTo>
                  <a:lnTo>
                    <a:pt x="250" y="25"/>
                  </a:lnTo>
                  <a:lnTo>
                    <a:pt x="252" y="26"/>
                  </a:lnTo>
                  <a:lnTo>
                    <a:pt x="254" y="29"/>
                  </a:lnTo>
                  <a:lnTo>
                    <a:pt x="254" y="30"/>
                  </a:lnTo>
                  <a:lnTo>
                    <a:pt x="256" y="32"/>
                  </a:lnTo>
                  <a:lnTo>
                    <a:pt x="256" y="32"/>
                  </a:lnTo>
                  <a:lnTo>
                    <a:pt x="254" y="33"/>
                  </a:lnTo>
                  <a:lnTo>
                    <a:pt x="254" y="35"/>
                  </a:lnTo>
                  <a:lnTo>
                    <a:pt x="254" y="36"/>
                  </a:lnTo>
                  <a:lnTo>
                    <a:pt x="254" y="37"/>
                  </a:lnTo>
                  <a:lnTo>
                    <a:pt x="254" y="37"/>
                  </a:lnTo>
                  <a:lnTo>
                    <a:pt x="256" y="37"/>
                  </a:lnTo>
                  <a:lnTo>
                    <a:pt x="257" y="37"/>
                  </a:lnTo>
                  <a:lnTo>
                    <a:pt x="257" y="39"/>
                  </a:lnTo>
                  <a:lnTo>
                    <a:pt x="259" y="39"/>
                  </a:lnTo>
                  <a:lnTo>
                    <a:pt x="263" y="43"/>
                  </a:lnTo>
                  <a:lnTo>
                    <a:pt x="264" y="43"/>
                  </a:lnTo>
                  <a:lnTo>
                    <a:pt x="265" y="44"/>
                  </a:lnTo>
                  <a:lnTo>
                    <a:pt x="267" y="46"/>
                  </a:lnTo>
                  <a:lnTo>
                    <a:pt x="268" y="48"/>
                  </a:lnTo>
                  <a:lnTo>
                    <a:pt x="271" y="52"/>
                  </a:lnTo>
                  <a:lnTo>
                    <a:pt x="272" y="54"/>
                  </a:lnTo>
                  <a:lnTo>
                    <a:pt x="275" y="58"/>
                  </a:lnTo>
                  <a:lnTo>
                    <a:pt x="279" y="61"/>
                  </a:lnTo>
                  <a:lnTo>
                    <a:pt x="281" y="62"/>
                  </a:lnTo>
                  <a:lnTo>
                    <a:pt x="282" y="64"/>
                  </a:lnTo>
                  <a:lnTo>
                    <a:pt x="282" y="65"/>
                  </a:lnTo>
                  <a:lnTo>
                    <a:pt x="282" y="66"/>
                  </a:lnTo>
                  <a:lnTo>
                    <a:pt x="283" y="69"/>
                  </a:lnTo>
                  <a:lnTo>
                    <a:pt x="283" y="70"/>
                  </a:lnTo>
                  <a:lnTo>
                    <a:pt x="285" y="72"/>
                  </a:lnTo>
                  <a:lnTo>
                    <a:pt x="285" y="72"/>
                  </a:lnTo>
                  <a:lnTo>
                    <a:pt x="286" y="73"/>
                  </a:lnTo>
                  <a:lnTo>
                    <a:pt x="288" y="73"/>
                  </a:lnTo>
                  <a:lnTo>
                    <a:pt x="289" y="70"/>
                  </a:lnTo>
                  <a:lnTo>
                    <a:pt x="290" y="70"/>
                  </a:lnTo>
                  <a:lnTo>
                    <a:pt x="290" y="69"/>
                  </a:lnTo>
                  <a:lnTo>
                    <a:pt x="292" y="69"/>
                  </a:lnTo>
                  <a:lnTo>
                    <a:pt x="293" y="69"/>
                  </a:lnTo>
                  <a:lnTo>
                    <a:pt x="295" y="69"/>
                  </a:lnTo>
                  <a:lnTo>
                    <a:pt x="296" y="69"/>
                  </a:lnTo>
                  <a:lnTo>
                    <a:pt x="300" y="72"/>
                  </a:lnTo>
                  <a:lnTo>
                    <a:pt x="301" y="73"/>
                  </a:lnTo>
                  <a:lnTo>
                    <a:pt x="303" y="75"/>
                  </a:lnTo>
                  <a:lnTo>
                    <a:pt x="306" y="80"/>
                  </a:lnTo>
                  <a:lnTo>
                    <a:pt x="307" y="80"/>
                  </a:lnTo>
                  <a:lnTo>
                    <a:pt x="308" y="82"/>
                  </a:lnTo>
                  <a:lnTo>
                    <a:pt x="322" y="86"/>
                  </a:lnTo>
                  <a:lnTo>
                    <a:pt x="324" y="87"/>
                  </a:lnTo>
                  <a:lnTo>
                    <a:pt x="326" y="90"/>
                  </a:lnTo>
                  <a:lnTo>
                    <a:pt x="329" y="88"/>
                  </a:lnTo>
                  <a:lnTo>
                    <a:pt x="329" y="88"/>
                  </a:lnTo>
                  <a:lnTo>
                    <a:pt x="330" y="87"/>
                  </a:lnTo>
                  <a:lnTo>
                    <a:pt x="330" y="87"/>
                  </a:lnTo>
                  <a:lnTo>
                    <a:pt x="332" y="87"/>
                  </a:lnTo>
                  <a:lnTo>
                    <a:pt x="332" y="88"/>
                  </a:lnTo>
                  <a:lnTo>
                    <a:pt x="335" y="91"/>
                  </a:lnTo>
                  <a:lnTo>
                    <a:pt x="339" y="94"/>
                  </a:lnTo>
                  <a:lnTo>
                    <a:pt x="340" y="94"/>
                  </a:lnTo>
                  <a:lnTo>
                    <a:pt x="340" y="94"/>
                  </a:lnTo>
                  <a:lnTo>
                    <a:pt x="343" y="94"/>
                  </a:lnTo>
                  <a:lnTo>
                    <a:pt x="344" y="94"/>
                  </a:lnTo>
                  <a:lnTo>
                    <a:pt x="347" y="95"/>
                  </a:lnTo>
                  <a:lnTo>
                    <a:pt x="347" y="95"/>
                  </a:lnTo>
                  <a:lnTo>
                    <a:pt x="348" y="97"/>
                  </a:lnTo>
                  <a:lnTo>
                    <a:pt x="351" y="98"/>
                  </a:lnTo>
                  <a:lnTo>
                    <a:pt x="353" y="100"/>
                  </a:lnTo>
                  <a:lnTo>
                    <a:pt x="354" y="100"/>
                  </a:lnTo>
                  <a:lnTo>
                    <a:pt x="354" y="100"/>
                  </a:lnTo>
                  <a:lnTo>
                    <a:pt x="357" y="98"/>
                  </a:lnTo>
                  <a:lnTo>
                    <a:pt x="357" y="98"/>
                  </a:lnTo>
                  <a:lnTo>
                    <a:pt x="358" y="98"/>
                  </a:lnTo>
                  <a:lnTo>
                    <a:pt x="360" y="98"/>
                  </a:lnTo>
                  <a:lnTo>
                    <a:pt x="365" y="98"/>
                  </a:lnTo>
                  <a:lnTo>
                    <a:pt x="366" y="97"/>
                  </a:lnTo>
                  <a:lnTo>
                    <a:pt x="368" y="97"/>
                  </a:lnTo>
                  <a:lnTo>
                    <a:pt x="372" y="97"/>
                  </a:lnTo>
                  <a:lnTo>
                    <a:pt x="375" y="95"/>
                  </a:lnTo>
                  <a:lnTo>
                    <a:pt x="382" y="97"/>
                  </a:lnTo>
                  <a:lnTo>
                    <a:pt x="394" y="98"/>
                  </a:lnTo>
                  <a:lnTo>
                    <a:pt x="395" y="98"/>
                  </a:lnTo>
                  <a:lnTo>
                    <a:pt x="395" y="98"/>
                  </a:lnTo>
                  <a:lnTo>
                    <a:pt x="398" y="98"/>
                  </a:lnTo>
                  <a:lnTo>
                    <a:pt x="402" y="95"/>
                  </a:lnTo>
                  <a:lnTo>
                    <a:pt x="415" y="93"/>
                  </a:lnTo>
                  <a:lnTo>
                    <a:pt x="416" y="93"/>
                  </a:lnTo>
                  <a:lnTo>
                    <a:pt x="418" y="91"/>
                  </a:lnTo>
                  <a:lnTo>
                    <a:pt x="419" y="91"/>
                  </a:lnTo>
                  <a:lnTo>
                    <a:pt x="420" y="91"/>
                  </a:lnTo>
                  <a:lnTo>
                    <a:pt x="422" y="91"/>
                  </a:lnTo>
                  <a:lnTo>
                    <a:pt x="425" y="94"/>
                  </a:lnTo>
                  <a:lnTo>
                    <a:pt x="426" y="95"/>
                  </a:lnTo>
                  <a:lnTo>
                    <a:pt x="426" y="95"/>
                  </a:lnTo>
                  <a:lnTo>
                    <a:pt x="427" y="95"/>
                  </a:lnTo>
                  <a:lnTo>
                    <a:pt x="429" y="95"/>
                  </a:lnTo>
                  <a:lnTo>
                    <a:pt x="429" y="95"/>
                  </a:lnTo>
                  <a:lnTo>
                    <a:pt x="430" y="94"/>
                  </a:lnTo>
                  <a:lnTo>
                    <a:pt x="431" y="93"/>
                  </a:lnTo>
                  <a:lnTo>
                    <a:pt x="433" y="93"/>
                  </a:lnTo>
                  <a:lnTo>
                    <a:pt x="434" y="93"/>
                  </a:lnTo>
                  <a:lnTo>
                    <a:pt x="434" y="93"/>
                  </a:lnTo>
                  <a:lnTo>
                    <a:pt x="436" y="93"/>
                  </a:lnTo>
                  <a:lnTo>
                    <a:pt x="437" y="93"/>
                  </a:lnTo>
                  <a:lnTo>
                    <a:pt x="438" y="94"/>
                  </a:lnTo>
                  <a:lnTo>
                    <a:pt x="440" y="95"/>
                  </a:lnTo>
                  <a:lnTo>
                    <a:pt x="440" y="97"/>
                  </a:lnTo>
                  <a:lnTo>
                    <a:pt x="440" y="97"/>
                  </a:lnTo>
                  <a:lnTo>
                    <a:pt x="441" y="97"/>
                  </a:lnTo>
                  <a:lnTo>
                    <a:pt x="443" y="98"/>
                  </a:lnTo>
                  <a:lnTo>
                    <a:pt x="444" y="98"/>
                  </a:lnTo>
                  <a:lnTo>
                    <a:pt x="445" y="100"/>
                  </a:lnTo>
                  <a:lnTo>
                    <a:pt x="445" y="101"/>
                  </a:lnTo>
                  <a:lnTo>
                    <a:pt x="445" y="102"/>
                  </a:lnTo>
                  <a:lnTo>
                    <a:pt x="447" y="102"/>
                  </a:lnTo>
                  <a:lnTo>
                    <a:pt x="447" y="102"/>
                  </a:lnTo>
                  <a:lnTo>
                    <a:pt x="449" y="104"/>
                  </a:lnTo>
                  <a:lnTo>
                    <a:pt x="454" y="105"/>
                  </a:lnTo>
                  <a:lnTo>
                    <a:pt x="456" y="105"/>
                  </a:lnTo>
                  <a:lnTo>
                    <a:pt x="465" y="104"/>
                  </a:lnTo>
                  <a:lnTo>
                    <a:pt x="465" y="104"/>
                  </a:lnTo>
                  <a:lnTo>
                    <a:pt x="465" y="104"/>
                  </a:lnTo>
                  <a:lnTo>
                    <a:pt x="466" y="102"/>
                  </a:lnTo>
                  <a:lnTo>
                    <a:pt x="466" y="102"/>
                  </a:lnTo>
                  <a:lnTo>
                    <a:pt x="467" y="101"/>
                  </a:lnTo>
                  <a:lnTo>
                    <a:pt x="467" y="100"/>
                  </a:lnTo>
                  <a:lnTo>
                    <a:pt x="469" y="98"/>
                  </a:lnTo>
                  <a:lnTo>
                    <a:pt x="469" y="98"/>
                  </a:lnTo>
                  <a:lnTo>
                    <a:pt x="470" y="98"/>
                  </a:lnTo>
                  <a:lnTo>
                    <a:pt x="470" y="98"/>
                  </a:lnTo>
                  <a:lnTo>
                    <a:pt x="472" y="98"/>
                  </a:lnTo>
                  <a:lnTo>
                    <a:pt x="472" y="95"/>
                  </a:lnTo>
                  <a:lnTo>
                    <a:pt x="472" y="95"/>
                  </a:lnTo>
                  <a:lnTo>
                    <a:pt x="473" y="94"/>
                  </a:lnTo>
                  <a:lnTo>
                    <a:pt x="474" y="93"/>
                  </a:lnTo>
                  <a:lnTo>
                    <a:pt x="476" y="93"/>
                  </a:lnTo>
                  <a:lnTo>
                    <a:pt x="477" y="93"/>
                  </a:lnTo>
                  <a:lnTo>
                    <a:pt x="478" y="93"/>
                  </a:lnTo>
                  <a:lnTo>
                    <a:pt x="478" y="93"/>
                  </a:lnTo>
                  <a:lnTo>
                    <a:pt x="480" y="93"/>
                  </a:lnTo>
                  <a:lnTo>
                    <a:pt x="483" y="91"/>
                  </a:lnTo>
                  <a:lnTo>
                    <a:pt x="483" y="93"/>
                  </a:lnTo>
                  <a:lnTo>
                    <a:pt x="484" y="93"/>
                  </a:lnTo>
                  <a:lnTo>
                    <a:pt x="487" y="98"/>
                  </a:lnTo>
                  <a:lnTo>
                    <a:pt x="487" y="98"/>
                  </a:lnTo>
                  <a:lnTo>
                    <a:pt x="487" y="100"/>
                  </a:lnTo>
                  <a:lnTo>
                    <a:pt x="487" y="101"/>
                  </a:lnTo>
                  <a:lnTo>
                    <a:pt x="487" y="104"/>
                  </a:lnTo>
                  <a:lnTo>
                    <a:pt x="485" y="104"/>
                  </a:lnTo>
                  <a:lnTo>
                    <a:pt x="485" y="105"/>
                  </a:lnTo>
                  <a:lnTo>
                    <a:pt x="485" y="106"/>
                  </a:lnTo>
                  <a:lnTo>
                    <a:pt x="487" y="109"/>
                  </a:lnTo>
                  <a:lnTo>
                    <a:pt x="487" y="115"/>
                  </a:lnTo>
                  <a:lnTo>
                    <a:pt x="487" y="116"/>
                  </a:lnTo>
                  <a:lnTo>
                    <a:pt x="487" y="117"/>
                  </a:lnTo>
                  <a:lnTo>
                    <a:pt x="485" y="119"/>
                  </a:lnTo>
                  <a:lnTo>
                    <a:pt x="485" y="120"/>
                  </a:lnTo>
                  <a:lnTo>
                    <a:pt x="484" y="122"/>
                  </a:lnTo>
                  <a:lnTo>
                    <a:pt x="484" y="123"/>
                  </a:lnTo>
                  <a:lnTo>
                    <a:pt x="485" y="127"/>
                  </a:lnTo>
                  <a:lnTo>
                    <a:pt x="487" y="131"/>
                  </a:lnTo>
                  <a:lnTo>
                    <a:pt x="488" y="133"/>
                  </a:lnTo>
                  <a:lnTo>
                    <a:pt x="487" y="137"/>
                  </a:lnTo>
                  <a:lnTo>
                    <a:pt x="488" y="138"/>
                  </a:lnTo>
                  <a:lnTo>
                    <a:pt x="488" y="140"/>
                  </a:lnTo>
                  <a:lnTo>
                    <a:pt x="492" y="144"/>
                  </a:lnTo>
                  <a:lnTo>
                    <a:pt x="492" y="145"/>
                  </a:lnTo>
                  <a:lnTo>
                    <a:pt x="494" y="145"/>
                  </a:lnTo>
                  <a:lnTo>
                    <a:pt x="494" y="151"/>
                  </a:lnTo>
                  <a:lnTo>
                    <a:pt x="495" y="152"/>
                  </a:lnTo>
                  <a:lnTo>
                    <a:pt x="495" y="152"/>
                  </a:lnTo>
                  <a:lnTo>
                    <a:pt x="496" y="153"/>
                  </a:lnTo>
                  <a:lnTo>
                    <a:pt x="498" y="152"/>
                  </a:lnTo>
                  <a:lnTo>
                    <a:pt x="498" y="152"/>
                  </a:lnTo>
                  <a:lnTo>
                    <a:pt x="501" y="151"/>
                  </a:lnTo>
                  <a:lnTo>
                    <a:pt x="501" y="151"/>
                  </a:lnTo>
                  <a:lnTo>
                    <a:pt x="501" y="152"/>
                  </a:lnTo>
                  <a:lnTo>
                    <a:pt x="502" y="153"/>
                  </a:lnTo>
                  <a:lnTo>
                    <a:pt x="503" y="153"/>
                  </a:lnTo>
                  <a:lnTo>
                    <a:pt x="503" y="153"/>
                  </a:lnTo>
                  <a:lnTo>
                    <a:pt x="503" y="156"/>
                  </a:lnTo>
                  <a:lnTo>
                    <a:pt x="502" y="160"/>
                  </a:lnTo>
                  <a:lnTo>
                    <a:pt x="503" y="162"/>
                  </a:lnTo>
                  <a:lnTo>
                    <a:pt x="503" y="163"/>
                  </a:lnTo>
                  <a:lnTo>
                    <a:pt x="503" y="163"/>
                  </a:lnTo>
                  <a:lnTo>
                    <a:pt x="509" y="162"/>
                  </a:lnTo>
                  <a:lnTo>
                    <a:pt x="510" y="162"/>
                  </a:lnTo>
                  <a:lnTo>
                    <a:pt x="512" y="162"/>
                  </a:lnTo>
                  <a:lnTo>
                    <a:pt x="514" y="159"/>
                  </a:lnTo>
                  <a:lnTo>
                    <a:pt x="519" y="153"/>
                  </a:lnTo>
                  <a:lnTo>
                    <a:pt x="520" y="152"/>
                  </a:lnTo>
                  <a:lnTo>
                    <a:pt x="520" y="152"/>
                  </a:lnTo>
                  <a:lnTo>
                    <a:pt x="521" y="152"/>
                  </a:lnTo>
                  <a:lnTo>
                    <a:pt x="523" y="152"/>
                  </a:lnTo>
                  <a:lnTo>
                    <a:pt x="525" y="155"/>
                  </a:lnTo>
                  <a:lnTo>
                    <a:pt x="530" y="156"/>
                  </a:lnTo>
                  <a:lnTo>
                    <a:pt x="531" y="156"/>
                  </a:lnTo>
                  <a:lnTo>
                    <a:pt x="531" y="158"/>
                  </a:lnTo>
                  <a:lnTo>
                    <a:pt x="532" y="159"/>
                  </a:lnTo>
                  <a:lnTo>
                    <a:pt x="534" y="159"/>
                  </a:lnTo>
                  <a:lnTo>
                    <a:pt x="537" y="163"/>
                  </a:lnTo>
                  <a:lnTo>
                    <a:pt x="538" y="164"/>
                  </a:lnTo>
                  <a:lnTo>
                    <a:pt x="539" y="164"/>
                  </a:lnTo>
                  <a:lnTo>
                    <a:pt x="541" y="164"/>
                  </a:lnTo>
                  <a:lnTo>
                    <a:pt x="542" y="164"/>
                  </a:lnTo>
                  <a:lnTo>
                    <a:pt x="543" y="164"/>
                  </a:lnTo>
                  <a:lnTo>
                    <a:pt x="548" y="164"/>
                  </a:lnTo>
                  <a:lnTo>
                    <a:pt x="548" y="163"/>
                  </a:lnTo>
                  <a:lnTo>
                    <a:pt x="549" y="163"/>
                  </a:lnTo>
                  <a:lnTo>
                    <a:pt x="550" y="162"/>
                  </a:lnTo>
                  <a:lnTo>
                    <a:pt x="550" y="162"/>
                  </a:lnTo>
                  <a:lnTo>
                    <a:pt x="552" y="162"/>
                  </a:lnTo>
                  <a:lnTo>
                    <a:pt x="553" y="162"/>
                  </a:lnTo>
                  <a:lnTo>
                    <a:pt x="555" y="163"/>
                  </a:lnTo>
                  <a:lnTo>
                    <a:pt x="556" y="163"/>
                  </a:lnTo>
                  <a:lnTo>
                    <a:pt x="557" y="164"/>
                  </a:lnTo>
                  <a:lnTo>
                    <a:pt x="557" y="164"/>
                  </a:lnTo>
                  <a:lnTo>
                    <a:pt x="557" y="166"/>
                  </a:lnTo>
                  <a:lnTo>
                    <a:pt x="557" y="167"/>
                  </a:lnTo>
                  <a:lnTo>
                    <a:pt x="557" y="169"/>
                  </a:lnTo>
                  <a:lnTo>
                    <a:pt x="557" y="169"/>
                  </a:lnTo>
                  <a:lnTo>
                    <a:pt x="556" y="170"/>
                  </a:lnTo>
                  <a:lnTo>
                    <a:pt x="556" y="171"/>
                  </a:lnTo>
                  <a:lnTo>
                    <a:pt x="555" y="173"/>
                  </a:lnTo>
                  <a:lnTo>
                    <a:pt x="555" y="173"/>
                  </a:lnTo>
                  <a:lnTo>
                    <a:pt x="555" y="176"/>
                  </a:lnTo>
                  <a:lnTo>
                    <a:pt x="555" y="176"/>
                  </a:lnTo>
                  <a:lnTo>
                    <a:pt x="556" y="180"/>
                  </a:lnTo>
                  <a:lnTo>
                    <a:pt x="556" y="181"/>
                  </a:lnTo>
                  <a:lnTo>
                    <a:pt x="559" y="182"/>
                  </a:lnTo>
                  <a:lnTo>
                    <a:pt x="563" y="181"/>
                  </a:lnTo>
                  <a:lnTo>
                    <a:pt x="564" y="181"/>
                  </a:lnTo>
                  <a:lnTo>
                    <a:pt x="564" y="182"/>
                  </a:lnTo>
                  <a:lnTo>
                    <a:pt x="566" y="184"/>
                  </a:lnTo>
                  <a:lnTo>
                    <a:pt x="567" y="187"/>
                  </a:lnTo>
                  <a:lnTo>
                    <a:pt x="570" y="187"/>
                  </a:lnTo>
                  <a:lnTo>
                    <a:pt x="571" y="188"/>
                  </a:lnTo>
                  <a:lnTo>
                    <a:pt x="573" y="187"/>
                  </a:lnTo>
                  <a:lnTo>
                    <a:pt x="573" y="187"/>
                  </a:lnTo>
                  <a:lnTo>
                    <a:pt x="574" y="188"/>
                  </a:lnTo>
                  <a:lnTo>
                    <a:pt x="574" y="188"/>
                  </a:lnTo>
                  <a:lnTo>
                    <a:pt x="575" y="189"/>
                  </a:lnTo>
                  <a:lnTo>
                    <a:pt x="575" y="191"/>
                  </a:lnTo>
                  <a:lnTo>
                    <a:pt x="578" y="191"/>
                  </a:lnTo>
                  <a:lnTo>
                    <a:pt x="581" y="191"/>
                  </a:lnTo>
                  <a:lnTo>
                    <a:pt x="582" y="191"/>
                  </a:lnTo>
                  <a:lnTo>
                    <a:pt x="584" y="191"/>
                  </a:lnTo>
                  <a:lnTo>
                    <a:pt x="584" y="191"/>
                  </a:lnTo>
                  <a:lnTo>
                    <a:pt x="586" y="191"/>
                  </a:lnTo>
                  <a:lnTo>
                    <a:pt x="597" y="192"/>
                  </a:lnTo>
                  <a:lnTo>
                    <a:pt x="599" y="191"/>
                  </a:lnTo>
                  <a:lnTo>
                    <a:pt x="600" y="191"/>
                  </a:lnTo>
                  <a:lnTo>
                    <a:pt x="602" y="189"/>
                  </a:lnTo>
                  <a:lnTo>
                    <a:pt x="603" y="189"/>
                  </a:lnTo>
                  <a:lnTo>
                    <a:pt x="603" y="188"/>
                  </a:lnTo>
                  <a:lnTo>
                    <a:pt x="604" y="188"/>
                  </a:lnTo>
                  <a:lnTo>
                    <a:pt x="604" y="187"/>
                  </a:lnTo>
                  <a:lnTo>
                    <a:pt x="606" y="182"/>
                  </a:lnTo>
                  <a:lnTo>
                    <a:pt x="608" y="180"/>
                  </a:lnTo>
                  <a:lnTo>
                    <a:pt x="610" y="178"/>
                  </a:lnTo>
                  <a:lnTo>
                    <a:pt x="611" y="178"/>
                  </a:lnTo>
                  <a:lnTo>
                    <a:pt x="611" y="178"/>
                  </a:lnTo>
                  <a:lnTo>
                    <a:pt x="611" y="178"/>
                  </a:lnTo>
                  <a:lnTo>
                    <a:pt x="613" y="180"/>
                  </a:lnTo>
                  <a:lnTo>
                    <a:pt x="614" y="182"/>
                  </a:lnTo>
                  <a:lnTo>
                    <a:pt x="615" y="184"/>
                  </a:lnTo>
                  <a:lnTo>
                    <a:pt x="617" y="184"/>
                  </a:lnTo>
                  <a:lnTo>
                    <a:pt x="617" y="185"/>
                  </a:lnTo>
                  <a:lnTo>
                    <a:pt x="617" y="187"/>
                  </a:lnTo>
                  <a:lnTo>
                    <a:pt x="617" y="188"/>
                  </a:lnTo>
                  <a:lnTo>
                    <a:pt x="615" y="191"/>
                  </a:lnTo>
                  <a:lnTo>
                    <a:pt x="615" y="192"/>
                  </a:lnTo>
                  <a:lnTo>
                    <a:pt x="615" y="192"/>
                  </a:lnTo>
                  <a:lnTo>
                    <a:pt x="617" y="194"/>
                  </a:lnTo>
                  <a:lnTo>
                    <a:pt x="617" y="195"/>
                  </a:lnTo>
                  <a:lnTo>
                    <a:pt x="617" y="195"/>
                  </a:lnTo>
                  <a:lnTo>
                    <a:pt x="620" y="196"/>
                  </a:lnTo>
                  <a:lnTo>
                    <a:pt x="620" y="196"/>
                  </a:lnTo>
                  <a:lnTo>
                    <a:pt x="620" y="198"/>
                  </a:lnTo>
                  <a:lnTo>
                    <a:pt x="620" y="199"/>
                  </a:lnTo>
                  <a:lnTo>
                    <a:pt x="621" y="200"/>
                  </a:lnTo>
                  <a:lnTo>
                    <a:pt x="622" y="200"/>
                  </a:lnTo>
                  <a:lnTo>
                    <a:pt x="622" y="200"/>
                  </a:lnTo>
                  <a:lnTo>
                    <a:pt x="628" y="199"/>
                  </a:lnTo>
                  <a:lnTo>
                    <a:pt x="629" y="199"/>
                  </a:lnTo>
                  <a:lnTo>
                    <a:pt x="631" y="198"/>
                  </a:lnTo>
                  <a:lnTo>
                    <a:pt x="631" y="198"/>
                  </a:lnTo>
                  <a:close/>
                </a:path>
              </a:pathLst>
            </a:custGeom>
            <a:grpFill/>
            <a:ln w="12700">
              <a:solidFill>
                <a:schemeClr val="bg1">
                  <a:lumMod val="7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35" name="Freeform 21">
              <a:extLst>
                <a:ext uri="{FF2B5EF4-FFF2-40B4-BE49-F238E27FC236}">
                  <a16:creationId xmlns:a16="http://schemas.microsoft.com/office/drawing/2014/main" xmlns="" id="{6E5C2CE3-F28B-468A-81D7-54195776F280}"/>
                </a:ext>
              </a:extLst>
            </p:cNvPr>
            <p:cNvSpPr>
              <a:spLocks/>
            </p:cNvSpPr>
            <p:nvPr/>
          </p:nvSpPr>
          <p:spPr bwMode="auto">
            <a:xfrm>
              <a:off x="3271" y="3066"/>
              <a:ext cx="492" cy="556"/>
            </a:xfrm>
            <a:custGeom>
              <a:avLst/>
              <a:gdLst>
                <a:gd name="T0" fmla="*/ 484 w 492"/>
                <a:gd name="T1" fmla="*/ 137 h 556"/>
                <a:gd name="T2" fmla="*/ 491 w 492"/>
                <a:gd name="T3" fmla="*/ 174 h 556"/>
                <a:gd name="T4" fmla="*/ 473 w 492"/>
                <a:gd name="T5" fmla="*/ 200 h 556"/>
                <a:gd name="T6" fmla="*/ 444 w 492"/>
                <a:gd name="T7" fmla="*/ 235 h 556"/>
                <a:gd name="T8" fmla="*/ 441 w 492"/>
                <a:gd name="T9" fmla="*/ 286 h 556"/>
                <a:gd name="T10" fmla="*/ 448 w 492"/>
                <a:gd name="T11" fmla="*/ 304 h 556"/>
                <a:gd name="T12" fmla="*/ 460 w 492"/>
                <a:gd name="T13" fmla="*/ 326 h 556"/>
                <a:gd name="T14" fmla="*/ 474 w 492"/>
                <a:gd name="T15" fmla="*/ 362 h 556"/>
                <a:gd name="T16" fmla="*/ 465 w 492"/>
                <a:gd name="T17" fmla="*/ 400 h 556"/>
                <a:gd name="T18" fmla="*/ 487 w 492"/>
                <a:gd name="T19" fmla="*/ 400 h 556"/>
                <a:gd name="T20" fmla="*/ 473 w 492"/>
                <a:gd name="T21" fmla="*/ 427 h 556"/>
                <a:gd name="T22" fmla="*/ 467 w 492"/>
                <a:gd name="T23" fmla="*/ 467 h 556"/>
                <a:gd name="T24" fmla="*/ 433 w 492"/>
                <a:gd name="T25" fmla="*/ 488 h 556"/>
                <a:gd name="T26" fmla="*/ 407 w 492"/>
                <a:gd name="T27" fmla="*/ 473 h 556"/>
                <a:gd name="T28" fmla="*/ 369 w 492"/>
                <a:gd name="T29" fmla="*/ 487 h 556"/>
                <a:gd name="T30" fmla="*/ 379 w 492"/>
                <a:gd name="T31" fmla="*/ 502 h 556"/>
                <a:gd name="T32" fmla="*/ 362 w 492"/>
                <a:gd name="T33" fmla="*/ 525 h 556"/>
                <a:gd name="T34" fmla="*/ 329 w 492"/>
                <a:gd name="T35" fmla="*/ 503 h 556"/>
                <a:gd name="T36" fmla="*/ 301 w 492"/>
                <a:gd name="T37" fmla="*/ 525 h 556"/>
                <a:gd name="T38" fmla="*/ 292 w 492"/>
                <a:gd name="T39" fmla="*/ 546 h 556"/>
                <a:gd name="T40" fmla="*/ 253 w 492"/>
                <a:gd name="T41" fmla="*/ 550 h 556"/>
                <a:gd name="T42" fmla="*/ 239 w 492"/>
                <a:gd name="T43" fmla="*/ 534 h 556"/>
                <a:gd name="T44" fmla="*/ 238 w 492"/>
                <a:gd name="T45" fmla="*/ 509 h 556"/>
                <a:gd name="T46" fmla="*/ 202 w 492"/>
                <a:gd name="T47" fmla="*/ 528 h 556"/>
                <a:gd name="T48" fmla="*/ 210 w 492"/>
                <a:gd name="T49" fmla="*/ 492 h 556"/>
                <a:gd name="T50" fmla="*/ 228 w 492"/>
                <a:gd name="T51" fmla="*/ 470 h 556"/>
                <a:gd name="T52" fmla="*/ 238 w 492"/>
                <a:gd name="T53" fmla="*/ 440 h 556"/>
                <a:gd name="T54" fmla="*/ 227 w 492"/>
                <a:gd name="T55" fmla="*/ 431 h 556"/>
                <a:gd name="T56" fmla="*/ 225 w 492"/>
                <a:gd name="T57" fmla="*/ 395 h 556"/>
                <a:gd name="T58" fmla="*/ 191 w 492"/>
                <a:gd name="T59" fmla="*/ 390 h 556"/>
                <a:gd name="T60" fmla="*/ 159 w 492"/>
                <a:gd name="T61" fmla="*/ 393 h 556"/>
                <a:gd name="T62" fmla="*/ 130 w 492"/>
                <a:gd name="T63" fmla="*/ 422 h 556"/>
                <a:gd name="T64" fmla="*/ 108 w 492"/>
                <a:gd name="T65" fmla="*/ 401 h 556"/>
                <a:gd name="T66" fmla="*/ 80 w 492"/>
                <a:gd name="T67" fmla="*/ 431 h 556"/>
                <a:gd name="T68" fmla="*/ 64 w 492"/>
                <a:gd name="T69" fmla="*/ 415 h 556"/>
                <a:gd name="T70" fmla="*/ 50 w 492"/>
                <a:gd name="T71" fmla="*/ 393 h 556"/>
                <a:gd name="T72" fmla="*/ 51 w 492"/>
                <a:gd name="T73" fmla="*/ 353 h 556"/>
                <a:gd name="T74" fmla="*/ 64 w 492"/>
                <a:gd name="T75" fmla="*/ 332 h 556"/>
                <a:gd name="T76" fmla="*/ 65 w 492"/>
                <a:gd name="T77" fmla="*/ 312 h 556"/>
                <a:gd name="T78" fmla="*/ 36 w 492"/>
                <a:gd name="T79" fmla="*/ 310 h 556"/>
                <a:gd name="T80" fmla="*/ 16 w 492"/>
                <a:gd name="T81" fmla="*/ 315 h 556"/>
                <a:gd name="T82" fmla="*/ 10 w 492"/>
                <a:gd name="T83" fmla="*/ 301 h 556"/>
                <a:gd name="T84" fmla="*/ 48 w 492"/>
                <a:gd name="T85" fmla="*/ 268 h 556"/>
                <a:gd name="T86" fmla="*/ 50 w 492"/>
                <a:gd name="T87" fmla="*/ 235 h 556"/>
                <a:gd name="T88" fmla="*/ 52 w 492"/>
                <a:gd name="T89" fmla="*/ 212 h 556"/>
                <a:gd name="T90" fmla="*/ 46 w 492"/>
                <a:gd name="T91" fmla="*/ 187 h 556"/>
                <a:gd name="T92" fmla="*/ 41 w 492"/>
                <a:gd name="T93" fmla="*/ 155 h 556"/>
                <a:gd name="T94" fmla="*/ 41 w 492"/>
                <a:gd name="T95" fmla="*/ 127 h 556"/>
                <a:gd name="T96" fmla="*/ 48 w 492"/>
                <a:gd name="T97" fmla="*/ 80 h 556"/>
                <a:gd name="T98" fmla="*/ 61 w 492"/>
                <a:gd name="T99" fmla="*/ 58 h 556"/>
                <a:gd name="T100" fmla="*/ 81 w 492"/>
                <a:gd name="T101" fmla="*/ 53 h 556"/>
                <a:gd name="T102" fmla="*/ 145 w 492"/>
                <a:gd name="T103" fmla="*/ 47 h 556"/>
                <a:gd name="T104" fmla="*/ 155 w 492"/>
                <a:gd name="T105" fmla="*/ 25 h 556"/>
                <a:gd name="T106" fmla="*/ 174 w 492"/>
                <a:gd name="T107" fmla="*/ 7 h 556"/>
                <a:gd name="T108" fmla="*/ 243 w 492"/>
                <a:gd name="T109" fmla="*/ 17 h 556"/>
                <a:gd name="T110" fmla="*/ 310 w 492"/>
                <a:gd name="T111" fmla="*/ 44 h 556"/>
                <a:gd name="T112" fmla="*/ 350 w 492"/>
                <a:gd name="T113" fmla="*/ 50 h 556"/>
                <a:gd name="T114" fmla="*/ 373 w 492"/>
                <a:gd name="T115" fmla="*/ 39 h 556"/>
                <a:gd name="T116" fmla="*/ 384 w 492"/>
                <a:gd name="T117" fmla="*/ 62 h 556"/>
                <a:gd name="T118" fmla="*/ 434 w 492"/>
                <a:gd name="T119" fmla="*/ 23 h 556"/>
                <a:gd name="T120" fmla="*/ 441 w 492"/>
                <a:gd name="T121" fmla="*/ 59 h 556"/>
                <a:gd name="T122" fmla="*/ 437 w 492"/>
                <a:gd name="T123" fmla="*/ 91 h 556"/>
                <a:gd name="T124" fmla="*/ 462 w 492"/>
                <a:gd name="T125" fmla="*/ 108 h 5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492" h="556">
                  <a:moveTo>
                    <a:pt x="462" y="108"/>
                  </a:moveTo>
                  <a:lnTo>
                    <a:pt x="462" y="116"/>
                  </a:lnTo>
                  <a:lnTo>
                    <a:pt x="462" y="118"/>
                  </a:lnTo>
                  <a:lnTo>
                    <a:pt x="462" y="119"/>
                  </a:lnTo>
                  <a:lnTo>
                    <a:pt x="463" y="120"/>
                  </a:lnTo>
                  <a:lnTo>
                    <a:pt x="465" y="120"/>
                  </a:lnTo>
                  <a:lnTo>
                    <a:pt x="466" y="120"/>
                  </a:lnTo>
                  <a:lnTo>
                    <a:pt x="467" y="122"/>
                  </a:lnTo>
                  <a:lnTo>
                    <a:pt x="469" y="122"/>
                  </a:lnTo>
                  <a:lnTo>
                    <a:pt x="470" y="123"/>
                  </a:lnTo>
                  <a:lnTo>
                    <a:pt x="470" y="123"/>
                  </a:lnTo>
                  <a:lnTo>
                    <a:pt x="472" y="124"/>
                  </a:lnTo>
                  <a:lnTo>
                    <a:pt x="473" y="124"/>
                  </a:lnTo>
                  <a:lnTo>
                    <a:pt x="473" y="127"/>
                  </a:lnTo>
                  <a:lnTo>
                    <a:pt x="473" y="127"/>
                  </a:lnTo>
                  <a:lnTo>
                    <a:pt x="474" y="127"/>
                  </a:lnTo>
                  <a:lnTo>
                    <a:pt x="476" y="129"/>
                  </a:lnTo>
                  <a:lnTo>
                    <a:pt x="481" y="131"/>
                  </a:lnTo>
                  <a:lnTo>
                    <a:pt x="481" y="133"/>
                  </a:lnTo>
                  <a:lnTo>
                    <a:pt x="483" y="133"/>
                  </a:lnTo>
                  <a:lnTo>
                    <a:pt x="483" y="133"/>
                  </a:lnTo>
                  <a:lnTo>
                    <a:pt x="484" y="137"/>
                  </a:lnTo>
                  <a:lnTo>
                    <a:pt x="481" y="144"/>
                  </a:lnTo>
                  <a:lnTo>
                    <a:pt x="481" y="145"/>
                  </a:lnTo>
                  <a:lnTo>
                    <a:pt x="481" y="147"/>
                  </a:lnTo>
                  <a:lnTo>
                    <a:pt x="481" y="148"/>
                  </a:lnTo>
                  <a:lnTo>
                    <a:pt x="481" y="152"/>
                  </a:lnTo>
                  <a:lnTo>
                    <a:pt x="481" y="155"/>
                  </a:lnTo>
                  <a:lnTo>
                    <a:pt x="480" y="156"/>
                  </a:lnTo>
                  <a:lnTo>
                    <a:pt x="476" y="160"/>
                  </a:lnTo>
                  <a:lnTo>
                    <a:pt x="478" y="160"/>
                  </a:lnTo>
                  <a:lnTo>
                    <a:pt x="480" y="163"/>
                  </a:lnTo>
                  <a:lnTo>
                    <a:pt x="481" y="165"/>
                  </a:lnTo>
                  <a:lnTo>
                    <a:pt x="481" y="165"/>
                  </a:lnTo>
                  <a:lnTo>
                    <a:pt x="484" y="166"/>
                  </a:lnTo>
                  <a:lnTo>
                    <a:pt x="487" y="166"/>
                  </a:lnTo>
                  <a:lnTo>
                    <a:pt x="487" y="166"/>
                  </a:lnTo>
                  <a:lnTo>
                    <a:pt x="487" y="167"/>
                  </a:lnTo>
                  <a:lnTo>
                    <a:pt x="487" y="170"/>
                  </a:lnTo>
                  <a:lnTo>
                    <a:pt x="487" y="171"/>
                  </a:lnTo>
                  <a:lnTo>
                    <a:pt x="487" y="173"/>
                  </a:lnTo>
                  <a:lnTo>
                    <a:pt x="487" y="173"/>
                  </a:lnTo>
                  <a:lnTo>
                    <a:pt x="489" y="174"/>
                  </a:lnTo>
                  <a:lnTo>
                    <a:pt x="491" y="174"/>
                  </a:lnTo>
                  <a:lnTo>
                    <a:pt x="491" y="176"/>
                  </a:lnTo>
                  <a:lnTo>
                    <a:pt x="492" y="177"/>
                  </a:lnTo>
                  <a:lnTo>
                    <a:pt x="492" y="180"/>
                  </a:lnTo>
                  <a:lnTo>
                    <a:pt x="492" y="180"/>
                  </a:lnTo>
                  <a:lnTo>
                    <a:pt x="491" y="181"/>
                  </a:lnTo>
                  <a:lnTo>
                    <a:pt x="489" y="185"/>
                  </a:lnTo>
                  <a:lnTo>
                    <a:pt x="488" y="185"/>
                  </a:lnTo>
                  <a:lnTo>
                    <a:pt x="488" y="187"/>
                  </a:lnTo>
                  <a:lnTo>
                    <a:pt x="487" y="188"/>
                  </a:lnTo>
                  <a:lnTo>
                    <a:pt x="485" y="188"/>
                  </a:lnTo>
                  <a:lnTo>
                    <a:pt x="484" y="189"/>
                  </a:lnTo>
                  <a:lnTo>
                    <a:pt x="478" y="191"/>
                  </a:lnTo>
                  <a:lnTo>
                    <a:pt x="478" y="192"/>
                  </a:lnTo>
                  <a:lnTo>
                    <a:pt x="478" y="194"/>
                  </a:lnTo>
                  <a:lnTo>
                    <a:pt x="478" y="195"/>
                  </a:lnTo>
                  <a:lnTo>
                    <a:pt x="478" y="195"/>
                  </a:lnTo>
                  <a:lnTo>
                    <a:pt x="477" y="196"/>
                  </a:lnTo>
                  <a:lnTo>
                    <a:pt x="476" y="198"/>
                  </a:lnTo>
                  <a:lnTo>
                    <a:pt x="474" y="198"/>
                  </a:lnTo>
                  <a:lnTo>
                    <a:pt x="473" y="199"/>
                  </a:lnTo>
                  <a:lnTo>
                    <a:pt x="473" y="199"/>
                  </a:lnTo>
                  <a:lnTo>
                    <a:pt x="473" y="200"/>
                  </a:lnTo>
                  <a:lnTo>
                    <a:pt x="473" y="202"/>
                  </a:lnTo>
                  <a:lnTo>
                    <a:pt x="473" y="205"/>
                  </a:lnTo>
                  <a:lnTo>
                    <a:pt x="472" y="206"/>
                  </a:lnTo>
                  <a:lnTo>
                    <a:pt x="472" y="207"/>
                  </a:lnTo>
                  <a:lnTo>
                    <a:pt x="472" y="209"/>
                  </a:lnTo>
                  <a:lnTo>
                    <a:pt x="470" y="210"/>
                  </a:lnTo>
                  <a:lnTo>
                    <a:pt x="463" y="216"/>
                  </a:lnTo>
                  <a:lnTo>
                    <a:pt x="460" y="216"/>
                  </a:lnTo>
                  <a:lnTo>
                    <a:pt x="456" y="217"/>
                  </a:lnTo>
                  <a:lnTo>
                    <a:pt x="455" y="217"/>
                  </a:lnTo>
                  <a:lnTo>
                    <a:pt x="454" y="217"/>
                  </a:lnTo>
                  <a:lnTo>
                    <a:pt x="452" y="218"/>
                  </a:lnTo>
                  <a:lnTo>
                    <a:pt x="451" y="218"/>
                  </a:lnTo>
                  <a:lnTo>
                    <a:pt x="448" y="218"/>
                  </a:lnTo>
                  <a:lnTo>
                    <a:pt x="447" y="220"/>
                  </a:lnTo>
                  <a:lnTo>
                    <a:pt x="447" y="220"/>
                  </a:lnTo>
                  <a:lnTo>
                    <a:pt x="445" y="221"/>
                  </a:lnTo>
                  <a:lnTo>
                    <a:pt x="444" y="224"/>
                  </a:lnTo>
                  <a:lnTo>
                    <a:pt x="444" y="225"/>
                  </a:lnTo>
                  <a:lnTo>
                    <a:pt x="445" y="231"/>
                  </a:lnTo>
                  <a:lnTo>
                    <a:pt x="445" y="234"/>
                  </a:lnTo>
                  <a:lnTo>
                    <a:pt x="444" y="235"/>
                  </a:lnTo>
                  <a:lnTo>
                    <a:pt x="444" y="236"/>
                  </a:lnTo>
                  <a:lnTo>
                    <a:pt x="442" y="236"/>
                  </a:lnTo>
                  <a:lnTo>
                    <a:pt x="442" y="238"/>
                  </a:lnTo>
                  <a:lnTo>
                    <a:pt x="438" y="243"/>
                  </a:lnTo>
                  <a:lnTo>
                    <a:pt x="438" y="245"/>
                  </a:lnTo>
                  <a:lnTo>
                    <a:pt x="436" y="249"/>
                  </a:lnTo>
                  <a:lnTo>
                    <a:pt x="434" y="254"/>
                  </a:lnTo>
                  <a:lnTo>
                    <a:pt x="433" y="257"/>
                  </a:lnTo>
                  <a:lnTo>
                    <a:pt x="431" y="260"/>
                  </a:lnTo>
                  <a:lnTo>
                    <a:pt x="431" y="260"/>
                  </a:lnTo>
                  <a:lnTo>
                    <a:pt x="431" y="261"/>
                  </a:lnTo>
                  <a:lnTo>
                    <a:pt x="431" y="263"/>
                  </a:lnTo>
                  <a:lnTo>
                    <a:pt x="431" y="264"/>
                  </a:lnTo>
                  <a:lnTo>
                    <a:pt x="431" y="265"/>
                  </a:lnTo>
                  <a:lnTo>
                    <a:pt x="433" y="265"/>
                  </a:lnTo>
                  <a:lnTo>
                    <a:pt x="433" y="272"/>
                  </a:lnTo>
                  <a:lnTo>
                    <a:pt x="434" y="277"/>
                  </a:lnTo>
                  <a:lnTo>
                    <a:pt x="434" y="279"/>
                  </a:lnTo>
                  <a:lnTo>
                    <a:pt x="434" y="282"/>
                  </a:lnTo>
                  <a:lnTo>
                    <a:pt x="434" y="282"/>
                  </a:lnTo>
                  <a:lnTo>
                    <a:pt x="437" y="283"/>
                  </a:lnTo>
                  <a:lnTo>
                    <a:pt x="441" y="286"/>
                  </a:lnTo>
                  <a:lnTo>
                    <a:pt x="441" y="286"/>
                  </a:lnTo>
                  <a:lnTo>
                    <a:pt x="442" y="286"/>
                  </a:lnTo>
                  <a:lnTo>
                    <a:pt x="444" y="285"/>
                  </a:lnTo>
                  <a:lnTo>
                    <a:pt x="445" y="285"/>
                  </a:lnTo>
                  <a:lnTo>
                    <a:pt x="447" y="283"/>
                  </a:lnTo>
                  <a:lnTo>
                    <a:pt x="448" y="282"/>
                  </a:lnTo>
                  <a:lnTo>
                    <a:pt x="449" y="282"/>
                  </a:lnTo>
                  <a:lnTo>
                    <a:pt x="451" y="282"/>
                  </a:lnTo>
                  <a:lnTo>
                    <a:pt x="452" y="282"/>
                  </a:lnTo>
                  <a:lnTo>
                    <a:pt x="454" y="282"/>
                  </a:lnTo>
                  <a:lnTo>
                    <a:pt x="455" y="283"/>
                  </a:lnTo>
                  <a:lnTo>
                    <a:pt x="458" y="285"/>
                  </a:lnTo>
                  <a:lnTo>
                    <a:pt x="458" y="285"/>
                  </a:lnTo>
                  <a:lnTo>
                    <a:pt x="458" y="286"/>
                  </a:lnTo>
                  <a:lnTo>
                    <a:pt x="458" y="288"/>
                  </a:lnTo>
                  <a:lnTo>
                    <a:pt x="458" y="290"/>
                  </a:lnTo>
                  <a:lnTo>
                    <a:pt x="456" y="292"/>
                  </a:lnTo>
                  <a:lnTo>
                    <a:pt x="455" y="296"/>
                  </a:lnTo>
                  <a:lnTo>
                    <a:pt x="454" y="297"/>
                  </a:lnTo>
                  <a:lnTo>
                    <a:pt x="451" y="301"/>
                  </a:lnTo>
                  <a:lnTo>
                    <a:pt x="449" y="303"/>
                  </a:lnTo>
                  <a:lnTo>
                    <a:pt x="448" y="304"/>
                  </a:lnTo>
                  <a:lnTo>
                    <a:pt x="448" y="304"/>
                  </a:lnTo>
                  <a:lnTo>
                    <a:pt x="448" y="310"/>
                  </a:lnTo>
                  <a:lnTo>
                    <a:pt x="448" y="310"/>
                  </a:lnTo>
                  <a:lnTo>
                    <a:pt x="448" y="311"/>
                  </a:lnTo>
                  <a:lnTo>
                    <a:pt x="449" y="311"/>
                  </a:lnTo>
                  <a:lnTo>
                    <a:pt x="451" y="311"/>
                  </a:lnTo>
                  <a:lnTo>
                    <a:pt x="451" y="311"/>
                  </a:lnTo>
                  <a:lnTo>
                    <a:pt x="452" y="310"/>
                  </a:lnTo>
                  <a:lnTo>
                    <a:pt x="452" y="311"/>
                  </a:lnTo>
                  <a:lnTo>
                    <a:pt x="452" y="311"/>
                  </a:lnTo>
                  <a:lnTo>
                    <a:pt x="454" y="314"/>
                  </a:lnTo>
                  <a:lnTo>
                    <a:pt x="454" y="315"/>
                  </a:lnTo>
                  <a:lnTo>
                    <a:pt x="456" y="318"/>
                  </a:lnTo>
                  <a:lnTo>
                    <a:pt x="456" y="318"/>
                  </a:lnTo>
                  <a:lnTo>
                    <a:pt x="458" y="321"/>
                  </a:lnTo>
                  <a:lnTo>
                    <a:pt x="459" y="321"/>
                  </a:lnTo>
                  <a:lnTo>
                    <a:pt x="459" y="322"/>
                  </a:lnTo>
                  <a:lnTo>
                    <a:pt x="460" y="324"/>
                  </a:lnTo>
                  <a:lnTo>
                    <a:pt x="462" y="324"/>
                  </a:lnTo>
                  <a:lnTo>
                    <a:pt x="462" y="324"/>
                  </a:lnTo>
                  <a:lnTo>
                    <a:pt x="460" y="325"/>
                  </a:lnTo>
                  <a:lnTo>
                    <a:pt x="460" y="326"/>
                  </a:lnTo>
                  <a:lnTo>
                    <a:pt x="459" y="328"/>
                  </a:lnTo>
                  <a:lnTo>
                    <a:pt x="459" y="329"/>
                  </a:lnTo>
                  <a:lnTo>
                    <a:pt x="459" y="332"/>
                  </a:lnTo>
                  <a:lnTo>
                    <a:pt x="459" y="333"/>
                  </a:lnTo>
                  <a:lnTo>
                    <a:pt x="458" y="333"/>
                  </a:lnTo>
                  <a:lnTo>
                    <a:pt x="456" y="335"/>
                  </a:lnTo>
                  <a:lnTo>
                    <a:pt x="455" y="337"/>
                  </a:lnTo>
                  <a:lnTo>
                    <a:pt x="456" y="339"/>
                  </a:lnTo>
                  <a:lnTo>
                    <a:pt x="458" y="350"/>
                  </a:lnTo>
                  <a:lnTo>
                    <a:pt x="459" y="354"/>
                  </a:lnTo>
                  <a:lnTo>
                    <a:pt x="459" y="355"/>
                  </a:lnTo>
                  <a:lnTo>
                    <a:pt x="460" y="357"/>
                  </a:lnTo>
                  <a:lnTo>
                    <a:pt x="462" y="357"/>
                  </a:lnTo>
                  <a:lnTo>
                    <a:pt x="462" y="357"/>
                  </a:lnTo>
                  <a:lnTo>
                    <a:pt x="466" y="357"/>
                  </a:lnTo>
                  <a:lnTo>
                    <a:pt x="467" y="358"/>
                  </a:lnTo>
                  <a:lnTo>
                    <a:pt x="470" y="360"/>
                  </a:lnTo>
                  <a:lnTo>
                    <a:pt x="470" y="360"/>
                  </a:lnTo>
                  <a:lnTo>
                    <a:pt x="470" y="360"/>
                  </a:lnTo>
                  <a:lnTo>
                    <a:pt x="472" y="361"/>
                  </a:lnTo>
                  <a:lnTo>
                    <a:pt x="473" y="362"/>
                  </a:lnTo>
                  <a:lnTo>
                    <a:pt x="474" y="362"/>
                  </a:lnTo>
                  <a:lnTo>
                    <a:pt x="477" y="362"/>
                  </a:lnTo>
                  <a:lnTo>
                    <a:pt x="478" y="362"/>
                  </a:lnTo>
                  <a:lnTo>
                    <a:pt x="478" y="362"/>
                  </a:lnTo>
                  <a:lnTo>
                    <a:pt x="478" y="365"/>
                  </a:lnTo>
                  <a:lnTo>
                    <a:pt x="477" y="368"/>
                  </a:lnTo>
                  <a:lnTo>
                    <a:pt x="477" y="371"/>
                  </a:lnTo>
                  <a:lnTo>
                    <a:pt x="477" y="371"/>
                  </a:lnTo>
                  <a:lnTo>
                    <a:pt x="477" y="372"/>
                  </a:lnTo>
                  <a:lnTo>
                    <a:pt x="477" y="373"/>
                  </a:lnTo>
                  <a:lnTo>
                    <a:pt x="477" y="373"/>
                  </a:lnTo>
                  <a:lnTo>
                    <a:pt x="477" y="375"/>
                  </a:lnTo>
                  <a:lnTo>
                    <a:pt x="476" y="376"/>
                  </a:lnTo>
                  <a:lnTo>
                    <a:pt x="473" y="379"/>
                  </a:lnTo>
                  <a:lnTo>
                    <a:pt x="473" y="380"/>
                  </a:lnTo>
                  <a:lnTo>
                    <a:pt x="472" y="382"/>
                  </a:lnTo>
                  <a:lnTo>
                    <a:pt x="472" y="383"/>
                  </a:lnTo>
                  <a:lnTo>
                    <a:pt x="472" y="386"/>
                  </a:lnTo>
                  <a:lnTo>
                    <a:pt x="470" y="390"/>
                  </a:lnTo>
                  <a:lnTo>
                    <a:pt x="470" y="391"/>
                  </a:lnTo>
                  <a:lnTo>
                    <a:pt x="470" y="393"/>
                  </a:lnTo>
                  <a:lnTo>
                    <a:pt x="470" y="394"/>
                  </a:lnTo>
                  <a:lnTo>
                    <a:pt x="465" y="400"/>
                  </a:lnTo>
                  <a:lnTo>
                    <a:pt x="465" y="401"/>
                  </a:lnTo>
                  <a:lnTo>
                    <a:pt x="465" y="404"/>
                  </a:lnTo>
                  <a:lnTo>
                    <a:pt x="465" y="404"/>
                  </a:lnTo>
                  <a:lnTo>
                    <a:pt x="466" y="404"/>
                  </a:lnTo>
                  <a:lnTo>
                    <a:pt x="467" y="404"/>
                  </a:lnTo>
                  <a:lnTo>
                    <a:pt x="469" y="404"/>
                  </a:lnTo>
                  <a:lnTo>
                    <a:pt x="469" y="402"/>
                  </a:lnTo>
                  <a:lnTo>
                    <a:pt x="470" y="401"/>
                  </a:lnTo>
                  <a:lnTo>
                    <a:pt x="472" y="401"/>
                  </a:lnTo>
                  <a:lnTo>
                    <a:pt x="473" y="402"/>
                  </a:lnTo>
                  <a:lnTo>
                    <a:pt x="473" y="402"/>
                  </a:lnTo>
                  <a:lnTo>
                    <a:pt x="474" y="404"/>
                  </a:lnTo>
                  <a:lnTo>
                    <a:pt x="476" y="402"/>
                  </a:lnTo>
                  <a:lnTo>
                    <a:pt x="476" y="402"/>
                  </a:lnTo>
                  <a:lnTo>
                    <a:pt x="480" y="400"/>
                  </a:lnTo>
                  <a:lnTo>
                    <a:pt x="481" y="398"/>
                  </a:lnTo>
                  <a:lnTo>
                    <a:pt x="483" y="398"/>
                  </a:lnTo>
                  <a:lnTo>
                    <a:pt x="484" y="398"/>
                  </a:lnTo>
                  <a:lnTo>
                    <a:pt x="485" y="398"/>
                  </a:lnTo>
                  <a:lnTo>
                    <a:pt x="485" y="398"/>
                  </a:lnTo>
                  <a:lnTo>
                    <a:pt x="487" y="398"/>
                  </a:lnTo>
                  <a:lnTo>
                    <a:pt x="487" y="400"/>
                  </a:lnTo>
                  <a:lnTo>
                    <a:pt x="488" y="400"/>
                  </a:lnTo>
                  <a:lnTo>
                    <a:pt x="489" y="401"/>
                  </a:lnTo>
                  <a:lnTo>
                    <a:pt x="489" y="401"/>
                  </a:lnTo>
                  <a:lnTo>
                    <a:pt x="489" y="402"/>
                  </a:lnTo>
                  <a:lnTo>
                    <a:pt x="489" y="404"/>
                  </a:lnTo>
                  <a:lnTo>
                    <a:pt x="488" y="405"/>
                  </a:lnTo>
                  <a:lnTo>
                    <a:pt x="487" y="407"/>
                  </a:lnTo>
                  <a:lnTo>
                    <a:pt x="485" y="407"/>
                  </a:lnTo>
                  <a:lnTo>
                    <a:pt x="481" y="408"/>
                  </a:lnTo>
                  <a:lnTo>
                    <a:pt x="480" y="409"/>
                  </a:lnTo>
                  <a:lnTo>
                    <a:pt x="480" y="409"/>
                  </a:lnTo>
                  <a:lnTo>
                    <a:pt x="480" y="411"/>
                  </a:lnTo>
                  <a:lnTo>
                    <a:pt x="478" y="411"/>
                  </a:lnTo>
                  <a:lnTo>
                    <a:pt x="478" y="412"/>
                  </a:lnTo>
                  <a:lnTo>
                    <a:pt x="476" y="412"/>
                  </a:lnTo>
                  <a:lnTo>
                    <a:pt x="476" y="412"/>
                  </a:lnTo>
                  <a:lnTo>
                    <a:pt x="474" y="413"/>
                  </a:lnTo>
                  <a:lnTo>
                    <a:pt x="473" y="415"/>
                  </a:lnTo>
                  <a:lnTo>
                    <a:pt x="473" y="416"/>
                  </a:lnTo>
                  <a:lnTo>
                    <a:pt x="472" y="418"/>
                  </a:lnTo>
                  <a:lnTo>
                    <a:pt x="472" y="422"/>
                  </a:lnTo>
                  <a:lnTo>
                    <a:pt x="473" y="427"/>
                  </a:lnTo>
                  <a:lnTo>
                    <a:pt x="472" y="429"/>
                  </a:lnTo>
                  <a:lnTo>
                    <a:pt x="472" y="430"/>
                  </a:lnTo>
                  <a:lnTo>
                    <a:pt x="470" y="431"/>
                  </a:lnTo>
                  <a:lnTo>
                    <a:pt x="469" y="433"/>
                  </a:lnTo>
                  <a:lnTo>
                    <a:pt x="467" y="434"/>
                  </a:lnTo>
                  <a:lnTo>
                    <a:pt x="467" y="437"/>
                  </a:lnTo>
                  <a:lnTo>
                    <a:pt x="465" y="441"/>
                  </a:lnTo>
                  <a:lnTo>
                    <a:pt x="462" y="445"/>
                  </a:lnTo>
                  <a:lnTo>
                    <a:pt x="462" y="447"/>
                  </a:lnTo>
                  <a:lnTo>
                    <a:pt x="462" y="448"/>
                  </a:lnTo>
                  <a:lnTo>
                    <a:pt x="462" y="449"/>
                  </a:lnTo>
                  <a:lnTo>
                    <a:pt x="462" y="452"/>
                  </a:lnTo>
                  <a:lnTo>
                    <a:pt x="463" y="454"/>
                  </a:lnTo>
                  <a:lnTo>
                    <a:pt x="463" y="454"/>
                  </a:lnTo>
                  <a:lnTo>
                    <a:pt x="465" y="456"/>
                  </a:lnTo>
                  <a:lnTo>
                    <a:pt x="467" y="458"/>
                  </a:lnTo>
                  <a:lnTo>
                    <a:pt x="467" y="459"/>
                  </a:lnTo>
                  <a:lnTo>
                    <a:pt x="469" y="462"/>
                  </a:lnTo>
                  <a:lnTo>
                    <a:pt x="469" y="462"/>
                  </a:lnTo>
                  <a:lnTo>
                    <a:pt x="469" y="463"/>
                  </a:lnTo>
                  <a:lnTo>
                    <a:pt x="469" y="465"/>
                  </a:lnTo>
                  <a:lnTo>
                    <a:pt x="467" y="467"/>
                  </a:lnTo>
                  <a:lnTo>
                    <a:pt x="465" y="469"/>
                  </a:lnTo>
                  <a:lnTo>
                    <a:pt x="465" y="470"/>
                  </a:lnTo>
                  <a:lnTo>
                    <a:pt x="465" y="476"/>
                  </a:lnTo>
                  <a:lnTo>
                    <a:pt x="462" y="476"/>
                  </a:lnTo>
                  <a:lnTo>
                    <a:pt x="460" y="477"/>
                  </a:lnTo>
                  <a:lnTo>
                    <a:pt x="459" y="477"/>
                  </a:lnTo>
                  <a:lnTo>
                    <a:pt x="459" y="478"/>
                  </a:lnTo>
                  <a:lnTo>
                    <a:pt x="459" y="478"/>
                  </a:lnTo>
                  <a:lnTo>
                    <a:pt x="458" y="481"/>
                  </a:lnTo>
                  <a:lnTo>
                    <a:pt x="456" y="483"/>
                  </a:lnTo>
                  <a:lnTo>
                    <a:pt x="456" y="484"/>
                  </a:lnTo>
                  <a:lnTo>
                    <a:pt x="455" y="484"/>
                  </a:lnTo>
                  <a:lnTo>
                    <a:pt x="454" y="485"/>
                  </a:lnTo>
                  <a:lnTo>
                    <a:pt x="451" y="487"/>
                  </a:lnTo>
                  <a:lnTo>
                    <a:pt x="451" y="487"/>
                  </a:lnTo>
                  <a:lnTo>
                    <a:pt x="449" y="487"/>
                  </a:lnTo>
                  <a:lnTo>
                    <a:pt x="445" y="484"/>
                  </a:lnTo>
                  <a:lnTo>
                    <a:pt x="444" y="484"/>
                  </a:lnTo>
                  <a:lnTo>
                    <a:pt x="442" y="484"/>
                  </a:lnTo>
                  <a:lnTo>
                    <a:pt x="442" y="484"/>
                  </a:lnTo>
                  <a:lnTo>
                    <a:pt x="438" y="485"/>
                  </a:lnTo>
                  <a:lnTo>
                    <a:pt x="433" y="488"/>
                  </a:lnTo>
                  <a:lnTo>
                    <a:pt x="431" y="488"/>
                  </a:lnTo>
                  <a:lnTo>
                    <a:pt x="431" y="488"/>
                  </a:lnTo>
                  <a:lnTo>
                    <a:pt x="431" y="487"/>
                  </a:lnTo>
                  <a:lnTo>
                    <a:pt x="431" y="487"/>
                  </a:lnTo>
                  <a:lnTo>
                    <a:pt x="430" y="485"/>
                  </a:lnTo>
                  <a:lnTo>
                    <a:pt x="429" y="484"/>
                  </a:lnTo>
                  <a:lnTo>
                    <a:pt x="429" y="483"/>
                  </a:lnTo>
                  <a:lnTo>
                    <a:pt x="427" y="481"/>
                  </a:lnTo>
                  <a:lnTo>
                    <a:pt x="427" y="481"/>
                  </a:lnTo>
                  <a:lnTo>
                    <a:pt x="426" y="481"/>
                  </a:lnTo>
                  <a:lnTo>
                    <a:pt x="426" y="481"/>
                  </a:lnTo>
                  <a:lnTo>
                    <a:pt x="423" y="483"/>
                  </a:lnTo>
                  <a:lnTo>
                    <a:pt x="423" y="483"/>
                  </a:lnTo>
                  <a:lnTo>
                    <a:pt x="422" y="483"/>
                  </a:lnTo>
                  <a:lnTo>
                    <a:pt x="419" y="481"/>
                  </a:lnTo>
                  <a:lnTo>
                    <a:pt x="418" y="481"/>
                  </a:lnTo>
                  <a:lnTo>
                    <a:pt x="418" y="480"/>
                  </a:lnTo>
                  <a:lnTo>
                    <a:pt x="416" y="480"/>
                  </a:lnTo>
                  <a:lnTo>
                    <a:pt x="416" y="478"/>
                  </a:lnTo>
                  <a:lnTo>
                    <a:pt x="412" y="478"/>
                  </a:lnTo>
                  <a:lnTo>
                    <a:pt x="408" y="474"/>
                  </a:lnTo>
                  <a:lnTo>
                    <a:pt x="407" y="473"/>
                  </a:lnTo>
                  <a:lnTo>
                    <a:pt x="407" y="472"/>
                  </a:lnTo>
                  <a:lnTo>
                    <a:pt x="407" y="470"/>
                  </a:lnTo>
                  <a:lnTo>
                    <a:pt x="407" y="469"/>
                  </a:lnTo>
                  <a:lnTo>
                    <a:pt x="407" y="469"/>
                  </a:lnTo>
                  <a:lnTo>
                    <a:pt x="404" y="469"/>
                  </a:lnTo>
                  <a:lnTo>
                    <a:pt x="400" y="470"/>
                  </a:lnTo>
                  <a:lnTo>
                    <a:pt x="398" y="470"/>
                  </a:lnTo>
                  <a:lnTo>
                    <a:pt x="397" y="472"/>
                  </a:lnTo>
                  <a:lnTo>
                    <a:pt x="394" y="474"/>
                  </a:lnTo>
                  <a:lnTo>
                    <a:pt x="389" y="478"/>
                  </a:lnTo>
                  <a:lnTo>
                    <a:pt x="386" y="481"/>
                  </a:lnTo>
                  <a:lnTo>
                    <a:pt x="382" y="484"/>
                  </a:lnTo>
                  <a:lnTo>
                    <a:pt x="380" y="484"/>
                  </a:lnTo>
                  <a:lnTo>
                    <a:pt x="379" y="484"/>
                  </a:lnTo>
                  <a:lnTo>
                    <a:pt x="376" y="485"/>
                  </a:lnTo>
                  <a:lnTo>
                    <a:pt x="376" y="485"/>
                  </a:lnTo>
                  <a:lnTo>
                    <a:pt x="375" y="487"/>
                  </a:lnTo>
                  <a:lnTo>
                    <a:pt x="373" y="488"/>
                  </a:lnTo>
                  <a:lnTo>
                    <a:pt x="372" y="488"/>
                  </a:lnTo>
                  <a:lnTo>
                    <a:pt x="371" y="488"/>
                  </a:lnTo>
                  <a:lnTo>
                    <a:pt x="371" y="487"/>
                  </a:lnTo>
                  <a:lnTo>
                    <a:pt x="369" y="487"/>
                  </a:lnTo>
                  <a:lnTo>
                    <a:pt x="368" y="487"/>
                  </a:lnTo>
                  <a:lnTo>
                    <a:pt x="368" y="487"/>
                  </a:lnTo>
                  <a:lnTo>
                    <a:pt x="368" y="487"/>
                  </a:lnTo>
                  <a:lnTo>
                    <a:pt x="368" y="488"/>
                  </a:lnTo>
                  <a:lnTo>
                    <a:pt x="368" y="489"/>
                  </a:lnTo>
                  <a:lnTo>
                    <a:pt x="368" y="492"/>
                  </a:lnTo>
                  <a:lnTo>
                    <a:pt x="368" y="494"/>
                  </a:lnTo>
                  <a:lnTo>
                    <a:pt x="369" y="495"/>
                  </a:lnTo>
                  <a:lnTo>
                    <a:pt x="371" y="496"/>
                  </a:lnTo>
                  <a:lnTo>
                    <a:pt x="372" y="496"/>
                  </a:lnTo>
                  <a:lnTo>
                    <a:pt x="376" y="495"/>
                  </a:lnTo>
                  <a:lnTo>
                    <a:pt x="379" y="495"/>
                  </a:lnTo>
                  <a:lnTo>
                    <a:pt x="380" y="495"/>
                  </a:lnTo>
                  <a:lnTo>
                    <a:pt x="382" y="495"/>
                  </a:lnTo>
                  <a:lnTo>
                    <a:pt x="383" y="496"/>
                  </a:lnTo>
                  <a:lnTo>
                    <a:pt x="383" y="496"/>
                  </a:lnTo>
                  <a:lnTo>
                    <a:pt x="383" y="498"/>
                  </a:lnTo>
                  <a:lnTo>
                    <a:pt x="383" y="498"/>
                  </a:lnTo>
                  <a:lnTo>
                    <a:pt x="382" y="499"/>
                  </a:lnTo>
                  <a:lnTo>
                    <a:pt x="382" y="501"/>
                  </a:lnTo>
                  <a:lnTo>
                    <a:pt x="379" y="501"/>
                  </a:lnTo>
                  <a:lnTo>
                    <a:pt x="379" y="502"/>
                  </a:lnTo>
                  <a:lnTo>
                    <a:pt x="377" y="502"/>
                  </a:lnTo>
                  <a:lnTo>
                    <a:pt x="377" y="503"/>
                  </a:lnTo>
                  <a:lnTo>
                    <a:pt x="377" y="505"/>
                  </a:lnTo>
                  <a:lnTo>
                    <a:pt x="377" y="509"/>
                  </a:lnTo>
                  <a:lnTo>
                    <a:pt x="377" y="510"/>
                  </a:lnTo>
                  <a:lnTo>
                    <a:pt x="377" y="513"/>
                  </a:lnTo>
                  <a:lnTo>
                    <a:pt x="376" y="514"/>
                  </a:lnTo>
                  <a:lnTo>
                    <a:pt x="376" y="517"/>
                  </a:lnTo>
                  <a:lnTo>
                    <a:pt x="377" y="517"/>
                  </a:lnTo>
                  <a:lnTo>
                    <a:pt x="377" y="520"/>
                  </a:lnTo>
                  <a:lnTo>
                    <a:pt x="379" y="520"/>
                  </a:lnTo>
                  <a:lnTo>
                    <a:pt x="379" y="523"/>
                  </a:lnTo>
                  <a:lnTo>
                    <a:pt x="380" y="523"/>
                  </a:lnTo>
                  <a:lnTo>
                    <a:pt x="379" y="524"/>
                  </a:lnTo>
                  <a:lnTo>
                    <a:pt x="377" y="524"/>
                  </a:lnTo>
                  <a:lnTo>
                    <a:pt x="375" y="524"/>
                  </a:lnTo>
                  <a:lnTo>
                    <a:pt x="373" y="524"/>
                  </a:lnTo>
                  <a:lnTo>
                    <a:pt x="371" y="525"/>
                  </a:lnTo>
                  <a:lnTo>
                    <a:pt x="369" y="525"/>
                  </a:lnTo>
                  <a:lnTo>
                    <a:pt x="366" y="527"/>
                  </a:lnTo>
                  <a:lnTo>
                    <a:pt x="365" y="527"/>
                  </a:lnTo>
                  <a:lnTo>
                    <a:pt x="362" y="525"/>
                  </a:lnTo>
                  <a:lnTo>
                    <a:pt x="362" y="525"/>
                  </a:lnTo>
                  <a:lnTo>
                    <a:pt x="362" y="525"/>
                  </a:lnTo>
                  <a:lnTo>
                    <a:pt x="359" y="524"/>
                  </a:lnTo>
                  <a:lnTo>
                    <a:pt x="354" y="520"/>
                  </a:lnTo>
                  <a:lnTo>
                    <a:pt x="354" y="519"/>
                  </a:lnTo>
                  <a:lnTo>
                    <a:pt x="353" y="517"/>
                  </a:lnTo>
                  <a:lnTo>
                    <a:pt x="353" y="517"/>
                  </a:lnTo>
                  <a:lnTo>
                    <a:pt x="353" y="514"/>
                  </a:lnTo>
                  <a:lnTo>
                    <a:pt x="353" y="514"/>
                  </a:lnTo>
                  <a:lnTo>
                    <a:pt x="351" y="512"/>
                  </a:lnTo>
                  <a:lnTo>
                    <a:pt x="351" y="512"/>
                  </a:lnTo>
                  <a:lnTo>
                    <a:pt x="350" y="509"/>
                  </a:lnTo>
                  <a:lnTo>
                    <a:pt x="348" y="509"/>
                  </a:lnTo>
                  <a:lnTo>
                    <a:pt x="348" y="507"/>
                  </a:lnTo>
                  <a:lnTo>
                    <a:pt x="346" y="506"/>
                  </a:lnTo>
                  <a:lnTo>
                    <a:pt x="346" y="506"/>
                  </a:lnTo>
                  <a:lnTo>
                    <a:pt x="339" y="507"/>
                  </a:lnTo>
                  <a:lnTo>
                    <a:pt x="337" y="506"/>
                  </a:lnTo>
                  <a:lnTo>
                    <a:pt x="336" y="506"/>
                  </a:lnTo>
                  <a:lnTo>
                    <a:pt x="332" y="503"/>
                  </a:lnTo>
                  <a:lnTo>
                    <a:pt x="330" y="503"/>
                  </a:lnTo>
                  <a:lnTo>
                    <a:pt x="329" y="503"/>
                  </a:lnTo>
                  <a:lnTo>
                    <a:pt x="328" y="503"/>
                  </a:lnTo>
                  <a:lnTo>
                    <a:pt x="326" y="505"/>
                  </a:lnTo>
                  <a:lnTo>
                    <a:pt x="325" y="503"/>
                  </a:lnTo>
                  <a:lnTo>
                    <a:pt x="321" y="502"/>
                  </a:lnTo>
                  <a:lnTo>
                    <a:pt x="314" y="503"/>
                  </a:lnTo>
                  <a:lnTo>
                    <a:pt x="312" y="503"/>
                  </a:lnTo>
                  <a:lnTo>
                    <a:pt x="312" y="502"/>
                  </a:lnTo>
                  <a:lnTo>
                    <a:pt x="310" y="501"/>
                  </a:lnTo>
                  <a:lnTo>
                    <a:pt x="310" y="501"/>
                  </a:lnTo>
                  <a:lnTo>
                    <a:pt x="308" y="501"/>
                  </a:lnTo>
                  <a:lnTo>
                    <a:pt x="308" y="501"/>
                  </a:lnTo>
                  <a:lnTo>
                    <a:pt x="307" y="501"/>
                  </a:lnTo>
                  <a:lnTo>
                    <a:pt x="307" y="502"/>
                  </a:lnTo>
                  <a:lnTo>
                    <a:pt x="307" y="503"/>
                  </a:lnTo>
                  <a:lnTo>
                    <a:pt x="307" y="505"/>
                  </a:lnTo>
                  <a:lnTo>
                    <a:pt x="304" y="512"/>
                  </a:lnTo>
                  <a:lnTo>
                    <a:pt x="304" y="513"/>
                  </a:lnTo>
                  <a:lnTo>
                    <a:pt x="304" y="516"/>
                  </a:lnTo>
                  <a:lnTo>
                    <a:pt x="304" y="517"/>
                  </a:lnTo>
                  <a:lnTo>
                    <a:pt x="301" y="523"/>
                  </a:lnTo>
                  <a:lnTo>
                    <a:pt x="301" y="524"/>
                  </a:lnTo>
                  <a:lnTo>
                    <a:pt x="301" y="525"/>
                  </a:lnTo>
                  <a:lnTo>
                    <a:pt x="301" y="525"/>
                  </a:lnTo>
                  <a:lnTo>
                    <a:pt x="303" y="527"/>
                  </a:lnTo>
                  <a:lnTo>
                    <a:pt x="304" y="528"/>
                  </a:lnTo>
                  <a:lnTo>
                    <a:pt x="306" y="530"/>
                  </a:lnTo>
                  <a:lnTo>
                    <a:pt x="306" y="531"/>
                  </a:lnTo>
                  <a:lnTo>
                    <a:pt x="306" y="531"/>
                  </a:lnTo>
                  <a:lnTo>
                    <a:pt x="304" y="537"/>
                  </a:lnTo>
                  <a:lnTo>
                    <a:pt x="303" y="539"/>
                  </a:lnTo>
                  <a:lnTo>
                    <a:pt x="303" y="541"/>
                  </a:lnTo>
                  <a:lnTo>
                    <a:pt x="303" y="542"/>
                  </a:lnTo>
                  <a:lnTo>
                    <a:pt x="301" y="542"/>
                  </a:lnTo>
                  <a:lnTo>
                    <a:pt x="301" y="542"/>
                  </a:lnTo>
                  <a:lnTo>
                    <a:pt x="301" y="541"/>
                  </a:lnTo>
                  <a:lnTo>
                    <a:pt x="300" y="539"/>
                  </a:lnTo>
                  <a:lnTo>
                    <a:pt x="300" y="539"/>
                  </a:lnTo>
                  <a:lnTo>
                    <a:pt x="299" y="539"/>
                  </a:lnTo>
                  <a:lnTo>
                    <a:pt x="299" y="539"/>
                  </a:lnTo>
                  <a:lnTo>
                    <a:pt x="296" y="541"/>
                  </a:lnTo>
                  <a:lnTo>
                    <a:pt x="296" y="542"/>
                  </a:lnTo>
                  <a:lnTo>
                    <a:pt x="294" y="542"/>
                  </a:lnTo>
                  <a:lnTo>
                    <a:pt x="293" y="545"/>
                  </a:lnTo>
                  <a:lnTo>
                    <a:pt x="292" y="546"/>
                  </a:lnTo>
                  <a:lnTo>
                    <a:pt x="290" y="546"/>
                  </a:lnTo>
                  <a:lnTo>
                    <a:pt x="290" y="545"/>
                  </a:lnTo>
                  <a:lnTo>
                    <a:pt x="289" y="545"/>
                  </a:lnTo>
                  <a:lnTo>
                    <a:pt x="289" y="545"/>
                  </a:lnTo>
                  <a:lnTo>
                    <a:pt x="288" y="543"/>
                  </a:lnTo>
                  <a:lnTo>
                    <a:pt x="285" y="542"/>
                  </a:lnTo>
                  <a:lnTo>
                    <a:pt x="283" y="542"/>
                  </a:lnTo>
                  <a:lnTo>
                    <a:pt x="282" y="543"/>
                  </a:lnTo>
                  <a:lnTo>
                    <a:pt x="282" y="543"/>
                  </a:lnTo>
                  <a:lnTo>
                    <a:pt x="281" y="543"/>
                  </a:lnTo>
                  <a:lnTo>
                    <a:pt x="277" y="543"/>
                  </a:lnTo>
                  <a:lnTo>
                    <a:pt x="274" y="545"/>
                  </a:lnTo>
                  <a:lnTo>
                    <a:pt x="272" y="545"/>
                  </a:lnTo>
                  <a:lnTo>
                    <a:pt x="260" y="542"/>
                  </a:lnTo>
                  <a:lnTo>
                    <a:pt x="259" y="543"/>
                  </a:lnTo>
                  <a:lnTo>
                    <a:pt x="257" y="545"/>
                  </a:lnTo>
                  <a:lnTo>
                    <a:pt x="257" y="545"/>
                  </a:lnTo>
                  <a:lnTo>
                    <a:pt x="256" y="548"/>
                  </a:lnTo>
                  <a:lnTo>
                    <a:pt x="256" y="549"/>
                  </a:lnTo>
                  <a:lnTo>
                    <a:pt x="256" y="549"/>
                  </a:lnTo>
                  <a:lnTo>
                    <a:pt x="254" y="550"/>
                  </a:lnTo>
                  <a:lnTo>
                    <a:pt x="253" y="550"/>
                  </a:lnTo>
                  <a:lnTo>
                    <a:pt x="252" y="550"/>
                  </a:lnTo>
                  <a:lnTo>
                    <a:pt x="252" y="550"/>
                  </a:lnTo>
                  <a:lnTo>
                    <a:pt x="247" y="554"/>
                  </a:lnTo>
                  <a:lnTo>
                    <a:pt x="247" y="556"/>
                  </a:lnTo>
                  <a:lnTo>
                    <a:pt x="246" y="556"/>
                  </a:lnTo>
                  <a:lnTo>
                    <a:pt x="246" y="556"/>
                  </a:lnTo>
                  <a:lnTo>
                    <a:pt x="245" y="556"/>
                  </a:lnTo>
                  <a:lnTo>
                    <a:pt x="243" y="554"/>
                  </a:lnTo>
                  <a:lnTo>
                    <a:pt x="243" y="553"/>
                  </a:lnTo>
                  <a:lnTo>
                    <a:pt x="242" y="553"/>
                  </a:lnTo>
                  <a:lnTo>
                    <a:pt x="239" y="553"/>
                  </a:lnTo>
                  <a:lnTo>
                    <a:pt x="238" y="552"/>
                  </a:lnTo>
                  <a:lnTo>
                    <a:pt x="238" y="552"/>
                  </a:lnTo>
                  <a:lnTo>
                    <a:pt x="238" y="550"/>
                  </a:lnTo>
                  <a:lnTo>
                    <a:pt x="241" y="545"/>
                  </a:lnTo>
                  <a:lnTo>
                    <a:pt x="243" y="541"/>
                  </a:lnTo>
                  <a:lnTo>
                    <a:pt x="243" y="539"/>
                  </a:lnTo>
                  <a:lnTo>
                    <a:pt x="243" y="539"/>
                  </a:lnTo>
                  <a:lnTo>
                    <a:pt x="242" y="538"/>
                  </a:lnTo>
                  <a:lnTo>
                    <a:pt x="241" y="535"/>
                  </a:lnTo>
                  <a:lnTo>
                    <a:pt x="239" y="535"/>
                  </a:lnTo>
                  <a:lnTo>
                    <a:pt x="239" y="534"/>
                  </a:lnTo>
                  <a:lnTo>
                    <a:pt x="241" y="534"/>
                  </a:lnTo>
                  <a:lnTo>
                    <a:pt x="241" y="532"/>
                  </a:lnTo>
                  <a:lnTo>
                    <a:pt x="241" y="530"/>
                  </a:lnTo>
                  <a:lnTo>
                    <a:pt x="241" y="528"/>
                  </a:lnTo>
                  <a:lnTo>
                    <a:pt x="239" y="525"/>
                  </a:lnTo>
                  <a:lnTo>
                    <a:pt x="238" y="525"/>
                  </a:lnTo>
                  <a:lnTo>
                    <a:pt x="239" y="524"/>
                  </a:lnTo>
                  <a:lnTo>
                    <a:pt x="241" y="523"/>
                  </a:lnTo>
                  <a:lnTo>
                    <a:pt x="241" y="521"/>
                  </a:lnTo>
                  <a:lnTo>
                    <a:pt x="241" y="520"/>
                  </a:lnTo>
                  <a:lnTo>
                    <a:pt x="242" y="519"/>
                  </a:lnTo>
                  <a:lnTo>
                    <a:pt x="242" y="519"/>
                  </a:lnTo>
                  <a:lnTo>
                    <a:pt x="241" y="517"/>
                  </a:lnTo>
                  <a:lnTo>
                    <a:pt x="241" y="517"/>
                  </a:lnTo>
                  <a:lnTo>
                    <a:pt x="238" y="514"/>
                  </a:lnTo>
                  <a:lnTo>
                    <a:pt x="238" y="514"/>
                  </a:lnTo>
                  <a:lnTo>
                    <a:pt x="238" y="513"/>
                  </a:lnTo>
                  <a:lnTo>
                    <a:pt x="238" y="512"/>
                  </a:lnTo>
                  <a:lnTo>
                    <a:pt x="238" y="510"/>
                  </a:lnTo>
                  <a:lnTo>
                    <a:pt x="238" y="510"/>
                  </a:lnTo>
                  <a:lnTo>
                    <a:pt x="238" y="509"/>
                  </a:lnTo>
                  <a:lnTo>
                    <a:pt x="238" y="509"/>
                  </a:lnTo>
                  <a:lnTo>
                    <a:pt x="235" y="507"/>
                  </a:lnTo>
                  <a:lnTo>
                    <a:pt x="235" y="506"/>
                  </a:lnTo>
                  <a:lnTo>
                    <a:pt x="234" y="507"/>
                  </a:lnTo>
                  <a:lnTo>
                    <a:pt x="229" y="509"/>
                  </a:lnTo>
                  <a:lnTo>
                    <a:pt x="229" y="509"/>
                  </a:lnTo>
                  <a:lnTo>
                    <a:pt x="228" y="509"/>
                  </a:lnTo>
                  <a:lnTo>
                    <a:pt x="228" y="509"/>
                  </a:lnTo>
                  <a:lnTo>
                    <a:pt x="225" y="506"/>
                  </a:lnTo>
                  <a:lnTo>
                    <a:pt x="224" y="506"/>
                  </a:lnTo>
                  <a:lnTo>
                    <a:pt x="224" y="506"/>
                  </a:lnTo>
                  <a:lnTo>
                    <a:pt x="223" y="506"/>
                  </a:lnTo>
                  <a:lnTo>
                    <a:pt x="216" y="514"/>
                  </a:lnTo>
                  <a:lnTo>
                    <a:pt x="213" y="514"/>
                  </a:lnTo>
                  <a:lnTo>
                    <a:pt x="211" y="516"/>
                  </a:lnTo>
                  <a:lnTo>
                    <a:pt x="210" y="517"/>
                  </a:lnTo>
                  <a:lnTo>
                    <a:pt x="210" y="517"/>
                  </a:lnTo>
                  <a:lnTo>
                    <a:pt x="209" y="523"/>
                  </a:lnTo>
                  <a:lnTo>
                    <a:pt x="207" y="525"/>
                  </a:lnTo>
                  <a:lnTo>
                    <a:pt x="205" y="528"/>
                  </a:lnTo>
                  <a:lnTo>
                    <a:pt x="202" y="528"/>
                  </a:lnTo>
                  <a:lnTo>
                    <a:pt x="202" y="528"/>
                  </a:lnTo>
                  <a:lnTo>
                    <a:pt x="202" y="528"/>
                  </a:lnTo>
                  <a:lnTo>
                    <a:pt x="200" y="527"/>
                  </a:lnTo>
                  <a:lnTo>
                    <a:pt x="199" y="524"/>
                  </a:lnTo>
                  <a:lnTo>
                    <a:pt x="196" y="520"/>
                  </a:lnTo>
                  <a:lnTo>
                    <a:pt x="196" y="519"/>
                  </a:lnTo>
                  <a:lnTo>
                    <a:pt x="196" y="517"/>
                  </a:lnTo>
                  <a:lnTo>
                    <a:pt x="196" y="516"/>
                  </a:lnTo>
                  <a:lnTo>
                    <a:pt x="196" y="514"/>
                  </a:lnTo>
                  <a:lnTo>
                    <a:pt x="196" y="514"/>
                  </a:lnTo>
                  <a:lnTo>
                    <a:pt x="198" y="512"/>
                  </a:lnTo>
                  <a:lnTo>
                    <a:pt x="199" y="506"/>
                  </a:lnTo>
                  <a:lnTo>
                    <a:pt x="200" y="505"/>
                  </a:lnTo>
                  <a:lnTo>
                    <a:pt x="200" y="503"/>
                  </a:lnTo>
                  <a:lnTo>
                    <a:pt x="203" y="503"/>
                  </a:lnTo>
                  <a:lnTo>
                    <a:pt x="205" y="503"/>
                  </a:lnTo>
                  <a:lnTo>
                    <a:pt x="206" y="503"/>
                  </a:lnTo>
                  <a:lnTo>
                    <a:pt x="206" y="502"/>
                  </a:lnTo>
                  <a:lnTo>
                    <a:pt x="209" y="499"/>
                  </a:lnTo>
                  <a:lnTo>
                    <a:pt x="210" y="498"/>
                  </a:lnTo>
                  <a:lnTo>
                    <a:pt x="210" y="496"/>
                  </a:lnTo>
                  <a:lnTo>
                    <a:pt x="210" y="495"/>
                  </a:lnTo>
                  <a:lnTo>
                    <a:pt x="210" y="494"/>
                  </a:lnTo>
                  <a:lnTo>
                    <a:pt x="210" y="492"/>
                  </a:lnTo>
                  <a:lnTo>
                    <a:pt x="210" y="492"/>
                  </a:lnTo>
                  <a:lnTo>
                    <a:pt x="213" y="491"/>
                  </a:lnTo>
                  <a:lnTo>
                    <a:pt x="213" y="489"/>
                  </a:lnTo>
                  <a:lnTo>
                    <a:pt x="214" y="489"/>
                  </a:lnTo>
                  <a:lnTo>
                    <a:pt x="214" y="488"/>
                  </a:lnTo>
                  <a:lnTo>
                    <a:pt x="214" y="485"/>
                  </a:lnTo>
                  <a:lnTo>
                    <a:pt x="214" y="484"/>
                  </a:lnTo>
                  <a:lnTo>
                    <a:pt x="216" y="484"/>
                  </a:lnTo>
                  <a:lnTo>
                    <a:pt x="216" y="483"/>
                  </a:lnTo>
                  <a:lnTo>
                    <a:pt x="217" y="481"/>
                  </a:lnTo>
                  <a:lnTo>
                    <a:pt x="218" y="481"/>
                  </a:lnTo>
                  <a:lnTo>
                    <a:pt x="220" y="481"/>
                  </a:lnTo>
                  <a:lnTo>
                    <a:pt x="221" y="481"/>
                  </a:lnTo>
                  <a:lnTo>
                    <a:pt x="223" y="481"/>
                  </a:lnTo>
                  <a:lnTo>
                    <a:pt x="223" y="481"/>
                  </a:lnTo>
                  <a:lnTo>
                    <a:pt x="225" y="477"/>
                  </a:lnTo>
                  <a:lnTo>
                    <a:pt x="225" y="477"/>
                  </a:lnTo>
                  <a:lnTo>
                    <a:pt x="227" y="476"/>
                  </a:lnTo>
                  <a:lnTo>
                    <a:pt x="225" y="474"/>
                  </a:lnTo>
                  <a:lnTo>
                    <a:pt x="227" y="473"/>
                  </a:lnTo>
                  <a:lnTo>
                    <a:pt x="227" y="472"/>
                  </a:lnTo>
                  <a:lnTo>
                    <a:pt x="228" y="470"/>
                  </a:lnTo>
                  <a:lnTo>
                    <a:pt x="229" y="469"/>
                  </a:lnTo>
                  <a:lnTo>
                    <a:pt x="229" y="469"/>
                  </a:lnTo>
                  <a:lnTo>
                    <a:pt x="228" y="467"/>
                  </a:lnTo>
                  <a:lnTo>
                    <a:pt x="228" y="466"/>
                  </a:lnTo>
                  <a:lnTo>
                    <a:pt x="229" y="462"/>
                  </a:lnTo>
                  <a:lnTo>
                    <a:pt x="229" y="460"/>
                  </a:lnTo>
                  <a:lnTo>
                    <a:pt x="227" y="456"/>
                  </a:lnTo>
                  <a:lnTo>
                    <a:pt x="227" y="456"/>
                  </a:lnTo>
                  <a:lnTo>
                    <a:pt x="227" y="455"/>
                  </a:lnTo>
                  <a:lnTo>
                    <a:pt x="228" y="454"/>
                  </a:lnTo>
                  <a:lnTo>
                    <a:pt x="228" y="454"/>
                  </a:lnTo>
                  <a:lnTo>
                    <a:pt x="229" y="451"/>
                  </a:lnTo>
                  <a:lnTo>
                    <a:pt x="228" y="448"/>
                  </a:lnTo>
                  <a:lnTo>
                    <a:pt x="229" y="448"/>
                  </a:lnTo>
                  <a:lnTo>
                    <a:pt x="229" y="448"/>
                  </a:lnTo>
                  <a:lnTo>
                    <a:pt x="229" y="448"/>
                  </a:lnTo>
                  <a:lnTo>
                    <a:pt x="232" y="448"/>
                  </a:lnTo>
                  <a:lnTo>
                    <a:pt x="232" y="447"/>
                  </a:lnTo>
                  <a:lnTo>
                    <a:pt x="234" y="445"/>
                  </a:lnTo>
                  <a:lnTo>
                    <a:pt x="235" y="444"/>
                  </a:lnTo>
                  <a:lnTo>
                    <a:pt x="236" y="442"/>
                  </a:lnTo>
                  <a:lnTo>
                    <a:pt x="238" y="440"/>
                  </a:lnTo>
                  <a:lnTo>
                    <a:pt x="238" y="438"/>
                  </a:lnTo>
                  <a:lnTo>
                    <a:pt x="238" y="437"/>
                  </a:lnTo>
                  <a:lnTo>
                    <a:pt x="238" y="437"/>
                  </a:lnTo>
                  <a:lnTo>
                    <a:pt x="238" y="436"/>
                  </a:lnTo>
                  <a:lnTo>
                    <a:pt x="238" y="434"/>
                  </a:lnTo>
                  <a:lnTo>
                    <a:pt x="243" y="431"/>
                  </a:lnTo>
                  <a:lnTo>
                    <a:pt x="243" y="431"/>
                  </a:lnTo>
                  <a:lnTo>
                    <a:pt x="243" y="430"/>
                  </a:lnTo>
                  <a:lnTo>
                    <a:pt x="241" y="430"/>
                  </a:lnTo>
                  <a:lnTo>
                    <a:pt x="241" y="430"/>
                  </a:lnTo>
                  <a:lnTo>
                    <a:pt x="241" y="429"/>
                  </a:lnTo>
                  <a:lnTo>
                    <a:pt x="241" y="429"/>
                  </a:lnTo>
                  <a:lnTo>
                    <a:pt x="241" y="427"/>
                  </a:lnTo>
                  <a:lnTo>
                    <a:pt x="241" y="427"/>
                  </a:lnTo>
                  <a:lnTo>
                    <a:pt x="236" y="430"/>
                  </a:lnTo>
                  <a:lnTo>
                    <a:pt x="234" y="430"/>
                  </a:lnTo>
                  <a:lnTo>
                    <a:pt x="231" y="430"/>
                  </a:lnTo>
                  <a:lnTo>
                    <a:pt x="229" y="430"/>
                  </a:lnTo>
                  <a:lnTo>
                    <a:pt x="228" y="429"/>
                  </a:lnTo>
                  <a:lnTo>
                    <a:pt x="228" y="430"/>
                  </a:lnTo>
                  <a:lnTo>
                    <a:pt x="227" y="431"/>
                  </a:lnTo>
                  <a:lnTo>
                    <a:pt x="227" y="431"/>
                  </a:lnTo>
                  <a:lnTo>
                    <a:pt x="227" y="433"/>
                  </a:lnTo>
                  <a:lnTo>
                    <a:pt x="227" y="434"/>
                  </a:lnTo>
                  <a:lnTo>
                    <a:pt x="227" y="434"/>
                  </a:lnTo>
                  <a:lnTo>
                    <a:pt x="227" y="434"/>
                  </a:lnTo>
                  <a:lnTo>
                    <a:pt x="225" y="434"/>
                  </a:lnTo>
                  <a:lnTo>
                    <a:pt x="224" y="434"/>
                  </a:lnTo>
                  <a:lnTo>
                    <a:pt x="223" y="434"/>
                  </a:lnTo>
                  <a:lnTo>
                    <a:pt x="221" y="433"/>
                  </a:lnTo>
                  <a:lnTo>
                    <a:pt x="221" y="431"/>
                  </a:lnTo>
                  <a:lnTo>
                    <a:pt x="218" y="427"/>
                  </a:lnTo>
                  <a:lnTo>
                    <a:pt x="218" y="426"/>
                  </a:lnTo>
                  <a:lnTo>
                    <a:pt x="217" y="425"/>
                  </a:lnTo>
                  <a:lnTo>
                    <a:pt x="217" y="423"/>
                  </a:lnTo>
                  <a:lnTo>
                    <a:pt x="218" y="420"/>
                  </a:lnTo>
                  <a:lnTo>
                    <a:pt x="220" y="416"/>
                  </a:lnTo>
                  <a:lnTo>
                    <a:pt x="221" y="413"/>
                  </a:lnTo>
                  <a:lnTo>
                    <a:pt x="223" y="407"/>
                  </a:lnTo>
                  <a:lnTo>
                    <a:pt x="223" y="400"/>
                  </a:lnTo>
                  <a:lnTo>
                    <a:pt x="224" y="398"/>
                  </a:lnTo>
                  <a:lnTo>
                    <a:pt x="224" y="397"/>
                  </a:lnTo>
                  <a:lnTo>
                    <a:pt x="224" y="395"/>
                  </a:lnTo>
                  <a:lnTo>
                    <a:pt x="225" y="395"/>
                  </a:lnTo>
                  <a:lnTo>
                    <a:pt x="224" y="394"/>
                  </a:lnTo>
                  <a:lnTo>
                    <a:pt x="223" y="393"/>
                  </a:lnTo>
                  <a:lnTo>
                    <a:pt x="221" y="391"/>
                  </a:lnTo>
                  <a:lnTo>
                    <a:pt x="221" y="391"/>
                  </a:lnTo>
                  <a:lnTo>
                    <a:pt x="220" y="391"/>
                  </a:lnTo>
                  <a:lnTo>
                    <a:pt x="218" y="391"/>
                  </a:lnTo>
                  <a:lnTo>
                    <a:pt x="217" y="391"/>
                  </a:lnTo>
                  <a:lnTo>
                    <a:pt x="214" y="390"/>
                  </a:lnTo>
                  <a:lnTo>
                    <a:pt x="213" y="390"/>
                  </a:lnTo>
                  <a:lnTo>
                    <a:pt x="211" y="390"/>
                  </a:lnTo>
                  <a:lnTo>
                    <a:pt x="203" y="386"/>
                  </a:lnTo>
                  <a:lnTo>
                    <a:pt x="203" y="386"/>
                  </a:lnTo>
                  <a:lnTo>
                    <a:pt x="200" y="384"/>
                  </a:lnTo>
                  <a:lnTo>
                    <a:pt x="200" y="384"/>
                  </a:lnTo>
                  <a:lnTo>
                    <a:pt x="198" y="382"/>
                  </a:lnTo>
                  <a:lnTo>
                    <a:pt x="196" y="382"/>
                  </a:lnTo>
                  <a:lnTo>
                    <a:pt x="195" y="382"/>
                  </a:lnTo>
                  <a:lnTo>
                    <a:pt x="194" y="382"/>
                  </a:lnTo>
                  <a:lnTo>
                    <a:pt x="194" y="383"/>
                  </a:lnTo>
                  <a:lnTo>
                    <a:pt x="194" y="384"/>
                  </a:lnTo>
                  <a:lnTo>
                    <a:pt x="192" y="389"/>
                  </a:lnTo>
                  <a:lnTo>
                    <a:pt x="191" y="390"/>
                  </a:lnTo>
                  <a:lnTo>
                    <a:pt x="191" y="391"/>
                  </a:lnTo>
                  <a:lnTo>
                    <a:pt x="189" y="393"/>
                  </a:lnTo>
                  <a:lnTo>
                    <a:pt x="174" y="393"/>
                  </a:lnTo>
                  <a:lnTo>
                    <a:pt x="174" y="393"/>
                  </a:lnTo>
                  <a:lnTo>
                    <a:pt x="173" y="393"/>
                  </a:lnTo>
                  <a:lnTo>
                    <a:pt x="173" y="391"/>
                  </a:lnTo>
                  <a:lnTo>
                    <a:pt x="173" y="390"/>
                  </a:lnTo>
                  <a:lnTo>
                    <a:pt x="173" y="389"/>
                  </a:lnTo>
                  <a:lnTo>
                    <a:pt x="173" y="387"/>
                  </a:lnTo>
                  <a:lnTo>
                    <a:pt x="171" y="387"/>
                  </a:lnTo>
                  <a:lnTo>
                    <a:pt x="170" y="387"/>
                  </a:lnTo>
                  <a:lnTo>
                    <a:pt x="167" y="386"/>
                  </a:lnTo>
                  <a:lnTo>
                    <a:pt x="162" y="384"/>
                  </a:lnTo>
                  <a:lnTo>
                    <a:pt x="160" y="386"/>
                  </a:lnTo>
                  <a:lnTo>
                    <a:pt x="160" y="386"/>
                  </a:lnTo>
                  <a:lnTo>
                    <a:pt x="159" y="387"/>
                  </a:lnTo>
                  <a:lnTo>
                    <a:pt x="159" y="387"/>
                  </a:lnTo>
                  <a:lnTo>
                    <a:pt x="160" y="389"/>
                  </a:lnTo>
                  <a:lnTo>
                    <a:pt x="160" y="390"/>
                  </a:lnTo>
                  <a:lnTo>
                    <a:pt x="160" y="390"/>
                  </a:lnTo>
                  <a:lnTo>
                    <a:pt x="159" y="393"/>
                  </a:lnTo>
                  <a:lnTo>
                    <a:pt x="159" y="393"/>
                  </a:lnTo>
                  <a:lnTo>
                    <a:pt x="159" y="394"/>
                  </a:lnTo>
                  <a:lnTo>
                    <a:pt x="159" y="395"/>
                  </a:lnTo>
                  <a:lnTo>
                    <a:pt x="159" y="395"/>
                  </a:lnTo>
                  <a:lnTo>
                    <a:pt x="159" y="397"/>
                  </a:lnTo>
                  <a:lnTo>
                    <a:pt x="158" y="398"/>
                  </a:lnTo>
                  <a:lnTo>
                    <a:pt x="155" y="402"/>
                  </a:lnTo>
                  <a:lnTo>
                    <a:pt x="153" y="404"/>
                  </a:lnTo>
                  <a:lnTo>
                    <a:pt x="152" y="404"/>
                  </a:lnTo>
                  <a:lnTo>
                    <a:pt x="151" y="404"/>
                  </a:lnTo>
                  <a:lnTo>
                    <a:pt x="149" y="404"/>
                  </a:lnTo>
                  <a:lnTo>
                    <a:pt x="146" y="404"/>
                  </a:lnTo>
                  <a:lnTo>
                    <a:pt x="145" y="404"/>
                  </a:lnTo>
                  <a:lnTo>
                    <a:pt x="144" y="405"/>
                  </a:lnTo>
                  <a:lnTo>
                    <a:pt x="141" y="408"/>
                  </a:lnTo>
                  <a:lnTo>
                    <a:pt x="141" y="408"/>
                  </a:lnTo>
                  <a:lnTo>
                    <a:pt x="141" y="409"/>
                  </a:lnTo>
                  <a:lnTo>
                    <a:pt x="137" y="418"/>
                  </a:lnTo>
                  <a:lnTo>
                    <a:pt x="135" y="420"/>
                  </a:lnTo>
                  <a:lnTo>
                    <a:pt x="135" y="420"/>
                  </a:lnTo>
                  <a:lnTo>
                    <a:pt x="133" y="423"/>
                  </a:lnTo>
                  <a:lnTo>
                    <a:pt x="130" y="423"/>
                  </a:lnTo>
                  <a:lnTo>
                    <a:pt x="130" y="422"/>
                  </a:lnTo>
                  <a:lnTo>
                    <a:pt x="129" y="420"/>
                  </a:lnTo>
                  <a:lnTo>
                    <a:pt x="129" y="419"/>
                  </a:lnTo>
                  <a:lnTo>
                    <a:pt x="127" y="418"/>
                  </a:lnTo>
                  <a:lnTo>
                    <a:pt x="126" y="416"/>
                  </a:lnTo>
                  <a:lnTo>
                    <a:pt x="124" y="415"/>
                  </a:lnTo>
                  <a:lnTo>
                    <a:pt x="122" y="415"/>
                  </a:lnTo>
                  <a:lnTo>
                    <a:pt x="117" y="416"/>
                  </a:lnTo>
                  <a:lnTo>
                    <a:pt x="115" y="416"/>
                  </a:lnTo>
                  <a:lnTo>
                    <a:pt x="113" y="416"/>
                  </a:lnTo>
                  <a:lnTo>
                    <a:pt x="112" y="416"/>
                  </a:lnTo>
                  <a:lnTo>
                    <a:pt x="112" y="415"/>
                  </a:lnTo>
                  <a:lnTo>
                    <a:pt x="112" y="412"/>
                  </a:lnTo>
                  <a:lnTo>
                    <a:pt x="113" y="411"/>
                  </a:lnTo>
                  <a:lnTo>
                    <a:pt x="115" y="408"/>
                  </a:lnTo>
                  <a:lnTo>
                    <a:pt x="116" y="407"/>
                  </a:lnTo>
                  <a:lnTo>
                    <a:pt x="115" y="405"/>
                  </a:lnTo>
                  <a:lnTo>
                    <a:pt x="115" y="404"/>
                  </a:lnTo>
                  <a:lnTo>
                    <a:pt x="113" y="404"/>
                  </a:lnTo>
                  <a:lnTo>
                    <a:pt x="111" y="404"/>
                  </a:lnTo>
                  <a:lnTo>
                    <a:pt x="111" y="404"/>
                  </a:lnTo>
                  <a:lnTo>
                    <a:pt x="108" y="401"/>
                  </a:lnTo>
                  <a:lnTo>
                    <a:pt x="108" y="401"/>
                  </a:lnTo>
                  <a:lnTo>
                    <a:pt x="106" y="401"/>
                  </a:lnTo>
                  <a:lnTo>
                    <a:pt x="106" y="401"/>
                  </a:lnTo>
                  <a:lnTo>
                    <a:pt x="102" y="401"/>
                  </a:lnTo>
                  <a:lnTo>
                    <a:pt x="102" y="402"/>
                  </a:lnTo>
                  <a:lnTo>
                    <a:pt x="97" y="412"/>
                  </a:lnTo>
                  <a:lnTo>
                    <a:pt x="97" y="415"/>
                  </a:lnTo>
                  <a:lnTo>
                    <a:pt x="95" y="416"/>
                  </a:lnTo>
                  <a:lnTo>
                    <a:pt x="91" y="416"/>
                  </a:lnTo>
                  <a:lnTo>
                    <a:pt x="91" y="418"/>
                  </a:lnTo>
                  <a:lnTo>
                    <a:pt x="90" y="418"/>
                  </a:lnTo>
                  <a:lnTo>
                    <a:pt x="90" y="419"/>
                  </a:lnTo>
                  <a:lnTo>
                    <a:pt x="88" y="420"/>
                  </a:lnTo>
                  <a:lnTo>
                    <a:pt x="88" y="420"/>
                  </a:lnTo>
                  <a:lnTo>
                    <a:pt x="88" y="420"/>
                  </a:lnTo>
                  <a:lnTo>
                    <a:pt x="90" y="425"/>
                  </a:lnTo>
                  <a:lnTo>
                    <a:pt x="91" y="426"/>
                  </a:lnTo>
                  <a:lnTo>
                    <a:pt x="90" y="427"/>
                  </a:lnTo>
                  <a:lnTo>
                    <a:pt x="90" y="429"/>
                  </a:lnTo>
                  <a:lnTo>
                    <a:pt x="88" y="429"/>
                  </a:lnTo>
                  <a:lnTo>
                    <a:pt x="88" y="430"/>
                  </a:lnTo>
                  <a:lnTo>
                    <a:pt x="83" y="431"/>
                  </a:lnTo>
                  <a:lnTo>
                    <a:pt x="80" y="431"/>
                  </a:lnTo>
                  <a:lnTo>
                    <a:pt x="80" y="431"/>
                  </a:lnTo>
                  <a:lnTo>
                    <a:pt x="79" y="430"/>
                  </a:lnTo>
                  <a:lnTo>
                    <a:pt x="79" y="430"/>
                  </a:lnTo>
                  <a:lnTo>
                    <a:pt x="79" y="429"/>
                  </a:lnTo>
                  <a:lnTo>
                    <a:pt x="79" y="427"/>
                  </a:lnTo>
                  <a:lnTo>
                    <a:pt x="80" y="426"/>
                  </a:lnTo>
                  <a:lnTo>
                    <a:pt x="80" y="423"/>
                  </a:lnTo>
                  <a:lnTo>
                    <a:pt x="80" y="422"/>
                  </a:lnTo>
                  <a:lnTo>
                    <a:pt x="80" y="420"/>
                  </a:lnTo>
                  <a:lnTo>
                    <a:pt x="79" y="420"/>
                  </a:lnTo>
                  <a:lnTo>
                    <a:pt x="79" y="420"/>
                  </a:lnTo>
                  <a:lnTo>
                    <a:pt x="76" y="416"/>
                  </a:lnTo>
                  <a:lnTo>
                    <a:pt x="75" y="415"/>
                  </a:lnTo>
                  <a:lnTo>
                    <a:pt x="75" y="415"/>
                  </a:lnTo>
                  <a:lnTo>
                    <a:pt x="73" y="415"/>
                  </a:lnTo>
                  <a:lnTo>
                    <a:pt x="72" y="416"/>
                  </a:lnTo>
                  <a:lnTo>
                    <a:pt x="70" y="416"/>
                  </a:lnTo>
                  <a:lnTo>
                    <a:pt x="69" y="416"/>
                  </a:lnTo>
                  <a:lnTo>
                    <a:pt x="68" y="416"/>
                  </a:lnTo>
                  <a:lnTo>
                    <a:pt x="66" y="416"/>
                  </a:lnTo>
                  <a:lnTo>
                    <a:pt x="64" y="415"/>
                  </a:lnTo>
                  <a:lnTo>
                    <a:pt x="64" y="415"/>
                  </a:lnTo>
                  <a:lnTo>
                    <a:pt x="62" y="415"/>
                  </a:lnTo>
                  <a:lnTo>
                    <a:pt x="62" y="415"/>
                  </a:lnTo>
                  <a:lnTo>
                    <a:pt x="61" y="416"/>
                  </a:lnTo>
                  <a:lnTo>
                    <a:pt x="58" y="412"/>
                  </a:lnTo>
                  <a:lnTo>
                    <a:pt x="58" y="411"/>
                  </a:lnTo>
                  <a:lnTo>
                    <a:pt x="58" y="409"/>
                  </a:lnTo>
                  <a:lnTo>
                    <a:pt x="58" y="407"/>
                  </a:lnTo>
                  <a:lnTo>
                    <a:pt x="58" y="407"/>
                  </a:lnTo>
                  <a:lnTo>
                    <a:pt x="57" y="404"/>
                  </a:lnTo>
                  <a:lnTo>
                    <a:pt x="57" y="404"/>
                  </a:lnTo>
                  <a:lnTo>
                    <a:pt x="57" y="402"/>
                  </a:lnTo>
                  <a:lnTo>
                    <a:pt x="57" y="401"/>
                  </a:lnTo>
                  <a:lnTo>
                    <a:pt x="55" y="400"/>
                  </a:lnTo>
                  <a:lnTo>
                    <a:pt x="55" y="398"/>
                  </a:lnTo>
                  <a:lnTo>
                    <a:pt x="54" y="398"/>
                  </a:lnTo>
                  <a:lnTo>
                    <a:pt x="54" y="398"/>
                  </a:lnTo>
                  <a:lnTo>
                    <a:pt x="54" y="397"/>
                  </a:lnTo>
                  <a:lnTo>
                    <a:pt x="55" y="395"/>
                  </a:lnTo>
                  <a:lnTo>
                    <a:pt x="55" y="394"/>
                  </a:lnTo>
                  <a:lnTo>
                    <a:pt x="57" y="394"/>
                  </a:lnTo>
                  <a:lnTo>
                    <a:pt x="55" y="393"/>
                  </a:lnTo>
                  <a:lnTo>
                    <a:pt x="50" y="393"/>
                  </a:lnTo>
                  <a:lnTo>
                    <a:pt x="48" y="391"/>
                  </a:lnTo>
                  <a:lnTo>
                    <a:pt x="48" y="391"/>
                  </a:lnTo>
                  <a:lnTo>
                    <a:pt x="47" y="390"/>
                  </a:lnTo>
                  <a:lnTo>
                    <a:pt x="47" y="389"/>
                  </a:lnTo>
                  <a:lnTo>
                    <a:pt x="46" y="386"/>
                  </a:lnTo>
                  <a:lnTo>
                    <a:pt x="46" y="386"/>
                  </a:lnTo>
                  <a:lnTo>
                    <a:pt x="46" y="384"/>
                  </a:lnTo>
                  <a:lnTo>
                    <a:pt x="48" y="377"/>
                  </a:lnTo>
                  <a:lnTo>
                    <a:pt x="48" y="376"/>
                  </a:lnTo>
                  <a:lnTo>
                    <a:pt x="50" y="375"/>
                  </a:lnTo>
                  <a:lnTo>
                    <a:pt x="51" y="372"/>
                  </a:lnTo>
                  <a:lnTo>
                    <a:pt x="54" y="371"/>
                  </a:lnTo>
                  <a:lnTo>
                    <a:pt x="54" y="369"/>
                  </a:lnTo>
                  <a:lnTo>
                    <a:pt x="55" y="366"/>
                  </a:lnTo>
                  <a:lnTo>
                    <a:pt x="55" y="365"/>
                  </a:lnTo>
                  <a:lnTo>
                    <a:pt x="57" y="364"/>
                  </a:lnTo>
                  <a:lnTo>
                    <a:pt x="57" y="362"/>
                  </a:lnTo>
                  <a:lnTo>
                    <a:pt x="57" y="360"/>
                  </a:lnTo>
                  <a:lnTo>
                    <a:pt x="54" y="355"/>
                  </a:lnTo>
                  <a:lnTo>
                    <a:pt x="52" y="354"/>
                  </a:lnTo>
                  <a:lnTo>
                    <a:pt x="52" y="354"/>
                  </a:lnTo>
                  <a:lnTo>
                    <a:pt x="51" y="353"/>
                  </a:lnTo>
                  <a:lnTo>
                    <a:pt x="48" y="353"/>
                  </a:lnTo>
                  <a:lnTo>
                    <a:pt x="47" y="351"/>
                  </a:lnTo>
                  <a:lnTo>
                    <a:pt x="46" y="351"/>
                  </a:lnTo>
                  <a:lnTo>
                    <a:pt x="44" y="350"/>
                  </a:lnTo>
                  <a:lnTo>
                    <a:pt x="44" y="348"/>
                  </a:lnTo>
                  <a:lnTo>
                    <a:pt x="44" y="348"/>
                  </a:lnTo>
                  <a:lnTo>
                    <a:pt x="46" y="347"/>
                  </a:lnTo>
                  <a:lnTo>
                    <a:pt x="46" y="347"/>
                  </a:lnTo>
                  <a:lnTo>
                    <a:pt x="48" y="346"/>
                  </a:lnTo>
                  <a:lnTo>
                    <a:pt x="50" y="346"/>
                  </a:lnTo>
                  <a:lnTo>
                    <a:pt x="50" y="346"/>
                  </a:lnTo>
                  <a:lnTo>
                    <a:pt x="52" y="346"/>
                  </a:lnTo>
                  <a:lnTo>
                    <a:pt x="54" y="344"/>
                  </a:lnTo>
                  <a:lnTo>
                    <a:pt x="55" y="344"/>
                  </a:lnTo>
                  <a:lnTo>
                    <a:pt x="61" y="339"/>
                  </a:lnTo>
                  <a:lnTo>
                    <a:pt x="65" y="337"/>
                  </a:lnTo>
                  <a:lnTo>
                    <a:pt x="66" y="336"/>
                  </a:lnTo>
                  <a:lnTo>
                    <a:pt x="66" y="335"/>
                  </a:lnTo>
                  <a:lnTo>
                    <a:pt x="66" y="335"/>
                  </a:lnTo>
                  <a:lnTo>
                    <a:pt x="66" y="333"/>
                  </a:lnTo>
                  <a:lnTo>
                    <a:pt x="65" y="332"/>
                  </a:lnTo>
                  <a:lnTo>
                    <a:pt x="64" y="332"/>
                  </a:lnTo>
                  <a:lnTo>
                    <a:pt x="64" y="332"/>
                  </a:lnTo>
                  <a:lnTo>
                    <a:pt x="62" y="332"/>
                  </a:lnTo>
                  <a:lnTo>
                    <a:pt x="61" y="332"/>
                  </a:lnTo>
                  <a:lnTo>
                    <a:pt x="61" y="332"/>
                  </a:lnTo>
                  <a:lnTo>
                    <a:pt x="61" y="332"/>
                  </a:lnTo>
                  <a:lnTo>
                    <a:pt x="59" y="330"/>
                  </a:lnTo>
                  <a:lnTo>
                    <a:pt x="59" y="329"/>
                  </a:lnTo>
                  <a:lnTo>
                    <a:pt x="61" y="329"/>
                  </a:lnTo>
                  <a:lnTo>
                    <a:pt x="61" y="328"/>
                  </a:lnTo>
                  <a:lnTo>
                    <a:pt x="61" y="326"/>
                  </a:lnTo>
                  <a:lnTo>
                    <a:pt x="62" y="326"/>
                  </a:lnTo>
                  <a:lnTo>
                    <a:pt x="64" y="325"/>
                  </a:lnTo>
                  <a:lnTo>
                    <a:pt x="65" y="324"/>
                  </a:lnTo>
                  <a:lnTo>
                    <a:pt x="65" y="324"/>
                  </a:lnTo>
                  <a:lnTo>
                    <a:pt x="65" y="322"/>
                  </a:lnTo>
                  <a:lnTo>
                    <a:pt x="65" y="321"/>
                  </a:lnTo>
                  <a:lnTo>
                    <a:pt x="65" y="319"/>
                  </a:lnTo>
                  <a:lnTo>
                    <a:pt x="65" y="318"/>
                  </a:lnTo>
                  <a:lnTo>
                    <a:pt x="65" y="315"/>
                  </a:lnTo>
                  <a:lnTo>
                    <a:pt x="65" y="315"/>
                  </a:lnTo>
                  <a:lnTo>
                    <a:pt x="65" y="314"/>
                  </a:lnTo>
                  <a:lnTo>
                    <a:pt x="65" y="312"/>
                  </a:lnTo>
                  <a:lnTo>
                    <a:pt x="64" y="311"/>
                  </a:lnTo>
                  <a:lnTo>
                    <a:pt x="62" y="310"/>
                  </a:lnTo>
                  <a:lnTo>
                    <a:pt x="61" y="310"/>
                  </a:lnTo>
                  <a:lnTo>
                    <a:pt x="61" y="308"/>
                  </a:lnTo>
                  <a:lnTo>
                    <a:pt x="59" y="307"/>
                  </a:lnTo>
                  <a:lnTo>
                    <a:pt x="59" y="306"/>
                  </a:lnTo>
                  <a:lnTo>
                    <a:pt x="58" y="304"/>
                  </a:lnTo>
                  <a:lnTo>
                    <a:pt x="57" y="304"/>
                  </a:lnTo>
                  <a:lnTo>
                    <a:pt x="55" y="304"/>
                  </a:lnTo>
                  <a:lnTo>
                    <a:pt x="54" y="304"/>
                  </a:lnTo>
                  <a:lnTo>
                    <a:pt x="50" y="304"/>
                  </a:lnTo>
                  <a:lnTo>
                    <a:pt x="48" y="304"/>
                  </a:lnTo>
                  <a:lnTo>
                    <a:pt x="47" y="304"/>
                  </a:lnTo>
                  <a:lnTo>
                    <a:pt x="44" y="306"/>
                  </a:lnTo>
                  <a:lnTo>
                    <a:pt x="44" y="306"/>
                  </a:lnTo>
                  <a:lnTo>
                    <a:pt x="43" y="306"/>
                  </a:lnTo>
                  <a:lnTo>
                    <a:pt x="40" y="304"/>
                  </a:lnTo>
                  <a:lnTo>
                    <a:pt x="40" y="304"/>
                  </a:lnTo>
                  <a:lnTo>
                    <a:pt x="39" y="304"/>
                  </a:lnTo>
                  <a:lnTo>
                    <a:pt x="39" y="306"/>
                  </a:lnTo>
                  <a:lnTo>
                    <a:pt x="37" y="307"/>
                  </a:lnTo>
                  <a:lnTo>
                    <a:pt x="36" y="310"/>
                  </a:lnTo>
                  <a:lnTo>
                    <a:pt x="34" y="310"/>
                  </a:lnTo>
                  <a:lnTo>
                    <a:pt x="33" y="311"/>
                  </a:lnTo>
                  <a:lnTo>
                    <a:pt x="33" y="311"/>
                  </a:lnTo>
                  <a:lnTo>
                    <a:pt x="32" y="311"/>
                  </a:lnTo>
                  <a:lnTo>
                    <a:pt x="30" y="311"/>
                  </a:lnTo>
                  <a:lnTo>
                    <a:pt x="30" y="311"/>
                  </a:lnTo>
                  <a:lnTo>
                    <a:pt x="29" y="310"/>
                  </a:lnTo>
                  <a:lnTo>
                    <a:pt x="29" y="310"/>
                  </a:lnTo>
                  <a:lnTo>
                    <a:pt x="29" y="308"/>
                  </a:lnTo>
                  <a:lnTo>
                    <a:pt x="30" y="308"/>
                  </a:lnTo>
                  <a:lnTo>
                    <a:pt x="30" y="307"/>
                  </a:lnTo>
                  <a:lnTo>
                    <a:pt x="30" y="306"/>
                  </a:lnTo>
                  <a:lnTo>
                    <a:pt x="30" y="306"/>
                  </a:lnTo>
                  <a:lnTo>
                    <a:pt x="29" y="306"/>
                  </a:lnTo>
                  <a:lnTo>
                    <a:pt x="28" y="306"/>
                  </a:lnTo>
                  <a:lnTo>
                    <a:pt x="22" y="308"/>
                  </a:lnTo>
                  <a:lnTo>
                    <a:pt x="22" y="310"/>
                  </a:lnTo>
                  <a:lnTo>
                    <a:pt x="19" y="310"/>
                  </a:lnTo>
                  <a:lnTo>
                    <a:pt x="19" y="311"/>
                  </a:lnTo>
                  <a:lnTo>
                    <a:pt x="16" y="312"/>
                  </a:lnTo>
                  <a:lnTo>
                    <a:pt x="16" y="314"/>
                  </a:lnTo>
                  <a:lnTo>
                    <a:pt x="16" y="315"/>
                  </a:lnTo>
                  <a:lnTo>
                    <a:pt x="15" y="315"/>
                  </a:lnTo>
                  <a:lnTo>
                    <a:pt x="15" y="317"/>
                  </a:lnTo>
                  <a:lnTo>
                    <a:pt x="14" y="317"/>
                  </a:lnTo>
                  <a:lnTo>
                    <a:pt x="11" y="318"/>
                  </a:lnTo>
                  <a:lnTo>
                    <a:pt x="10" y="318"/>
                  </a:lnTo>
                  <a:lnTo>
                    <a:pt x="8" y="318"/>
                  </a:lnTo>
                  <a:lnTo>
                    <a:pt x="8" y="318"/>
                  </a:lnTo>
                  <a:lnTo>
                    <a:pt x="4" y="312"/>
                  </a:lnTo>
                  <a:lnTo>
                    <a:pt x="3" y="312"/>
                  </a:lnTo>
                  <a:lnTo>
                    <a:pt x="1" y="311"/>
                  </a:lnTo>
                  <a:lnTo>
                    <a:pt x="0" y="311"/>
                  </a:lnTo>
                  <a:lnTo>
                    <a:pt x="0" y="310"/>
                  </a:lnTo>
                  <a:lnTo>
                    <a:pt x="0" y="310"/>
                  </a:lnTo>
                  <a:lnTo>
                    <a:pt x="0" y="308"/>
                  </a:lnTo>
                  <a:lnTo>
                    <a:pt x="1" y="308"/>
                  </a:lnTo>
                  <a:lnTo>
                    <a:pt x="5" y="308"/>
                  </a:lnTo>
                  <a:lnTo>
                    <a:pt x="7" y="308"/>
                  </a:lnTo>
                  <a:lnTo>
                    <a:pt x="8" y="307"/>
                  </a:lnTo>
                  <a:lnTo>
                    <a:pt x="8" y="307"/>
                  </a:lnTo>
                  <a:lnTo>
                    <a:pt x="10" y="306"/>
                  </a:lnTo>
                  <a:lnTo>
                    <a:pt x="10" y="304"/>
                  </a:lnTo>
                  <a:lnTo>
                    <a:pt x="10" y="301"/>
                  </a:lnTo>
                  <a:lnTo>
                    <a:pt x="11" y="300"/>
                  </a:lnTo>
                  <a:lnTo>
                    <a:pt x="16" y="295"/>
                  </a:lnTo>
                  <a:lnTo>
                    <a:pt x="16" y="295"/>
                  </a:lnTo>
                  <a:lnTo>
                    <a:pt x="18" y="293"/>
                  </a:lnTo>
                  <a:lnTo>
                    <a:pt x="19" y="293"/>
                  </a:lnTo>
                  <a:lnTo>
                    <a:pt x="21" y="293"/>
                  </a:lnTo>
                  <a:lnTo>
                    <a:pt x="30" y="282"/>
                  </a:lnTo>
                  <a:lnTo>
                    <a:pt x="30" y="279"/>
                  </a:lnTo>
                  <a:lnTo>
                    <a:pt x="32" y="278"/>
                  </a:lnTo>
                  <a:lnTo>
                    <a:pt x="32" y="278"/>
                  </a:lnTo>
                  <a:lnTo>
                    <a:pt x="33" y="277"/>
                  </a:lnTo>
                  <a:lnTo>
                    <a:pt x="34" y="277"/>
                  </a:lnTo>
                  <a:lnTo>
                    <a:pt x="34" y="277"/>
                  </a:lnTo>
                  <a:lnTo>
                    <a:pt x="36" y="277"/>
                  </a:lnTo>
                  <a:lnTo>
                    <a:pt x="36" y="275"/>
                  </a:lnTo>
                  <a:lnTo>
                    <a:pt x="37" y="274"/>
                  </a:lnTo>
                  <a:lnTo>
                    <a:pt x="39" y="274"/>
                  </a:lnTo>
                  <a:lnTo>
                    <a:pt x="41" y="275"/>
                  </a:lnTo>
                  <a:lnTo>
                    <a:pt x="43" y="275"/>
                  </a:lnTo>
                  <a:lnTo>
                    <a:pt x="44" y="275"/>
                  </a:lnTo>
                  <a:lnTo>
                    <a:pt x="46" y="274"/>
                  </a:lnTo>
                  <a:lnTo>
                    <a:pt x="48" y="268"/>
                  </a:lnTo>
                  <a:lnTo>
                    <a:pt x="57" y="263"/>
                  </a:lnTo>
                  <a:lnTo>
                    <a:pt x="58" y="261"/>
                  </a:lnTo>
                  <a:lnTo>
                    <a:pt x="58" y="260"/>
                  </a:lnTo>
                  <a:lnTo>
                    <a:pt x="59" y="260"/>
                  </a:lnTo>
                  <a:lnTo>
                    <a:pt x="59" y="259"/>
                  </a:lnTo>
                  <a:lnTo>
                    <a:pt x="59" y="256"/>
                  </a:lnTo>
                  <a:lnTo>
                    <a:pt x="59" y="253"/>
                  </a:lnTo>
                  <a:lnTo>
                    <a:pt x="59" y="252"/>
                  </a:lnTo>
                  <a:lnTo>
                    <a:pt x="59" y="252"/>
                  </a:lnTo>
                  <a:lnTo>
                    <a:pt x="58" y="249"/>
                  </a:lnTo>
                  <a:lnTo>
                    <a:pt x="58" y="249"/>
                  </a:lnTo>
                  <a:lnTo>
                    <a:pt x="58" y="247"/>
                  </a:lnTo>
                  <a:lnTo>
                    <a:pt x="57" y="246"/>
                  </a:lnTo>
                  <a:lnTo>
                    <a:pt x="57" y="243"/>
                  </a:lnTo>
                  <a:lnTo>
                    <a:pt x="52" y="243"/>
                  </a:lnTo>
                  <a:lnTo>
                    <a:pt x="52" y="242"/>
                  </a:lnTo>
                  <a:lnTo>
                    <a:pt x="51" y="241"/>
                  </a:lnTo>
                  <a:lnTo>
                    <a:pt x="51" y="241"/>
                  </a:lnTo>
                  <a:lnTo>
                    <a:pt x="50" y="239"/>
                  </a:lnTo>
                  <a:lnTo>
                    <a:pt x="50" y="238"/>
                  </a:lnTo>
                  <a:lnTo>
                    <a:pt x="50" y="238"/>
                  </a:lnTo>
                  <a:lnTo>
                    <a:pt x="50" y="235"/>
                  </a:lnTo>
                  <a:lnTo>
                    <a:pt x="50" y="235"/>
                  </a:lnTo>
                  <a:lnTo>
                    <a:pt x="50" y="232"/>
                  </a:lnTo>
                  <a:lnTo>
                    <a:pt x="48" y="230"/>
                  </a:lnTo>
                  <a:lnTo>
                    <a:pt x="47" y="230"/>
                  </a:lnTo>
                  <a:lnTo>
                    <a:pt x="47" y="228"/>
                  </a:lnTo>
                  <a:lnTo>
                    <a:pt x="48" y="227"/>
                  </a:lnTo>
                  <a:lnTo>
                    <a:pt x="48" y="225"/>
                  </a:lnTo>
                  <a:lnTo>
                    <a:pt x="50" y="224"/>
                  </a:lnTo>
                  <a:lnTo>
                    <a:pt x="50" y="224"/>
                  </a:lnTo>
                  <a:lnTo>
                    <a:pt x="50" y="224"/>
                  </a:lnTo>
                  <a:lnTo>
                    <a:pt x="48" y="223"/>
                  </a:lnTo>
                  <a:lnTo>
                    <a:pt x="47" y="221"/>
                  </a:lnTo>
                  <a:lnTo>
                    <a:pt x="47" y="221"/>
                  </a:lnTo>
                  <a:lnTo>
                    <a:pt x="47" y="221"/>
                  </a:lnTo>
                  <a:lnTo>
                    <a:pt x="47" y="220"/>
                  </a:lnTo>
                  <a:lnTo>
                    <a:pt x="48" y="218"/>
                  </a:lnTo>
                  <a:lnTo>
                    <a:pt x="48" y="217"/>
                  </a:lnTo>
                  <a:lnTo>
                    <a:pt x="51" y="216"/>
                  </a:lnTo>
                  <a:lnTo>
                    <a:pt x="52" y="214"/>
                  </a:lnTo>
                  <a:lnTo>
                    <a:pt x="52" y="214"/>
                  </a:lnTo>
                  <a:lnTo>
                    <a:pt x="52" y="213"/>
                  </a:lnTo>
                  <a:lnTo>
                    <a:pt x="52" y="212"/>
                  </a:lnTo>
                  <a:lnTo>
                    <a:pt x="52" y="212"/>
                  </a:lnTo>
                  <a:lnTo>
                    <a:pt x="51" y="212"/>
                  </a:lnTo>
                  <a:lnTo>
                    <a:pt x="50" y="212"/>
                  </a:lnTo>
                  <a:lnTo>
                    <a:pt x="50" y="212"/>
                  </a:lnTo>
                  <a:lnTo>
                    <a:pt x="48" y="213"/>
                  </a:lnTo>
                  <a:lnTo>
                    <a:pt x="47" y="213"/>
                  </a:lnTo>
                  <a:lnTo>
                    <a:pt x="47" y="213"/>
                  </a:lnTo>
                  <a:lnTo>
                    <a:pt x="47" y="213"/>
                  </a:lnTo>
                  <a:lnTo>
                    <a:pt x="46" y="210"/>
                  </a:lnTo>
                  <a:lnTo>
                    <a:pt x="46" y="210"/>
                  </a:lnTo>
                  <a:lnTo>
                    <a:pt x="46" y="209"/>
                  </a:lnTo>
                  <a:lnTo>
                    <a:pt x="47" y="207"/>
                  </a:lnTo>
                  <a:lnTo>
                    <a:pt x="50" y="200"/>
                  </a:lnTo>
                  <a:lnTo>
                    <a:pt x="51" y="196"/>
                  </a:lnTo>
                  <a:lnTo>
                    <a:pt x="52" y="194"/>
                  </a:lnTo>
                  <a:lnTo>
                    <a:pt x="52" y="192"/>
                  </a:lnTo>
                  <a:lnTo>
                    <a:pt x="51" y="191"/>
                  </a:lnTo>
                  <a:lnTo>
                    <a:pt x="51" y="191"/>
                  </a:lnTo>
                  <a:lnTo>
                    <a:pt x="51" y="189"/>
                  </a:lnTo>
                  <a:lnTo>
                    <a:pt x="50" y="188"/>
                  </a:lnTo>
                  <a:lnTo>
                    <a:pt x="50" y="188"/>
                  </a:lnTo>
                  <a:lnTo>
                    <a:pt x="46" y="187"/>
                  </a:lnTo>
                  <a:lnTo>
                    <a:pt x="44" y="185"/>
                  </a:lnTo>
                  <a:lnTo>
                    <a:pt x="43" y="185"/>
                  </a:lnTo>
                  <a:lnTo>
                    <a:pt x="43" y="184"/>
                  </a:lnTo>
                  <a:lnTo>
                    <a:pt x="43" y="183"/>
                  </a:lnTo>
                  <a:lnTo>
                    <a:pt x="44" y="181"/>
                  </a:lnTo>
                  <a:lnTo>
                    <a:pt x="44" y="180"/>
                  </a:lnTo>
                  <a:lnTo>
                    <a:pt x="44" y="177"/>
                  </a:lnTo>
                  <a:lnTo>
                    <a:pt x="44" y="176"/>
                  </a:lnTo>
                  <a:lnTo>
                    <a:pt x="41" y="171"/>
                  </a:lnTo>
                  <a:lnTo>
                    <a:pt x="41" y="170"/>
                  </a:lnTo>
                  <a:lnTo>
                    <a:pt x="41" y="169"/>
                  </a:lnTo>
                  <a:lnTo>
                    <a:pt x="41" y="169"/>
                  </a:lnTo>
                  <a:lnTo>
                    <a:pt x="43" y="167"/>
                  </a:lnTo>
                  <a:lnTo>
                    <a:pt x="43" y="166"/>
                  </a:lnTo>
                  <a:lnTo>
                    <a:pt x="43" y="163"/>
                  </a:lnTo>
                  <a:lnTo>
                    <a:pt x="44" y="162"/>
                  </a:lnTo>
                  <a:lnTo>
                    <a:pt x="46" y="159"/>
                  </a:lnTo>
                  <a:lnTo>
                    <a:pt x="46" y="158"/>
                  </a:lnTo>
                  <a:lnTo>
                    <a:pt x="44" y="156"/>
                  </a:lnTo>
                  <a:lnTo>
                    <a:pt x="44" y="156"/>
                  </a:lnTo>
                  <a:lnTo>
                    <a:pt x="43" y="155"/>
                  </a:lnTo>
                  <a:lnTo>
                    <a:pt x="41" y="155"/>
                  </a:lnTo>
                  <a:lnTo>
                    <a:pt x="40" y="155"/>
                  </a:lnTo>
                  <a:lnTo>
                    <a:pt x="39" y="153"/>
                  </a:lnTo>
                  <a:lnTo>
                    <a:pt x="39" y="153"/>
                  </a:lnTo>
                  <a:lnTo>
                    <a:pt x="39" y="152"/>
                  </a:lnTo>
                  <a:lnTo>
                    <a:pt x="40" y="152"/>
                  </a:lnTo>
                  <a:lnTo>
                    <a:pt x="41" y="151"/>
                  </a:lnTo>
                  <a:lnTo>
                    <a:pt x="43" y="149"/>
                  </a:lnTo>
                  <a:lnTo>
                    <a:pt x="43" y="149"/>
                  </a:lnTo>
                  <a:lnTo>
                    <a:pt x="43" y="149"/>
                  </a:lnTo>
                  <a:lnTo>
                    <a:pt x="43" y="148"/>
                  </a:lnTo>
                  <a:lnTo>
                    <a:pt x="43" y="147"/>
                  </a:lnTo>
                  <a:lnTo>
                    <a:pt x="43" y="145"/>
                  </a:lnTo>
                  <a:lnTo>
                    <a:pt x="44" y="145"/>
                  </a:lnTo>
                  <a:lnTo>
                    <a:pt x="44" y="144"/>
                  </a:lnTo>
                  <a:lnTo>
                    <a:pt x="44" y="144"/>
                  </a:lnTo>
                  <a:lnTo>
                    <a:pt x="44" y="142"/>
                  </a:lnTo>
                  <a:lnTo>
                    <a:pt x="44" y="141"/>
                  </a:lnTo>
                  <a:lnTo>
                    <a:pt x="44" y="141"/>
                  </a:lnTo>
                  <a:lnTo>
                    <a:pt x="43" y="141"/>
                  </a:lnTo>
                  <a:lnTo>
                    <a:pt x="41" y="138"/>
                  </a:lnTo>
                  <a:lnTo>
                    <a:pt x="41" y="137"/>
                  </a:lnTo>
                  <a:lnTo>
                    <a:pt x="41" y="127"/>
                  </a:lnTo>
                  <a:lnTo>
                    <a:pt x="41" y="122"/>
                  </a:lnTo>
                  <a:lnTo>
                    <a:pt x="44" y="113"/>
                  </a:lnTo>
                  <a:lnTo>
                    <a:pt x="44" y="113"/>
                  </a:lnTo>
                  <a:lnTo>
                    <a:pt x="46" y="112"/>
                  </a:lnTo>
                  <a:lnTo>
                    <a:pt x="44" y="109"/>
                  </a:lnTo>
                  <a:lnTo>
                    <a:pt x="39" y="104"/>
                  </a:lnTo>
                  <a:lnTo>
                    <a:pt x="41" y="102"/>
                  </a:lnTo>
                  <a:lnTo>
                    <a:pt x="41" y="101"/>
                  </a:lnTo>
                  <a:lnTo>
                    <a:pt x="43" y="97"/>
                  </a:lnTo>
                  <a:lnTo>
                    <a:pt x="43" y="95"/>
                  </a:lnTo>
                  <a:lnTo>
                    <a:pt x="43" y="94"/>
                  </a:lnTo>
                  <a:lnTo>
                    <a:pt x="41" y="91"/>
                  </a:lnTo>
                  <a:lnTo>
                    <a:pt x="43" y="91"/>
                  </a:lnTo>
                  <a:lnTo>
                    <a:pt x="44" y="90"/>
                  </a:lnTo>
                  <a:lnTo>
                    <a:pt x="47" y="87"/>
                  </a:lnTo>
                  <a:lnTo>
                    <a:pt x="50" y="86"/>
                  </a:lnTo>
                  <a:lnTo>
                    <a:pt x="50" y="84"/>
                  </a:lnTo>
                  <a:lnTo>
                    <a:pt x="50" y="84"/>
                  </a:lnTo>
                  <a:lnTo>
                    <a:pt x="50" y="83"/>
                  </a:lnTo>
                  <a:lnTo>
                    <a:pt x="50" y="82"/>
                  </a:lnTo>
                  <a:lnTo>
                    <a:pt x="48" y="80"/>
                  </a:lnTo>
                  <a:lnTo>
                    <a:pt x="48" y="80"/>
                  </a:lnTo>
                  <a:lnTo>
                    <a:pt x="50" y="77"/>
                  </a:lnTo>
                  <a:lnTo>
                    <a:pt x="50" y="77"/>
                  </a:lnTo>
                  <a:lnTo>
                    <a:pt x="50" y="76"/>
                  </a:lnTo>
                  <a:lnTo>
                    <a:pt x="52" y="75"/>
                  </a:lnTo>
                  <a:lnTo>
                    <a:pt x="54" y="73"/>
                  </a:lnTo>
                  <a:lnTo>
                    <a:pt x="54" y="72"/>
                  </a:lnTo>
                  <a:lnTo>
                    <a:pt x="52" y="72"/>
                  </a:lnTo>
                  <a:lnTo>
                    <a:pt x="54" y="70"/>
                  </a:lnTo>
                  <a:lnTo>
                    <a:pt x="54" y="69"/>
                  </a:lnTo>
                  <a:lnTo>
                    <a:pt x="54" y="69"/>
                  </a:lnTo>
                  <a:lnTo>
                    <a:pt x="55" y="68"/>
                  </a:lnTo>
                  <a:lnTo>
                    <a:pt x="55" y="66"/>
                  </a:lnTo>
                  <a:lnTo>
                    <a:pt x="57" y="66"/>
                  </a:lnTo>
                  <a:lnTo>
                    <a:pt x="57" y="64"/>
                  </a:lnTo>
                  <a:lnTo>
                    <a:pt x="57" y="64"/>
                  </a:lnTo>
                  <a:lnTo>
                    <a:pt x="58" y="62"/>
                  </a:lnTo>
                  <a:lnTo>
                    <a:pt x="58" y="59"/>
                  </a:lnTo>
                  <a:lnTo>
                    <a:pt x="58" y="58"/>
                  </a:lnTo>
                  <a:lnTo>
                    <a:pt x="59" y="58"/>
                  </a:lnTo>
                  <a:lnTo>
                    <a:pt x="61" y="59"/>
                  </a:lnTo>
                  <a:lnTo>
                    <a:pt x="61" y="59"/>
                  </a:lnTo>
                  <a:lnTo>
                    <a:pt x="61" y="58"/>
                  </a:lnTo>
                  <a:lnTo>
                    <a:pt x="61" y="57"/>
                  </a:lnTo>
                  <a:lnTo>
                    <a:pt x="61" y="55"/>
                  </a:lnTo>
                  <a:lnTo>
                    <a:pt x="62" y="55"/>
                  </a:lnTo>
                  <a:lnTo>
                    <a:pt x="64" y="55"/>
                  </a:lnTo>
                  <a:lnTo>
                    <a:pt x="64" y="55"/>
                  </a:lnTo>
                  <a:lnTo>
                    <a:pt x="65" y="55"/>
                  </a:lnTo>
                  <a:lnTo>
                    <a:pt x="65" y="55"/>
                  </a:lnTo>
                  <a:lnTo>
                    <a:pt x="66" y="55"/>
                  </a:lnTo>
                  <a:lnTo>
                    <a:pt x="66" y="54"/>
                  </a:lnTo>
                  <a:lnTo>
                    <a:pt x="66" y="53"/>
                  </a:lnTo>
                  <a:lnTo>
                    <a:pt x="68" y="53"/>
                  </a:lnTo>
                  <a:lnTo>
                    <a:pt x="69" y="53"/>
                  </a:lnTo>
                  <a:lnTo>
                    <a:pt x="72" y="51"/>
                  </a:lnTo>
                  <a:lnTo>
                    <a:pt x="73" y="50"/>
                  </a:lnTo>
                  <a:lnTo>
                    <a:pt x="75" y="50"/>
                  </a:lnTo>
                  <a:lnTo>
                    <a:pt x="75" y="51"/>
                  </a:lnTo>
                  <a:lnTo>
                    <a:pt x="77" y="53"/>
                  </a:lnTo>
                  <a:lnTo>
                    <a:pt x="77" y="53"/>
                  </a:lnTo>
                  <a:lnTo>
                    <a:pt x="79" y="53"/>
                  </a:lnTo>
                  <a:lnTo>
                    <a:pt x="80" y="53"/>
                  </a:lnTo>
                  <a:lnTo>
                    <a:pt x="81" y="53"/>
                  </a:lnTo>
                  <a:lnTo>
                    <a:pt x="81" y="53"/>
                  </a:lnTo>
                  <a:lnTo>
                    <a:pt x="81" y="51"/>
                  </a:lnTo>
                  <a:lnTo>
                    <a:pt x="83" y="47"/>
                  </a:lnTo>
                  <a:lnTo>
                    <a:pt x="87" y="41"/>
                  </a:lnTo>
                  <a:lnTo>
                    <a:pt x="88" y="39"/>
                  </a:lnTo>
                  <a:lnTo>
                    <a:pt x="90" y="39"/>
                  </a:lnTo>
                  <a:lnTo>
                    <a:pt x="119" y="33"/>
                  </a:lnTo>
                  <a:lnTo>
                    <a:pt x="120" y="33"/>
                  </a:lnTo>
                  <a:lnTo>
                    <a:pt x="122" y="33"/>
                  </a:lnTo>
                  <a:lnTo>
                    <a:pt x="123" y="36"/>
                  </a:lnTo>
                  <a:lnTo>
                    <a:pt x="124" y="36"/>
                  </a:lnTo>
                  <a:lnTo>
                    <a:pt x="124" y="36"/>
                  </a:lnTo>
                  <a:lnTo>
                    <a:pt x="127" y="36"/>
                  </a:lnTo>
                  <a:lnTo>
                    <a:pt x="129" y="37"/>
                  </a:lnTo>
                  <a:lnTo>
                    <a:pt x="130" y="39"/>
                  </a:lnTo>
                  <a:lnTo>
                    <a:pt x="134" y="43"/>
                  </a:lnTo>
                  <a:lnTo>
                    <a:pt x="135" y="44"/>
                  </a:lnTo>
                  <a:lnTo>
                    <a:pt x="137" y="44"/>
                  </a:lnTo>
                  <a:lnTo>
                    <a:pt x="138" y="46"/>
                  </a:lnTo>
                  <a:lnTo>
                    <a:pt x="141" y="47"/>
                  </a:lnTo>
                  <a:lnTo>
                    <a:pt x="142" y="47"/>
                  </a:lnTo>
                  <a:lnTo>
                    <a:pt x="144" y="47"/>
                  </a:lnTo>
                  <a:lnTo>
                    <a:pt x="145" y="47"/>
                  </a:lnTo>
                  <a:lnTo>
                    <a:pt x="146" y="44"/>
                  </a:lnTo>
                  <a:lnTo>
                    <a:pt x="148" y="44"/>
                  </a:lnTo>
                  <a:lnTo>
                    <a:pt x="148" y="43"/>
                  </a:lnTo>
                  <a:lnTo>
                    <a:pt x="148" y="41"/>
                  </a:lnTo>
                  <a:lnTo>
                    <a:pt x="148" y="41"/>
                  </a:lnTo>
                  <a:lnTo>
                    <a:pt x="148" y="40"/>
                  </a:lnTo>
                  <a:lnTo>
                    <a:pt x="149" y="39"/>
                  </a:lnTo>
                  <a:lnTo>
                    <a:pt x="149" y="39"/>
                  </a:lnTo>
                  <a:lnTo>
                    <a:pt x="152" y="40"/>
                  </a:lnTo>
                  <a:lnTo>
                    <a:pt x="153" y="41"/>
                  </a:lnTo>
                  <a:lnTo>
                    <a:pt x="155" y="41"/>
                  </a:lnTo>
                  <a:lnTo>
                    <a:pt x="155" y="40"/>
                  </a:lnTo>
                  <a:lnTo>
                    <a:pt x="158" y="39"/>
                  </a:lnTo>
                  <a:lnTo>
                    <a:pt x="160" y="37"/>
                  </a:lnTo>
                  <a:lnTo>
                    <a:pt x="163" y="35"/>
                  </a:lnTo>
                  <a:lnTo>
                    <a:pt x="163" y="33"/>
                  </a:lnTo>
                  <a:lnTo>
                    <a:pt x="162" y="32"/>
                  </a:lnTo>
                  <a:lnTo>
                    <a:pt x="160" y="29"/>
                  </a:lnTo>
                  <a:lnTo>
                    <a:pt x="159" y="28"/>
                  </a:lnTo>
                  <a:lnTo>
                    <a:pt x="156" y="26"/>
                  </a:lnTo>
                  <a:lnTo>
                    <a:pt x="155" y="25"/>
                  </a:lnTo>
                  <a:lnTo>
                    <a:pt x="155" y="25"/>
                  </a:lnTo>
                  <a:lnTo>
                    <a:pt x="153" y="22"/>
                  </a:lnTo>
                  <a:lnTo>
                    <a:pt x="152" y="21"/>
                  </a:lnTo>
                  <a:lnTo>
                    <a:pt x="152" y="19"/>
                  </a:lnTo>
                  <a:lnTo>
                    <a:pt x="152" y="17"/>
                  </a:lnTo>
                  <a:lnTo>
                    <a:pt x="152" y="15"/>
                  </a:lnTo>
                  <a:lnTo>
                    <a:pt x="153" y="14"/>
                  </a:lnTo>
                  <a:lnTo>
                    <a:pt x="155" y="14"/>
                  </a:lnTo>
                  <a:lnTo>
                    <a:pt x="155" y="12"/>
                  </a:lnTo>
                  <a:lnTo>
                    <a:pt x="155" y="11"/>
                  </a:lnTo>
                  <a:lnTo>
                    <a:pt x="155" y="11"/>
                  </a:lnTo>
                  <a:lnTo>
                    <a:pt x="152" y="10"/>
                  </a:lnTo>
                  <a:lnTo>
                    <a:pt x="153" y="7"/>
                  </a:lnTo>
                  <a:lnTo>
                    <a:pt x="153" y="7"/>
                  </a:lnTo>
                  <a:lnTo>
                    <a:pt x="155" y="6"/>
                  </a:lnTo>
                  <a:lnTo>
                    <a:pt x="159" y="6"/>
                  </a:lnTo>
                  <a:lnTo>
                    <a:pt x="160" y="6"/>
                  </a:lnTo>
                  <a:lnTo>
                    <a:pt x="167" y="6"/>
                  </a:lnTo>
                  <a:lnTo>
                    <a:pt x="169" y="7"/>
                  </a:lnTo>
                  <a:lnTo>
                    <a:pt x="171" y="8"/>
                  </a:lnTo>
                  <a:lnTo>
                    <a:pt x="173" y="8"/>
                  </a:lnTo>
                  <a:lnTo>
                    <a:pt x="174" y="8"/>
                  </a:lnTo>
                  <a:lnTo>
                    <a:pt x="174" y="7"/>
                  </a:lnTo>
                  <a:lnTo>
                    <a:pt x="176" y="7"/>
                  </a:lnTo>
                  <a:lnTo>
                    <a:pt x="176" y="6"/>
                  </a:lnTo>
                  <a:lnTo>
                    <a:pt x="176" y="4"/>
                  </a:lnTo>
                  <a:lnTo>
                    <a:pt x="176" y="3"/>
                  </a:lnTo>
                  <a:lnTo>
                    <a:pt x="176" y="1"/>
                  </a:lnTo>
                  <a:lnTo>
                    <a:pt x="177" y="1"/>
                  </a:lnTo>
                  <a:lnTo>
                    <a:pt x="178" y="0"/>
                  </a:lnTo>
                  <a:lnTo>
                    <a:pt x="182" y="1"/>
                  </a:lnTo>
                  <a:lnTo>
                    <a:pt x="195" y="4"/>
                  </a:lnTo>
                  <a:lnTo>
                    <a:pt x="205" y="6"/>
                  </a:lnTo>
                  <a:lnTo>
                    <a:pt x="223" y="8"/>
                  </a:lnTo>
                  <a:lnTo>
                    <a:pt x="228" y="11"/>
                  </a:lnTo>
                  <a:lnTo>
                    <a:pt x="229" y="12"/>
                  </a:lnTo>
                  <a:lnTo>
                    <a:pt x="231" y="14"/>
                  </a:lnTo>
                  <a:lnTo>
                    <a:pt x="232" y="15"/>
                  </a:lnTo>
                  <a:lnTo>
                    <a:pt x="234" y="17"/>
                  </a:lnTo>
                  <a:lnTo>
                    <a:pt x="235" y="18"/>
                  </a:lnTo>
                  <a:lnTo>
                    <a:pt x="235" y="19"/>
                  </a:lnTo>
                  <a:lnTo>
                    <a:pt x="238" y="19"/>
                  </a:lnTo>
                  <a:lnTo>
                    <a:pt x="242" y="17"/>
                  </a:lnTo>
                  <a:lnTo>
                    <a:pt x="243" y="17"/>
                  </a:lnTo>
                  <a:lnTo>
                    <a:pt x="243" y="17"/>
                  </a:lnTo>
                  <a:lnTo>
                    <a:pt x="245" y="18"/>
                  </a:lnTo>
                  <a:lnTo>
                    <a:pt x="253" y="21"/>
                  </a:lnTo>
                  <a:lnTo>
                    <a:pt x="261" y="22"/>
                  </a:lnTo>
                  <a:lnTo>
                    <a:pt x="263" y="21"/>
                  </a:lnTo>
                  <a:lnTo>
                    <a:pt x="264" y="21"/>
                  </a:lnTo>
                  <a:lnTo>
                    <a:pt x="265" y="19"/>
                  </a:lnTo>
                  <a:lnTo>
                    <a:pt x="267" y="19"/>
                  </a:lnTo>
                  <a:lnTo>
                    <a:pt x="267" y="19"/>
                  </a:lnTo>
                  <a:lnTo>
                    <a:pt x="268" y="19"/>
                  </a:lnTo>
                  <a:lnTo>
                    <a:pt x="270" y="19"/>
                  </a:lnTo>
                  <a:lnTo>
                    <a:pt x="277" y="25"/>
                  </a:lnTo>
                  <a:lnTo>
                    <a:pt x="283" y="26"/>
                  </a:lnTo>
                  <a:lnTo>
                    <a:pt x="297" y="39"/>
                  </a:lnTo>
                  <a:lnTo>
                    <a:pt x="301" y="41"/>
                  </a:lnTo>
                  <a:lnTo>
                    <a:pt x="303" y="43"/>
                  </a:lnTo>
                  <a:lnTo>
                    <a:pt x="304" y="44"/>
                  </a:lnTo>
                  <a:lnTo>
                    <a:pt x="306" y="47"/>
                  </a:lnTo>
                  <a:lnTo>
                    <a:pt x="306" y="47"/>
                  </a:lnTo>
                  <a:lnTo>
                    <a:pt x="307" y="47"/>
                  </a:lnTo>
                  <a:lnTo>
                    <a:pt x="307" y="47"/>
                  </a:lnTo>
                  <a:lnTo>
                    <a:pt x="308" y="46"/>
                  </a:lnTo>
                  <a:lnTo>
                    <a:pt x="310" y="44"/>
                  </a:lnTo>
                  <a:lnTo>
                    <a:pt x="310" y="44"/>
                  </a:lnTo>
                  <a:lnTo>
                    <a:pt x="310" y="46"/>
                  </a:lnTo>
                  <a:lnTo>
                    <a:pt x="311" y="48"/>
                  </a:lnTo>
                  <a:lnTo>
                    <a:pt x="311" y="50"/>
                  </a:lnTo>
                  <a:lnTo>
                    <a:pt x="312" y="50"/>
                  </a:lnTo>
                  <a:lnTo>
                    <a:pt x="314" y="51"/>
                  </a:lnTo>
                  <a:lnTo>
                    <a:pt x="315" y="53"/>
                  </a:lnTo>
                  <a:lnTo>
                    <a:pt x="315" y="53"/>
                  </a:lnTo>
                  <a:lnTo>
                    <a:pt x="315" y="54"/>
                  </a:lnTo>
                  <a:lnTo>
                    <a:pt x="315" y="58"/>
                  </a:lnTo>
                  <a:lnTo>
                    <a:pt x="315" y="59"/>
                  </a:lnTo>
                  <a:lnTo>
                    <a:pt x="317" y="59"/>
                  </a:lnTo>
                  <a:lnTo>
                    <a:pt x="317" y="58"/>
                  </a:lnTo>
                  <a:lnTo>
                    <a:pt x="321" y="57"/>
                  </a:lnTo>
                  <a:lnTo>
                    <a:pt x="324" y="55"/>
                  </a:lnTo>
                  <a:lnTo>
                    <a:pt x="330" y="48"/>
                  </a:lnTo>
                  <a:lnTo>
                    <a:pt x="330" y="48"/>
                  </a:lnTo>
                  <a:lnTo>
                    <a:pt x="332" y="47"/>
                  </a:lnTo>
                  <a:lnTo>
                    <a:pt x="335" y="48"/>
                  </a:lnTo>
                  <a:lnTo>
                    <a:pt x="340" y="50"/>
                  </a:lnTo>
                  <a:lnTo>
                    <a:pt x="348" y="50"/>
                  </a:lnTo>
                  <a:lnTo>
                    <a:pt x="350" y="50"/>
                  </a:lnTo>
                  <a:lnTo>
                    <a:pt x="350" y="50"/>
                  </a:lnTo>
                  <a:lnTo>
                    <a:pt x="351" y="48"/>
                  </a:lnTo>
                  <a:lnTo>
                    <a:pt x="351" y="47"/>
                  </a:lnTo>
                  <a:lnTo>
                    <a:pt x="353" y="47"/>
                  </a:lnTo>
                  <a:lnTo>
                    <a:pt x="353" y="46"/>
                  </a:lnTo>
                  <a:lnTo>
                    <a:pt x="353" y="44"/>
                  </a:lnTo>
                  <a:lnTo>
                    <a:pt x="354" y="44"/>
                  </a:lnTo>
                  <a:lnTo>
                    <a:pt x="357" y="44"/>
                  </a:lnTo>
                  <a:lnTo>
                    <a:pt x="357" y="44"/>
                  </a:lnTo>
                  <a:lnTo>
                    <a:pt x="358" y="43"/>
                  </a:lnTo>
                  <a:lnTo>
                    <a:pt x="358" y="43"/>
                  </a:lnTo>
                  <a:lnTo>
                    <a:pt x="359" y="41"/>
                  </a:lnTo>
                  <a:lnTo>
                    <a:pt x="359" y="41"/>
                  </a:lnTo>
                  <a:lnTo>
                    <a:pt x="361" y="39"/>
                  </a:lnTo>
                  <a:lnTo>
                    <a:pt x="361" y="39"/>
                  </a:lnTo>
                  <a:lnTo>
                    <a:pt x="362" y="37"/>
                  </a:lnTo>
                  <a:lnTo>
                    <a:pt x="364" y="36"/>
                  </a:lnTo>
                  <a:lnTo>
                    <a:pt x="368" y="33"/>
                  </a:lnTo>
                  <a:lnTo>
                    <a:pt x="371" y="33"/>
                  </a:lnTo>
                  <a:lnTo>
                    <a:pt x="373" y="36"/>
                  </a:lnTo>
                  <a:lnTo>
                    <a:pt x="373" y="36"/>
                  </a:lnTo>
                  <a:lnTo>
                    <a:pt x="373" y="39"/>
                  </a:lnTo>
                  <a:lnTo>
                    <a:pt x="373" y="40"/>
                  </a:lnTo>
                  <a:lnTo>
                    <a:pt x="373" y="41"/>
                  </a:lnTo>
                  <a:lnTo>
                    <a:pt x="375" y="43"/>
                  </a:lnTo>
                  <a:lnTo>
                    <a:pt x="376" y="41"/>
                  </a:lnTo>
                  <a:lnTo>
                    <a:pt x="379" y="37"/>
                  </a:lnTo>
                  <a:lnTo>
                    <a:pt x="382" y="35"/>
                  </a:lnTo>
                  <a:lnTo>
                    <a:pt x="382" y="35"/>
                  </a:lnTo>
                  <a:lnTo>
                    <a:pt x="382" y="37"/>
                  </a:lnTo>
                  <a:lnTo>
                    <a:pt x="382" y="40"/>
                  </a:lnTo>
                  <a:lnTo>
                    <a:pt x="382" y="41"/>
                  </a:lnTo>
                  <a:lnTo>
                    <a:pt x="379" y="43"/>
                  </a:lnTo>
                  <a:lnTo>
                    <a:pt x="375" y="47"/>
                  </a:lnTo>
                  <a:lnTo>
                    <a:pt x="373" y="50"/>
                  </a:lnTo>
                  <a:lnTo>
                    <a:pt x="372" y="53"/>
                  </a:lnTo>
                  <a:lnTo>
                    <a:pt x="373" y="64"/>
                  </a:lnTo>
                  <a:lnTo>
                    <a:pt x="375" y="65"/>
                  </a:lnTo>
                  <a:lnTo>
                    <a:pt x="376" y="65"/>
                  </a:lnTo>
                  <a:lnTo>
                    <a:pt x="377" y="64"/>
                  </a:lnTo>
                  <a:lnTo>
                    <a:pt x="379" y="62"/>
                  </a:lnTo>
                  <a:lnTo>
                    <a:pt x="382" y="61"/>
                  </a:lnTo>
                  <a:lnTo>
                    <a:pt x="383" y="61"/>
                  </a:lnTo>
                  <a:lnTo>
                    <a:pt x="384" y="62"/>
                  </a:lnTo>
                  <a:lnTo>
                    <a:pt x="384" y="64"/>
                  </a:lnTo>
                  <a:lnTo>
                    <a:pt x="384" y="68"/>
                  </a:lnTo>
                  <a:lnTo>
                    <a:pt x="384" y="69"/>
                  </a:lnTo>
                  <a:lnTo>
                    <a:pt x="386" y="69"/>
                  </a:lnTo>
                  <a:lnTo>
                    <a:pt x="387" y="69"/>
                  </a:lnTo>
                  <a:lnTo>
                    <a:pt x="387" y="69"/>
                  </a:lnTo>
                  <a:lnTo>
                    <a:pt x="387" y="66"/>
                  </a:lnTo>
                  <a:lnTo>
                    <a:pt x="387" y="66"/>
                  </a:lnTo>
                  <a:lnTo>
                    <a:pt x="387" y="65"/>
                  </a:lnTo>
                  <a:lnTo>
                    <a:pt x="389" y="64"/>
                  </a:lnTo>
                  <a:lnTo>
                    <a:pt x="389" y="64"/>
                  </a:lnTo>
                  <a:lnTo>
                    <a:pt x="390" y="66"/>
                  </a:lnTo>
                  <a:lnTo>
                    <a:pt x="391" y="66"/>
                  </a:lnTo>
                  <a:lnTo>
                    <a:pt x="393" y="66"/>
                  </a:lnTo>
                  <a:lnTo>
                    <a:pt x="394" y="66"/>
                  </a:lnTo>
                  <a:lnTo>
                    <a:pt x="395" y="64"/>
                  </a:lnTo>
                  <a:lnTo>
                    <a:pt x="397" y="59"/>
                  </a:lnTo>
                  <a:lnTo>
                    <a:pt x="418" y="36"/>
                  </a:lnTo>
                  <a:lnTo>
                    <a:pt x="420" y="33"/>
                  </a:lnTo>
                  <a:lnTo>
                    <a:pt x="426" y="30"/>
                  </a:lnTo>
                  <a:lnTo>
                    <a:pt x="427" y="28"/>
                  </a:lnTo>
                  <a:lnTo>
                    <a:pt x="434" y="23"/>
                  </a:lnTo>
                  <a:lnTo>
                    <a:pt x="434" y="23"/>
                  </a:lnTo>
                  <a:lnTo>
                    <a:pt x="434" y="25"/>
                  </a:lnTo>
                  <a:lnTo>
                    <a:pt x="430" y="35"/>
                  </a:lnTo>
                  <a:lnTo>
                    <a:pt x="429" y="36"/>
                  </a:lnTo>
                  <a:lnTo>
                    <a:pt x="429" y="41"/>
                  </a:lnTo>
                  <a:lnTo>
                    <a:pt x="429" y="43"/>
                  </a:lnTo>
                  <a:lnTo>
                    <a:pt x="429" y="44"/>
                  </a:lnTo>
                  <a:lnTo>
                    <a:pt x="430" y="44"/>
                  </a:lnTo>
                  <a:lnTo>
                    <a:pt x="433" y="44"/>
                  </a:lnTo>
                  <a:lnTo>
                    <a:pt x="436" y="44"/>
                  </a:lnTo>
                  <a:lnTo>
                    <a:pt x="437" y="44"/>
                  </a:lnTo>
                  <a:lnTo>
                    <a:pt x="437" y="44"/>
                  </a:lnTo>
                  <a:lnTo>
                    <a:pt x="438" y="44"/>
                  </a:lnTo>
                  <a:lnTo>
                    <a:pt x="440" y="44"/>
                  </a:lnTo>
                  <a:lnTo>
                    <a:pt x="440" y="46"/>
                  </a:lnTo>
                  <a:lnTo>
                    <a:pt x="441" y="50"/>
                  </a:lnTo>
                  <a:lnTo>
                    <a:pt x="442" y="51"/>
                  </a:lnTo>
                  <a:lnTo>
                    <a:pt x="442" y="53"/>
                  </a:lnTo>
                  <a:lnTo>
                    <a:pt x="442" y="54"/>
                  </a:lnTo>
                  <a:lnTo>
                    <a:pt x="441" y="55"/>
                  </a:lnTo>
                  <a:lnTo>
                    <a:pt x="441" y="58"/>
                  </a:lnTo>
                  <a:lnTo>
                    <a:pt x="441" y="59"/>
                  </a:lnTo>
                  <a:lnTo>
                    <a:pt x="442" y="61"/>
                  </a:lnTo>
                  <a:lnTo>
                    <a:pt x="442" y="62"/>
                  </a:lnTo>
                  <a:lnTo>
                    <a:pt x="444" y="64"/>
                  </a:lnTo>
                  <a:lnTo>
                    <a:pt x="445" y="65"/>
                  </a:lnTo>
                  <a:lnTo>
                    <a:pt x="445" y="68"/>
                  </a:lnTo>
                  <a:lnTo>
                    <a:pt x="447" y="69"/>
                  </a:lnTo>
                  <a:lnTo>
                    <a:pt x="447" y="69"/>
                  </a:lnTo>
                  <a:lnTo>
                    <a:pt x="445" y="69"/>
                  </a:lnTo>
                  <a:lnTo>
                    <a:pt x="445" y="72"/>
                  </a:lnTo>
                  <a:lnTo>
                    <a:pt x="444" y="73"/>
                  </a:lnTo>
                  <a:lnTo>
                    <a:pt x="442" y="73"/>
                  </a:lnTo>
                  <a:lnTo>
                    <a:pt x="440" y="75"/>
                  </a:lnTo>
                  <a:lnTo>
                    <a:pt x="440" y="75"/>
                  </a:lnTo>
                  <a:lnTo>
                    <a:pt x="438" y="77"/>
                  </a:lnTo>
                  <a:lnTo>
                    <a:pt x="436" y="80"/>
                  </a:lnTo>
                  <a:lnTo>
                    <a:pt x="434" y="83"/>
                  </a:lnTo>
                  <a:lnTo>
                    <a:pt x="434" y="84"/>
                  </a:lnTo>
                  <a:lnTo>
                    <a:pt x="433" y="87"/>
                  </a:lnTo>
                  <a:lnTo>
                    <a:pt x="433" y="88"/>
                  </a:lnTo>
                  <a:lnTo>
                    <a:pt x="433" y="90"/>
                  </a:lnTo>
                  <a:lnTo>
                    <a:pt x="437" y="90"/>
                  </a:lnTo>
                  <a:lnTo>
                    <a:pt x="437" y="91"/>
                  </a:lnTo>
                  <a:lnTo>
                    <a:pt x="438" y="91"/>
                  </a:lnTo>
                  <a:lnTo>
                    <a:pt x="440" y="94"/>
                  </a:lnTo>
                  <a:lnTo>
                    <a:pt x="440" y="95"/>
                  </a:lnTo>
                  <a:lnTo>
                    <a:pt x="438" y="100"/>
                  </a:lnTo>
                  <a:lnTo>
                    <a:pt x="440" y="101"/>
                  </a:lnTo>
                  <a:lnTo>
                    <a:pt x="440" y="102"/>
                  </a:lnTo>
                  <a:lnTo>
                    <a:pt x="440" y="102"/>
                  </a:lnTo>
                  <a:lnTo>
                    <a:pt x="442" y="104"/>
                  </a:lnTo>
                  <a:lnTo>
                    <a:pt x="442" y="105"/>
                  </a:lnTo>
                  <a:lnTo>
                    <a:pt x="442" y="106"/>
                  </a:lnTo>
                  <a:lnTo>
                    <a:pt x="444" y="108"/>
                  </a:lnTo>
                  <a:lnTo>
                    <a:pt x="445" y="108"/>
                  </a:lnTo>
                  <a:lnTo>
                    <a:pt x="445" y="105"/>
                  </a:lnTo>
                  <a:lnTo>
                    <a:pt x="447" y="104"/>
                  </a:lnTo>
                  <a:lnTo>
                    <a:pt x="448" y="102"/>
                  </a:lnTo>
                  <a:lnTo>
                    <a:pt x="449" y="102"/>
                  </a:lnTo>
                  <a:lnTo>
                    <a:pt x="451" y="102"/>
                  </a:lnTo>
                  <a:lnTo>
                    <a:pt x="451" y="102"/>
                  </a:lnTo>
                  <a:lnTo>
                    <a:pt x="451" y="102"/>
                  </a:lnTo>
                  <a:lnTo>
                    <a:pt x="456" y="105"/>
                  </a:lnTo>
                  <a:lnTo>
                    <a:pt x="458" y="106"/>
                  </a:lnTo>
                  <a:lnTo>
                    <a:pt x="462" y="108"/>
                  </a:lnTo>
                  <a:lnTo>
                    <a:pt x="462" y="108"/>
                  </a:lnTo>
                  <a:close/>
                </a:path>
              </a:pathLst>
            </a:custGeom>
            <a:grpFill/>
            <a:ln w="12700">
              <a:solidFill>
                <a:schemeClr val="bg1">
                  <a:lumMod val="7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36" name="Freeform 22">
              <a:extLst>
                <a:ext uri="{FF2B5EF4-FFF2-40B4-BE49-F238E27FC236}">
                  <a16:creationId xmlns:a16="http://schemas.microsoft.com/office/drawing/2014/main" xmlns="" id="{F68C8136-A1B1-4E9D-ADF2-0968CD41AB7F}"/>
                </a:ext>
              </a:extLst>
            </p:cNvPr>
            <p:cNvSpPr>
              <a:spLocks/>
            </p:cNvSpPr>
            <p:nvPr/>
          </p:nvSpPr>
          <p:spPr bwMode="auto">
            <a:xfrm>
              <a:off x="2239" y="2618"/>
              <a:ext cx="1008" cy="864"/>
            </a:xfrm>
            <a:custGeom>
              <a:avLst/>
              <a:gdLst>
                <a:gd name="T0" fmla="*/ 790 w 1008"/>
                <a:gd name="T1" fmla="*/ 158 h 864"/>
                <a:gd name="T2" fmla="*/ 853 w 1008"/>
                <a:gd name="T3" fmla="*/ 171 h 864"/>
                <a:gd name="T4" fmla="*/ 910 w 1008"/>
                <a:gd name="T5" fmla="*/ 191 h 864"/>
                <a:gd name="T6" fmla="*/ 961 w 1008"/>
                <a:gd name="T7" fmla="*/ 232 h 864"/>
                <a:gd name="T8" fmla="*/ 999 w 1008"/>
                <a:gd name="T9" fmla="*/ 236 h 864"/>
                <a:gd name="T10" fmla="*/ 990 w 1008"/>
                <a:gd name="T11" fmla="*/ 301 h 864"/>
                <a:gd name="T12" fmla="*/ 956 w 1008"/>
                <a:gd name="T13" fmla="*/ 366 h 864"/>
                <a:gd name="T14" fmla="*/ 914 w 1008"/>
                <a:gd name="T15" fmla="*/ 395 h 864"/>
                <a:gd name="T16" fmla="*/ 844 w 1008"/>
                <a:gd name="T17" fmla="*/ 451 h 864"/>
                <a:gd name="T18" fmla="*/ 805 w 1008"/>
                <a:gd name="T19" fmla="*/ 436 h 864"/>
                <a:gd name="T20" fmla="*/ 747 w 1008"/>
                <a:gd name="T21" fmla="*/ 431 h 864"/>
                <a:gd name="T22" fmla="*/ 741 w 1008"/>
                <a:gd name="T23" fmla="*/ 480 h 864"/>
                <a:gd name="T24" fmla="*/ 728 w 1008"/>
                <a:gd name="T25" fmla="*/ 520 h 864"/>
                <a:gd name="T26" fmla="*/ 759 w 1008"/>
                <a:gd name="T27" fmla="*/ 567 h 864"/>
                <a:gd name="T28" fmla="*/ 809 w 1008"/>
                <a:gd name="T29" fmla="*/ 617 h 864"/>
                <a:gd name="T30" fmla="*/ 757 w 1008"/>
                <a:gd name="T31" fmla="*/ 603 h 864"/>
                <a:gd name="T32" fmla="*/ 769 w 1008"/>
                <a:gd name="T33" fmla="*/ 639 h 864"/>
                <a:gd name="T34" fmla="*/ 808 w 1008"/>
                <a:gd name="T35" fmla="*/ 666 h 864"/>
                <a:gd name="T36" fmla="*/ 765 w 1008"/>
                <a:gd name="T37" fmla="*/ 694 h 864"/>
                <a:gd name="T38" fmla="*/ 711 w 1008"/>
                <a:gd name="T39" fmla="*/ 680 h 864"/>
                <a:gd name="T40" fmla="*/ 681 w 1008"/>
                <a:gd name="T41" fmla="*/ 675 h 864"/>
                <a:gd name="T42" fmla="*/ 636 w 1008"/>
                <a:gd name="T43" fmla="*/ 644 h 864"/>
                <a:gd name="T44" fmla="*/ 636 w 1008"/>
                <a:gd name="T45" fmla="*/ 606 h 864"/>
                <a:gd name="T46" fmla="*/ 595 w 1008"/>
                <a:gd name="T47" fmla="*/ 601 h 864"/>
                <a:gd name="T48" fmla="*/ 562 w 1008"/>
                <a:gd name="T49" fmla="*/ 640 h 864"/>
                <a:gd name="T50" fmla="*/ 551 w 1008"/>
                <a:gd name="T51" fmla="*/ 687 h 864"/>
                <a:gd name="T52" fmla="*/ 505 w 1008"/>
                <a:gd name="T53" fmla="*/ 726 h 864"/>
                <a:gd name="T54" fmla="*/ 515 w 1008"/>
                <a:gd name="T55" fmla="*/ 814 h 864"/>
                <a:gd name="T56" fmla="*/ 475 w 1008"/>
                <a:gd name="T57" fmla="*/ 839 h 864"/>
                <a:gd name="T58" fmla="*/ 407 w 1008"/>
                <a:gd name="T59" fmla="*/ 864 h 864"/>
                <a:gd name="T60" fmla="*/ 382 w 1008"/>
                <a:gd name="T61" fmla="*/ 838 h 864"/>
                <a:gd name="T62" fmla="*/ 374 w 1008"/>
                <a:gd name="T63" fmla="*/ 790 h 864"/>
                <a:gd name="T64" fmla="*/ 332 w 1008"/>
                <a:gd name="T65" fmla="*/ 749 h 864"/>
                <a:gd name="T66" fmla="*/ 278 w 1008"/>
                <a:gd name="T67" fmla="*/ 682 h 864"/>
                <a:gd name="T68" fmla="*/ 255 w 1008"/>
                <a:gd name="T69" fmla="*/ 639 h 864"/>
                <a:gd name="T70" fmla="*/ 219 w 1008"/>
                <a:gd name="T71" fmla="*/ 593 h 864"/>
                <a:gd name="T72" fmla="*/ 183 w 1008"/>
                <a:gd name="T73" fmla="*/ 613 h 864"/>
                <a:gd name="T74" fmla="*/ 169 w 1008"/>
                <a:gd name="T75" fmla="*/ 631 h 864"/>
                <a:gd name="T76" fmla="*/ 155 w 1008"/>
                <a:gd name="T77" fmla="*/ 531 h 864"/>
                <a:gd name="T78" fmla="*/ 143 w 1008"/>
                <a:gd name="T79" fmla="*/ 397 h 864"/>
                <a:gd name="T80" fmla="*/ 116 w 1008"/>
                <a:gd name="T81" fmla="*/ 321 h 864"/>
                <a:gd name="T82" fmla="*/ 100 w 1008"/>
                <a:gd name="T83" fmla="*/ 256 h 864"/>
                <a:gd name="T84" fmla="*/ 20 w 1008"/>
                <a:gd name="T85" fmla="*/ 182 h 864"/>
                <a:gd name="T86" fmla="*/ 14 w 1008"/>
                <a:gd name="T87" fmla="*/ 120 h 864"/>
                <a:gd name="T88" fmla="*/ 6 w 1008"/>
                <a:gd name="T89" fmla="*/ 77 h 864"/>
                <a:gd name="T90" fmla="*/ 36 w 1008"/>
                <a:gd name="T91" fmla="*/ 48 h 864"/>
                <a:gd name="T92" fmla="*/ 115 w 1008"/>
                <a:gd name="T93" fmla="*/ 75 h 864"/>
                <a:gd name="T94" fmla="*/ 173 w 1008"/>
                <a:gd name="T95" fmla="*/ 151 h 864"/>
                <a:gd name="T96" fmla="*/ 226 w 1008"/>
                <a:gd name="T97" fmla="*/ 138 h 864"/>
                <a:gd name="T98" fmla="*/ 262 w 1008"/>
                <a:gd name="T99" fmla="*/ 170 h 864"/>
                <a:gd name="T100" fmla="*/ 286 w 1008"/>
                <a:gd name="T101" fmla="*/ 205 h 864"/>
                <a:gd name="T102" fmla="*/ 328 w 1008"/>
                <a:gd name="T103" fmla="*/ 180 h 864"/>
                <a:gd name="T104" fmla="*/ 351 w 1008"/>
                <a:gd name="T105" fmla="*/ 122 h 864"/>
                <a:gd name="T106" fmla="*/ 393 w 1008"/>
                <a:gd name="T107" fmla="*/ 94 h 864"/>
                <a:gd name="T108" fmla="*/ 404 w 1008"/>
                <a:gd name="T109" fmla="*/ 115 h 864"/>
                <a:gd name="T110" fmla="*/ 451 w 1008"/>
                <a:gd name="T111" fmla="*/ 97 h 864"/>
                <a:gd name="T112" fmla="*/ 446 w 1008"/>
                <a:gd name="T113" fmla="*/ 62 h 864"/>
                <a:gd name="T114" fmla="*/ 461 w 1008"/>
                <a:gd name="T115" fmla="*/ 25 h 864"/>
                <a:gd name="T116" fmla="*/ 522 w 1008"/>
                <a:gd name="T117" fmla="*/ 15 h 864"/>
                <a:gd name="T118" fmla="*/ 559 w 1008"/>
                <a:gd name="T119" fmla="*/ 57 h 864"/>
                <a:gd name="T120" fmla="*/ 629 w 1008"/>
                <a:gd name="T121" fmla="*/ 104 h 864"/>
                <a:gd name="T122" fmla="*/ 625 w 1008"/>
                <a:gd name="T123" fmla="*/ 155 h 864"/>
                <a:gd name="T124" fmla="*/ 707 w 1008"/>
                <a:gd name="T125" fmla="*/ 178 h 8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08" h="864">
                  <a:moveTo>
                    <a:pt x="736" y="151"/>
                  </a:moveTo>
                  <a:lnTo>
                    <a:pt x="737" y="156"/>
                  </a:lnTo>
                  <a:lnTo>
                    <a:pt x="740" y="162"/>
                  </a:lnTo>
                  <a:lnTo>
                    <a:pt x="741" y="166"/>
                  </a:lnTo>
                  <a:lnTo>
                    <a:pt x="741" y="167"/>
                  </a:lnTo>
                  <a:lnTo>
                    <a:pt x="741" y="170"/>
                  </a:lnTo>
                  <a:lnTo>
                    <a:pt x="743" y="171"/>
                  </a:lnTo>
                  <a:lnTo>
                    <a:pt x="743" y="173"/>
                  </a:lnTo>
                  <a:lnTo>
                    <a:pt x="744" y="173"/>
                  </a:lnTo>
                  <a:lnTo>
                    <a:pt x="746" y="173"/>
                  </a:lnTo>
                  <a:lnTo>
                    <a:pt x="747" y="173"/>
                  </a:lnTo>
                  <a:lnTo>
                    <a:pt x="747" y="173"/>
                  </a:lnTo>
                  <a:lnTo>
                    <a:pt x="754" y="169"/>
                  </a:lnTo>
                  <a:lnTo>
                    <a:pt x="755" y="167"/>
                  </a:lnTo>
                  <a:lnTo>
                    <a:pt x="758" y="166"/>
                  </a:lnTo>
                  <a:lnTo>
                    <a:pt x="758" y="166"/>
                  </a:lnTo>
                  <a:lnTo>
                    <a:pt x="761" y="167"/>
                  </a:lnTo>
                  <a:lnTo>
                    <a:pt x="762" y="167"/>
                  </a:lnTo>
                  <a:lnTo>
                    <a:pt x="764" y="167"/>
                  </a:lnTo>
                  <a:lnTo>
                    <a:pt x="764" y="166"/>
                  </a:lnTo>
                  <a:lnTo>
                    <a:pt x="765" y="164"/>
                  </a:lnTo>
                  <a:lnTo>
                    <a:pt x="765" y="163"/>
                  </a:lnTo>
                  <a:lnTo>
                    <a:pt x="766" y="162"/>
                  </a:lnTo>
                  <a:lnTo>
                    <a:pt x="766" y="160"/>
                  </a:lnTo>
                  <a:lnTo>
                    <a:pt x="768" y="159"/>
                  </a:lnTo>
                  <a:lnTo>
                    <a:pt x="769" y="158"/>
                  </a:lnTo>
                  <a:lnTo>
                    <a:pt x="772" y="158"/>
                  </a:lnTo>
                  <a:lnTo>
                    <a:pt x="777" y="156"/>
                  </a:lnTo>
                  <a:lnTo>
                    <a:pt x="779" y="156"/>
                  </a:lnTo>
                  <a:lnTo>
                    <a:pt x="782" y="155"/>
                  </a:lnTo>
                  <a:lnTo>
                    <a:pt x="784" y="155"/>
                  </a:lnTo>
                  <a:lnTo>
                    <a:pt x="788" y="155"/>
                  </a:lnTo>
                  <a:lnTo>
                    <a:pt x="788" y="155"/>
                  </a:lnTo>
                  <a:lnTo>
                    <a:pt x="790" y="156"/>
                  </a:lnTo>
                  <a:lnTo>
                    <a:pt x="790" y="158"/>
                  </a:lnTo>
                  <a:lnTo>
                    <a:pt x="790" y="159"/>
                  </a:lnTo>
                  <a:lnTo>
                    <a:pt x="788" y="160"/>
                  </a:lnTo>
                  <a:lnTo>
                    <a:pt x="787" y="163"/>
                  </a:lnTo>
                  <a:lnTo>
                    <a:pt x="786" y="166"/>
                  </a:lnTo>
                  <a:lnTo>
                    <a:pt x="786" y="167"/>
                  </a:lnTo>
                  <a:lnTo>
                    <a:pt x="786" y="169"/>
                  </a:lnTo>
                  <a:lnTo>
                    <a:pt x="786" y="169"/>
                  </a:lnTo>
                  <a:lnTo>
                    <a:pt x="786" y="171"/>
                  </a:lnTo>
                  <a:lnTo>
                    <a:pt x="786" y="171"/>
                  </a:lnTo>
                  <a:lnTo>
                    <a:pt x="786" y="173"/>
                  </a:lnTo>
                  <a:lnTo>
                    <a:pt x="787" y="174"/>
                  </a:lnTo>
                  <a:lnTo>
                    <a:pt x="788" y="176"/>
                  </a:lnTo>
                  <a:lnTo>
                    <a:pt x="791" y="178"/>
                  </a:lnTo>
                  <a:lnTo>
                    <a:pt x="798" y="184"/>
                  </a:lnTo>
                  <a:lnTo>
                    <a:pt x="800" y="184"/>
                  </a:lnTo>
                  <a:lnTo>
                    <a:pt x="801" y="185"/>
                  </a:lnTo>
                  <a:lnTo>
                    <a:pt x="804" y="185"/>
                  </a:lnTo>
                  <a:lnTo>
                    <a:pt x="805" y="185"/>
                  </a:lnTo>
                  <a:lnTo>
                    <a:pt x="806" y="185"/>
                  </a:lnTo>
                  <a:lnTo>
                    <a:pt x="808" y="184"/>
                  </a:lnTo>
                  <a:lnTo>
                    <a:pt x="813" y="180"/>
                  </a:lnTo>
                  <a:lnTo>
                    <a:pt x="815" y="180"/>
                  </a:lnTo>
                  <a:lnTo>
                    <a:pt x="816" y="180"/>
                  </a:lnTo>
                  <a:lnTo>
                    <a:pt x="819" y="180"/>
                  </a:lnTo>
                  <a:lnTo>
                    <a:pt x="822" y="180"/>
                  </a:lnTo>
                  <a:lnTo>
                    <a:pt x="827" y="177"/>
                  </a:lnTo>
                  <a:lnTo>
                    <a:pt x="829" y="177"/>
                  </a:lnTo>
                  <a:lnTo>
                    <a:pt x="836" y="176"/>
                  </a:lnTo>
                  <a:lnTo>
                    <a:pt x="837" y="176"/>
                  </a:lnTo>
                  <a:lnTo>
                    <a:pt x="841" y="174"/>
                  </a:lnTo>
                  <a:lnTo>
                    <a:pt x="845" y="169"/>
                  </a:lnTo>
                  <a:lnTo>
                    <a:pt x="847" y="169"/>
                  </a:lnTo>
                  <a:lnTo>
                    <a:pt x="847" y="169"/>
                  </a:lnTo>
                  <a:lnTo>
                    <a:pt x="849" y="169"/>
                  </a:lnTo>
                  <a:lnTo>
                    <a:pt x="853" y="171"/>
                  </a:lnTo>
                  <a:lnTo>
                    <a:pt x="856" y="171"/>
                  </a:lnTo>
                  <a:lnTo>
                    <a:pt x="860" y="171"/>
                  </a:lnTo>
                  <a:lnTo>
                    <a:pt x="865" y="171"/>
                  </a:lnTo>
                  <a:lnTo>
                    <a:pt x="871" y="171"/>
                  </a:lnTo>
                  <a:lnTo>
                    <a:pt x="874" y="171"/>
                  </a:lnTo>
                  <a:lnTo>
                    <a:pt x="876" y="171"/>
                  </a:lnTo>
                  <a:lnTo>
                    <a:pt x="877" y="173"/>
                  </a:lnTo>
                  <a:lnTo>
                    <a:pt x="878" y="174"/>
                  </a:lnTo>
                  <a:lnTo>
                    <a:pt x="880" y="177"/>
                  </a:lnTo>
                  <a:lnTo>
                    <a:pt x="880" y="178"/>
                  </a:lnTo>
                  <a:lnTo>
                    <a:pt x="880" y="185"/>
                  </a:lnTo>
                  <a:lnTo>
                    <a:pt x="880" y="185"/>
                  </a:lnTo>
                  <a:lnTo>
                    <a:pt x="877" y="191"/>
                  </a:lnTo>
                  <a:lnTo>
                    <a:pt x="877" y="191"/>
                  </a:lnTo>
                  <a:lnTo>
                    <a:pt x="877" y="192"/>
                  </a:lnTo>
                  <a:lnTo>
                    <a:pt x="878" y="194"/>
                  </a:lnTo>
                  <a:lnTo>
                    <a:pt x="880" y="194"/>
                  </a:lnTo>
                  <a:lnTo>
                    <a:pt x="884" y="196"/>
                  </a:lnTo>
                  <a:lnTo>
                    <a:pt x="889" y="199"/>
                  </a:lnTo>
                  <a:lnTo>
                    <a:pt x="891" y="200"/>
                  </a:lnTo>
                  <a:lnTo>
                    <a:pt x="892" y="200"/>
                  </a:lnTo>
                  <a:lnTo>
                    <a:pt x="894" y="200"/>
                  </a:lnTo>
                  <a:lnTo>
                    <a:pt x="895" y="200"/>
                  </a:lnTo>
                  <a:lnTo>
                    <a:pt x="896" y="199"/>
                  </a:lnTo>
                  <a:lnTo>
                    <a:pt x="898" y="199"/>
                  </a:lnTo>
                  <a:lnTo>
                    <a:pt x="899" y="198"/>
                  </a:lnTo>
                  <a:lnTo>
                    <a:pt x="902" y="195"/>
                  </a:lnTo>
                  <a:lnTo>
                    <a:pt x="903" y="194"/>
                  </a:lnTo>
                  <a:lnTo>
                    <a:pt x="905" y="192"/>
                  </a:lnTo>
                  <a:lnTo>
                    <a:pt x="905" y="192"/>
                  </a:lnTo>
                  <a:lnTo>
                    <a:pt x="906" y="191"/>
                  </a:lnTo>
                  <a:lnTo>
                    <a:pt x="907" y="191"/>
                  </a:lnTo>
                  <a:lnTo>
                    <a:pt x="909" y="191"/>
                  </a:lnTo>
                  <a:lnTo>
                    <a:pt x="910" y="191"/>
                  </a:lnTo>
                  <a:lnTo>
                    <a:pt x="910" y="191"/>
                  </a:lnTo>
                  <a:lnTo>
                    <a:pt x="912" y="192"/>
                  </a:lnTo>
                  <a:lnTo>
                    <a:pt x="912" y="192"/>
                  </a:lnTo>
                  <a:lnTo>
                    <a:pt x="912" y="194"/>
                  </a:lnTo>
                  <a:lnTo>
                    <a:pt x="910" y="195"/>
                  </a:lnTo>
                  <a:lnTo>
                    <a:pt x="912" y="198"/>
                  </a:lnTo>
                  <a:lnTo>
                    <a:pt x="912" y="199"/>
                  </a:lnTo>
                  <a:lnTo>
                    <a:pt x="913" y="200"/>
                  </a:lnTo>
                  <a:lnTo>
                    <a:pt x="913" y="202"/>
                  </a:lnTo>
                  <a:lnTo>
                    <a:pt x="913" y="202"/>
                  </a:lnTo>
                  <a:lnTo>
                    <a:pt x="912" y="203"/>
                  </a:lnTo>
                  <a:lnTo>
                    <a:pt x="913" y="205"/>
                  </a:lnTo>
                  <a:lnTo>
                    <a:pt x="913" y="205"/>
                  </a:lnTo>
                  <a:lnTo>
                    <a:pt x="913" y="205"/>
                  </a:lnTo>
                  <a:lnTo>
                    <a:pt x="920" y="206"/>
                  </a:lnTo>
                  <a:lnTo>
                    <a:pt x="923" y="206"/>
                  </a:lnTo>
                  <a:lnTo>
                    <a:pt x="924" y="206"/>
                  </a:lnTo>
                  <a:lnTo>
                    <a:pt x="925" y="206"/>
                  </a:lnTo>
                  <a:lnTo>
                    <a:pt x="927" y="206"/>
                  </a:lnTo>
                  <a:lnTo>
                    <a:pt x="928" y="206"/>
                  </a:lnTo>
                  <a:lnTo>
                    <a:pt x="930" y="207"/>
                  </a:lnTo>
                  <a:lnTo>
                    <a:pt x="932" y="209"/>
                  </a:lnTo>
                  <a:lnTo>
                    <a:pt x="935" y="212"/>
                  </a:lnTo>
                  <a:lnTo>
                    <a:pt x="936" y="213"/>
                  </a:lnTo>
                  <a:lnTo>
                    <a:pt x="941" y="216"/>
                  </a:lnTo>
                  <a:lnTo>
                    <a:pt x="942" y="216"/>
                  </a:lnTo>
                  <a:lnTo>
                    <a:pt x="943" y="218"/>
                  </a:lnTo>
                  <a:lnTo>
                    <a:pt x="946" y="224"/>
                  </a:lnTo>
                  <a:lnTo>
                    <a:pt x="948" y="224"/>
                  </a:lnTo>
                  <a:lnTo>
                    <a:pt x="949" y="225"/>
                  </a:lnTo>
                  <a:lnTo>
                    <a:pt x="952" y="227"/>
                  </a:lnTo>
                  <a:lnTo>
                    <a:pt x="957" y="231"/>
                  </a:lnTo>
                  <a:lnTo>
                    <a:pt x="960" y="232"/>
                  </a:lnTo>
                  <a:lnTo>
                    <a:pt x="960" y="232"/>
                  </a:lnTo>
                  <a:lnTo>
                    <a:pt x="961" y="232"/>
                  </a:lnTo>
                  <a:lnTo>
                    <a:pt x="961" y="232"/>
                  </a:lnTo>
                  <a:lnTo>
                    <a:pt x="961" y="231"/>
                  </a:lnTo>
                  <a:lnTo>
                    <a:pt x="961" y="228"/>
                  </a:lnTo>
                  <a:lnTo>
                    <a:pt x="963" y="227"/>
                  </a:lnTo>
                  <a:lnTo>
                    <a:pt x="963" y="227"/>
                  </a:lnTo>
                  <a:lnTo>
                    <a:pt x="963" y="225"/>
                  </a:lnTo>
                  <a:lnTo>
                    <a:pt x="964" y="225"/>
                  </a:lnTo>
                  <a:lnTo>
                    <a:pt x="966" y="224"/>
                  </a:lnTo>
                  <a:lnTo>
                    <a:pt x="967" y="224"/>
                  </a:lnTo>
                  <a:lnTo>
                    <a:pt x="968" y="224"/>
                  </a:lnTo>
                  <a:lnTo>
                    <a:pt x="971" y="224"/>
                  </a:lnTo>
                  <a:lnTo>
                    <a:pt x="975" y="223"/>
                  </a:lnTo>
                  <a:lnTo>
                    <a:pt x="978" y="223"/>
                  </a:lnTo>
                  <a:lnTo>
                    <a:pt x="979" y="223"/>
                  </a:lnTo>
                  <a:lnTo>
                    <a:pt x="981" y="221"/>
                  </a:lnTo>
                  <a:lnTo>
                    <a:pt x="982" y="220"/>
                  </a:lnTo>
                  <a:lnTo>
                    <a:pt x="983" y="220"/>
                  </a:lnTo>
                  <a:lnTo>
                    <a:pt x="985" y="220"/>
                  </a:lnTo>
                  <a:lnTo>
                    <a:pt x="986" y="221"/>
                  </a:lnTo>
                  <a:lnTo>
                    <a:pt x="988" y="221"/>
                  </a:lnTo>
                  <a:lnTo>
                    <a:pt x="989" y="221"/>
                  </a:lnTo>
                  <a:lnTo>
                    <a:pt x="992" y="220"/>
                  </a:lnTo>
                  <a:lnTo>
                    <a:pt x="995" y="220"/>
                  </a:lnTo>
                  <a:lnTo>
                    <a:pt x="1001" y="220"/>
                  </a:lnTo>
                  <a:lnTo>
                    <a:pt x="1003" y="221"/>
                  </a:lnTo>
                  <a:lnTo>
                    <a:pt x="1004" y="221"/>
                  </a:lnTo>
                  <a:lnTo>
                    <a:pt x="1004" y="223"/>
                  </a:lnTo>
                  <a:lnTo>
                    <a:pt x="1007" y="227"/>
                  </a:lnTo>
                  <a:lnTo>
                    <a:pt x="1008" y="227"/>
                  </a:lnTo>
                  <a:lnTo>
                    <a:pt x="996" y="228"/>
                  </a:lnTo>
                  <a:lnTo>
                    <a:pt x="995" y="229"/>
                  </a:lnTo>
                  <a:lnTo>
                    <a:pt x="993" y="229"/>
                  </a:lnTo>
                  <a:lnTo>
                    <a:pt x="993" y="231"/>
                  </a:lnTo>
                  <a:lnTo>
                    <a:pt x="995" y="232"/>
                  </a:lnTo>
                  <a:lnTo>
                    <a:pt x="997" y="235"/>
                  </a:lnTo>
                  <a:lnTo>
                    <a:pt x="999" y="236"/>
                  </a:lnTo>
                  <a:lnTo>
                    <a:pt x="999" y="238"/>
                  </a:lnTo>
                  <a:lnTo>
                    <a:pt x="999" y="238"/>
                  </a:lnTo>
                  <a:lnTo>
                    <a:pt x="999" y="239"/>
                  </a:lnTo>
                  <a:lnTo>
                    <a:pt x="997" y="239"/>
                  </a:lnTo>
                  <a:lnTo>
                    <a:pt x="995" y="239"/>
                  </a:lnTo>
                  <a:lnTo>
                    <a:pt x="993" y="241"/>
                  </a:lnTo>
                  <a:lnTo>
                    <a:pt x="992" y="241"/>
                  </a:lnTo>
                  <a:lnTo>
                    <a:pt x="990" y="245"/>
                  </a:lnTo>
                  <a:lnTo>
                    <a:pt x="985" y="252"/>
                  </a:lnTo>
                  <a:lnTo>
                    <a:pt x="985" y="252"/>
                  </a:lnTo>
                  <a:lnTo>
                    <a:pt x="985" y="253"/>
                  </a:lnTo>
                  <a:lnTo>
                    <a:pt x="985" y="254"/>
                  </a:lnTo>
                  <a:lnTo>
                    <a:pt x="985" y="254"/>
                  </a:lnTo>
                  <a:lnTo>
                    <a:pt x="985" y="256"/>
                  </a:lnTo>
                  <a:lnTo>
                    <a:pt x="988" y="257"/>
                  </a:lnTo>
                  <a:lnTo>
                    <a:pt x="999" y="264"/>
                  </a:lnTo>
                  <a:lnTo>
                    <a:pt x="1004" y="268"/>
                  </a:lnTo>
                  <a:lnTo>
                    <a:pt x="1007" y="271"/>
                  </a:lnTo>
                  <a:lnTo>
                    <a:pt x="1007" y="271"/>
                  </a:lnTo>
                  <a:lnTo>
                    <a:pt x="1007" y="274"/>
                  </a:lnTo>
                  <a:lnTo>
                    <a:pt x="1008" y="276"/>
                  </a:lnTo>
                  <a:lnTo>
                    <a:pt x="1008" y="278"/>
                  </a:lnTo>
                  <a:lnTo>
                    <a:pt x="1007" y="279"/>
                  </a:lnTo>
                  <a:lnTo>
                    <a:pt x="1007" y="281"/>
                  </a:lnTo>
                  <a:lnTo>
                    <a:pt x="1004" y="282"/>
                  </a:lnTo>
                  <a:lnTo>
                    <a:pt x="1001" y="285"/>
                  </a:lnTo>
                  <a:lnTo>
                    <a:pt x="1001" y="286"/>
                  </a:lnTo>
                  <a:lnTo>
                    <a:pt x="1001" y="288"/>
                  </a:lnTo>
                  <a:lnTo>
                    <a:pt x="1000" y="290"/>
                  </a:lnTo>
                  <a:lnTo>
                    <a:pt x="999" y="292"/>
                  </a:lnTo>
                  <a:lnTo>
                    <a:pt x="997" y="294"/>
                  </a:lnTo>
                  <a:lnTo>
                    <a:pt x="996" y="296"/>
                  </a:lnTo>
                  <a:lnTo>
                    <a:pt x="993" y="299"/>
                  </a:lnTo>
                  <a:lnTo>
                    <a:pt x="990" y="301"/>
                  </a:lnTo>
                  <a:lnTo>
                    <a:pt x="990" y="301"/>
                  </a:lnTo>
                  <a:lnTo>
                    <a:pt x="988" y="301"/>
                  </a:lnTo>
                  <a:lnTo>
                    <a:pt x="982" y="303"/>
                  </a:lnTo>
                  <a:lnTo>
                    <a:pt x="982" y="303"/>
                  </a:lnTo>
                  <a:lnTo>
                    <a:pt x="981" y="304"/>
                  </a:lnTo>
                  <a:lnTo>
                    <a:pt x="981" y="307"/>
                  </a:lnTo>
                  <a:lnTo>
                    <a:pt x="981" y="308"/>
                  </a:lnTo>
                  <a:lnTo>
                    <a:pt x="979" y="310"/>
                  </a:lnTo>
                  <a:lnTo>
                    <a:pt x="979" y="312"/>
                  </a:lnTo>
                  <a:lnTo>
                    <a:pt x="978" y="314"/>
                  </a:lnTo>
                  <a:lnTo>
                    <a:pt x="978" y="315"/>
                  </a:lnTo>
                  <a:lnTo>
                    <a:pt x="979" y="317"/>
                  </a:lnTo>
                  <a:lnTo>
                    <a:pt x="979" y="318"/>
                  </a:lnTo>
                  <a:lnTo>
                    <a:pt x="979" y="319"/>
                  </a:lnTo>
                  <a:lnTo>
                    <a:pt x="978" y="321"/>
                  </a:lnTo>
                  <a:lnTo>
                    <a:pt x="977" y="322"/>
                  </a:lnTo>
                  <a:lnTo>
                    <a:pt x="974" y="324"/>
                  </a:lnTo>
                  <a:lnTo>
                    <a:pt x="967" y="329"/>
                  </a:lnTo>
                  <a:lnTo>
                    <a:pt x="964" y="329"/>
                  </a:lnTo>
                  <a:lnTo>
                    <a:pt x="964" y="330"/>
                  </a:lnTo>
                  <a:lnTo>
                    <a:pt x="964" y="332"/>
                  </a:lnTo>
                  <a:lnTo>
                    <a:pt x="966" y="332"/>
                  </a:lnTo>
                  <a:lnTo>
                    <a:pt x="966" y="335"/>
                  </a:lnTo>
                  <a:lnTo>
                    <a:pt x="964" y="339"/>
                  </a:lnTo>
                  <a:lnTo>
                    <a:pt x="961" y="350"/>
                  </a:lnTo>
                  <a:lnTo>
                    <a:pt x="961" y="351"/>
                  </a:lnTo>
                  <a:lnTo>
                    <a:pt x="960" y="351"/>
                  </a:lnTo>
                  <a:lnTo>
                    <a:pt x="957" y="355"/>
                  </a:lnTo>
                  <a:lnTo>
                    <a:pt x="956" y="357"/>
                  </a:lnTo>
                  <a:lnTo>
                    <a:pt x="954" y="359"/>
                  </a:lnTo>
                  <a:lnTo>
                    <a:pt x="954" y="359"/>
                  </a:lnTo>
                  <a:lnTo>
                    <a:pt x="956" y="361"/>
                  </a:lnTo>
                  <a:lnTo>
                    <a:pt x="957" y="362"/>
                  </a:lnTo>
                  <a:lnTo>
                    <a:pt x="957" y="362"/>
                  </a:lnTo>
                  <a:lnTo>
                    <a:pt x="957" y="365"/>
                  </a:lnTo>
                  <a:lnTo>
                    <a:pt x="956" y="366"/>
                  </a:lnTo>
                  <a:lnTo>
                    <a:pt x="954" y="368"/>
                  </a:lnTo>
                  <a:lnTo>
                    <a:pt x="948" y="373"/>
                  </a:lnTo>
                  <a:lnTo>
                    <a:pt x="946" y="375"/>
                  </a:lnTo>
                  <a:lnTo>
                    <a:pt x="945" y="376"/>
                  </a:lnTo>
                  <a:lnTo>
                    <a:pt x="943" y="376"/>
                  </a:lnTo>
                  <a:lnTo>
                    <a:pt x="943" y="375"/>
                  </a:lnTo>
                  <a:lnTo>
                    <a:pt x="942" y="375"/>
                  </a:lnTo>
                  <a:lnTo>
                    <a:pt x="941" y="373"/>
                  </a:lnTo>
                  <a:lnTo>
                    <a:pt x="941" y="372"/>
                  </a:lnTo>
                  <a:lnTo>
                    <a:pt x="938" y="368"/>
                  </a:lnTo>
                  <a:lnTo>
                    <a:pt x="938" y="366"/>
                  </a:lnTo>
                  <a:lnTo>
                    <a:pt x="936" y="365"/>
                  </a:lnTo>
                  <a:lnTo>
                    <a:pt x="936" y="365"/>
                  </a:lnTo>
                  <a:lnTo>
                    <a:pt x="935" y="366"/>
                  </a:lnTo>
                  <a:lnTo>
                    <a:pt x="935" y="366"/>
                  </a:lnTo>
                  <a:lnTo>
                    <a:pt x="934" y="368"/>
                  </a:lnTo>
                  <a:lnTo>
                    <a:pt x="932" y="369"/>
                  </a:lnTo>
                  <a:lnTo>
                    <a:pt x="931" y="371"/>
                  </a:lnTo>
                  <a:lnTo>
                    <a:pt x="930" y="371"/>
                  </a:lnTo>
                  <a:lnTo>
                    <a:pt x="928" y="371"/>
                  </a:lnTo>
                  <a:lnTo>
                    <a:pt x="927" y="371"/>
                  </a:lnTo>
                  <a:lnTo>
                    <a:pt x="921" y="371"/>
                  </a:lnTo>
                  <a:lnTo>
                    <a:pt x="918" y="371"/>
                  </a:lnTo>
                  <a:lnTo>
                    <a:pt x="917" y="373"/>
                  </a:lnTo>
                  <a:lnTo>
                    <a:pt x="914" y="376"/>
                  </a:lnTo>
                  <a:lnTo>
                    <a:pt x="913" y="377"/>
                  </a:lnTo>
                  <a:lnTo>
                    <a:pt x="912" y="379"/>
                  </a:lnTo>
                  <a:lnTo>
                    <a:pt x="912" y="380"/>
                  </a:lnTo>
                  <a:lnTo>
                    <a:pt x="912" y="382"/>
                  </a:lnTo>
                  <a:lnTo>
                    <a:pt x="912" y="383"/>
                  </a:lnTo>
                  <a:lnTo>
                    <a:pt x="912" y="384"/>
                  </a:lnTo>
                  <a:lnTo>
                    <a:pt x="914" y="389"/>
                  </a:lnTo>
                  <a:lnTo>
                    <a:pt x="916" y="390"/>
                  </a:lnTo>
                  <a:lnTo>
                    <a:pt x="914" y="393"/>
                  </a:lnTo>
                  <a:lnTo>
                    <a:pt x="914" y="395"/>
                  </a:lnTo>
                  <a:lnTo>
                    <a:pt x="909" y="404"/>
                  </a:lnTo>
                  <a:lnTo>
                    <a:pt x="907" y="404"/>
                  </a:lnTo>
                  <a:lnTo>
                    <a:pt x="906" y="404"/>
                  </a:lnTo>
                  <a:lnTo>
                    <a:pt x="906" y="405"/>
                  </a:lnTo>
                  <a:lnTo>
                    <a:pt x="905" y="406"/>
                  </a:lnTo>
                  <a:lnTo>
                    <a:pt x="895" y="424"/>
                  </a:lnTo>
                  <a:lnTo>
                    <a:pt x="891" y="434"/>
                  </a:lnTo>
                  <a:lnTo>
                    <a:pt x="888" y="437"/>
                  </a:lnTo>
                  <a:lnTo>
                    <a:pt x="888" y="437"/>
                  </a:lnTo>
                  <a:lnTo>
                    <a:pt x="885" y="440"/>
                  </a:lnTo>
                  <a:lnTo>
                    <a:pt x="884" y="441"/>
                  </a:lnTo>
                  <a:lnTo>
                    <a:pt x="883" y="444"/>
                  </a:lnTo>
                  <a:lnTo>
                    <a:pt x="881" y="445"/>
                  </a:lnTo>
                  <a:lnTo>
                    <a:pt x="880" y="447"/>
                  </a:lnTo>
                  <a:lnTo>
                    <a:pt x="878" y="448"/>
                  </a:lnTo>
                  <a:lnTo>
                    <a:pt x="877" y="448"/>
                  </a:lnTo>
                  <a:lnTo>
                    <a:pt x="877" y="449"/>
                  </a:lnTo>
                  <a:lnTo>
                    <a:pt x="876" y="451"/>
                  </a:lnTo>
                  <a:lnTo>
                    <a:pt x="876" y="452"/>
                  </a:lnTo>
                  <a:lnTo>
                    <a:pt x="874" y="454"/>
                  </a:lnTo>
                  <a:lnTo>
                    <a:pt x="873" y="454"/>
                  </a:lnTo>
                  <a:lnTo>
                    <a:pt x="871" y="454"/>
                  </a:lnTo>
                  <a:lnTo>
                    <a:pt x="869" y="452"/>
                  </a:lnTo>
                  <a:lnTo>
                    <a:pt x="867" y="452"/>
                  </a:lnTo>
                  <a:lnTo>
                    <a:pt x="860" y="454"/>
                  </a:lnTo>
                  <a:lnTo>
                    <a:pt x="858" y="454"/>
                  </a:lnTo>
                  <a:lnTo>
                    <a:pt x="856" y="454"/>
                  </a:lnTo>
                  <a:lnTo>
                    <a:pt x="853" y="455"/>
                  </a:lnTo>
                  <a:lnTo>
                    <a:pt x="852" y="455"/>
                  </a:lnTo>
                  <a:lnTo>
                    <a:pt x="849" y="455"/>
                  </a:lnTo>
                  <a:lnTo>
                    <a:pt x="849" y="455"/>
                  </a:lnTo>
                  <a:lnTo>
                    <a:pt x="848" y="455"/>
                  </a:lnTo>
                  <a:lnTo>
                    <a:pt x="847" y="454"/>
                  </a:lnTo>
                  <a:lnTo>
                    <a:pt x="845" y="454"/>
                  </a:lnTo>
                  <a:lnTo>
                    <a:pt x="844" y="451"/>
                  </a:lnTo>
                  <a:lnTo>
                    <a:pt x="844" y="449"/>
                  </a:lnTo>
                  <a:lnTo>
                    <a:pt x="842" y="445"/>
                  </a:lnTo>
                  <a:lnTo>
                    <a:pt x="841" y="444"/>
                  </a:lnTo>
                  <a:lnTo>
                    <a:pt x="840" y="441"/>
                  </a:lnTo>
                  <a:lnTo>
                    <a:pt x="838" y="438"/>
                  </a:lnTo>
                  <a:lnTo>
                    <a:pt x="837" y="434"/>
                  </a:lnTo>
                  <a:lnTo>
                    <a:pt x="837" y="431"/>
                  </a:lnTo>
                  <a:lnTo>
                    <a:pt x="836" y="429"/>
                  </a:lnTo>
                  <a:lnTo>
                    <a:pt x="834" y="427"/>
                  </a:lnTo>
                  <a:lnTo>
                    <a:pt x="831" y="426"/>
                  </a:lnTo>
                  <a:lnTo>
                    <a:pt x="831" y="426"/>
                  </a:lnTo>
                  <a:lnTo>
                    <a:pt x="830" y="426"/>
                  </a:lnTo>
                  <a:lnTo>
                    <a:pt x="830" y="423"/>
                  </a:lnTo>
                  <a:lnTo>
                    <a:pt x="830" y="423"/>
                  </a:lnTo>
                  <a:lnTo>
                    <a:pt x="830" y="423"/>
                  </a:lnTo>
                  <a:lnTo>
                    <a:pt x="829" y="423"/>
                  </a:lnTo>
                  <a:lnTo>
                    <a:pt x="827" y="426"/>
                  </a:lnTo>
                  <a:lnTo>
                    <a:pt x="826" y="426"/>
                  </a:lnTo>
                  <a:lnTo>
                    <a:pt x="824" y="426"/>
                  </a:lnTo>
                  <a:lnTo>
                    <a:pt x="824" y="426"/>
                  </a:lnTo>
                  <a:lnTo>
                    <a:pt x="822" y="426"/>
                  </a:lnTo>
                  <a:lnTo>
                    <a:pt x="822" y="426"/>
                  </a:lnTo>
                  <a:lnTo>
                    <a:pt x="820" y="426"/>
                  </a:lnTo>
                  <a:lnTo>
                    <a:pt x="819" y="426"/>
                  </a:lnTo>
                  <a:lnTo>
                    <a:pt x="819" y="427"/>
                  </a:lnTo>
                  <a:lnTo>
                    <a:pt x="819" y="429"/>
                  </a:lnTo>
                  <a:lnTo>
                    <a:pt x="819" y="429"/>
                  </a:lnTo>
                  <a:lnTo>
                    <a:pt x="818" y="430"/>
                  </a:lnTo>
                  <a:lnTo>
                    <a:pt x="818" y="430"/>
                  </a:lnTo>
                  <a:lnTo>
                    <a:pt x="816" y="431"/>
                  </a:lnTo>
                  <a:lnTo>
                    <a:pt x="816" y="431"/>
                  </a:lnTo>
                  <a:lnTo>
                    <a:pt x="808" y="431"/>
                  </a:lnTo>
                  <a:lnTo>
                    <a:pt x="806" y="431"/>
                  </a:lnTo>
                  <a:lnTo>
                    <a:pt x="806" y="433"/>
                  </a:lnTo>
                  <a:lnTo>
                    <a:pt x="805" y="436"/>
                  </a:lnTo>
                  <a:lnTo>
                    <a:pt x="804" y="436"/>
                  </a:lnTo>
                  <a:lnTo>
                    <a:pt x="802" y="436"/>
                  </a:lnTo>
                  <a:lnTo>
                    <a:pt x="802" y="436"/>
                  </a:lnTo>
                  <a:lnTo>
                    <a:pt x="801" y="434"/>
                  </a:lnTo>
                  <a:lnTo>
                    <a:pt x="801" y="434"/>
                  </a:lnTo>
                  <a:lnTo>
                    <a:pt x="800" y="433"/>
                  </a:lnTo>
                  <a:lnTo>
                    <a:pt x="800" y="433"/>
                  </a:lnTo>
                  <a:lnTo>
                    <a:pt x="798" y="431"/>
                  </a:lnTo>
                  <a:lnTo>
                    <a:pt x="797" y="429"/>
                  </a:lnTo>
                  <a:lnTo>
                    <a:pt x="795" y="426"/>
                  </a:lnTo>
                  <a:lnTo>
                    <a:pt x="794" y="424"/>
                  </a:lnTo>
                  <a:lnTo>
                    <a:pt x="791" y="423"/>
                  </a:lnTo>
                  <a:lnTo>
                    <a:pt x="780" y="419"/>
                  </a:lnTo>
                  <a:lnTo>
                    <a:pt x="779" y="418"/>
                  </a:lnTo>
                  <a:lnTo>
                    <a:pt x="772" y="418"/>
                  </a:lnTo>
                  <a:lnTo>
                    <a:pt x="771" y="418"/>
                  </a:lnTo>
                  <a:lnTo>
                    <a:pt x="769" y="416"/>
                  </a:lnTo>
                  <a:lnTo>
                    <a:pt x="768" y="415"/>
                  </a:lnTo>
                  <a:lnTo>
                    <a:pt x="765" y="413"/>
                  </a:lnTo>
                  <a:lnTo>
                    <a:pt x="764" y="413"/>
                  </a:lnTo>
                  <a:lnTo>
                    <a:pt x="762" y="413"/>
                  </a:lnTo>
                  <a:lnTo>
                    <a:pt x="762" y="415"/>
                  </a:lnTo>
                  <a:lnTo>
                    <a:pt x="755" y="424"/>
                  </a:lnTo>
                  <a:lnTo>
                    <a:pt x="755" y="426"/>
                  </a:lnTo>
                  <a:lnTo>
                    <a:pt x="757" y="429"/>
                  </a:lnTo>
                  <a:lnTo>
                    <a:pt x="757" y="429"/>
                  </a:lnTo>
                  <a:lnTo>
                    <a:pt x="755" y="430"/>
                  </a:lnTo>
                  <a:lnTo>
                    <a:pt x="755" y="430"/>
                  </a:lnTo>
                  <a:lnTo>
                    <a:pt x="755" y="430"/>
                  </a:lnTo>
                  <a:lnTo>
                    <a:pt x="754" y="430"/>
                  </a:lnTo>
                  <a:lnTo>
                    <a:pt x="750" y="430"/>
                  </a:lnTo>
                  <a:lnTo>
                    <a:pt x="748" y="430"/>
                  </a:lnTo>
                  <a:lnTo>
                    <a:pt x="747" y="430"/>
                  </a:lnTo>
                  <a:lnTo>
                    <a:pt x="747" y="431"/>
                  </a:lnTo>
                  <a:lnTo>
                    <a:pt x="747" y="431"/>
                  </a:lnTo>
                  <a:lnTo>
                    <a:pt x="747" y="433"/>
                  </a:lnTo>
                  <a:lnTo>
                    <a:pt x="748" y="434"/>
                  </a:lnTo>
                  <a:lnTo>
                    <a:pt x="750" y="436"/>
                  </a:lnTo>
                  <a:lnTo>
                    <a:pt x="750" y="436"/>
                  </a:lnTo>
                  <a:lnTo>
                    <a:pt x="748" y="437"/>
                  </a:lnTo>
                  <a:lnTo>
                    <a:pt x="747" y="437"/>
                  </a:lnTo>
                  <a:lnTo>
                    <a:pt x="747" y="437"/>
                  </a:lnTo>
                  <a:lnTo>
                    <a:pt x="741" y="440"/>
                  </a:lnTo>
                  <a:lnTo>
                    <a:pt x="740" y="441"/>
                  </a:lnTo>
                  <a:lnTo>
                    <a:pt x="740" y="441"/>
                  </a:lnTo>
                  <a:lnTo>
                    <a:pt x="740" y="442"/>
                  </a:lnTo>
                  <a:lnTo>
                    <a:pt x="740" y="444"/>
                  </a:lnTo>
                  <a:lnTo>
                    <a:pt x="741" y="445"/>
                  </a:lnTo>
                  <a:lnTo>
                    <a:pt x="743" y="445"/>
                  </a:lnTo>
                  <a:lnTo>
                    <a:pt x="747" y="448"/>
                  </a:lnTo>
                  <a:lnTo>
                    <a:pt x="751" y="452"/>
                  </a:lnTo>
                  <a:lnTo>
                    <a:pt x="757" y="456"/>
                  </a:lnTo>
                  <a:lnTo>
                    <a:pt x="758" y="456"/>
                  </a:lnTo>
                  <a:lnTo>
                    <a:pt x="758" y="458"/>
                  </a:lnTo>
                  <a:lnTo>
                    <a:pt x="758" y="459"/>
                  </a:lnTo>
                  <a:lnTo>
                    <a:pt x="757" y="460"/>
                  </a:lnTo>
                  <a:lnTo>
                    <a:pt x="755" y="463"/>
                  </a:lnTo>
                  <a:lnTo>
                    <a:pt x="755" y="465"/>
                  </a:lnTo>
                  <a:lnTo>
                    <a:pt x="754" y="466"/>
                  </a:lnTo>
                  <a:lnTo>
                    <a:pt x="755" y="469"/>
                  </a:lnTo>
                  <a:lnTo>
                    <a:pt x="755" y="470"/>
                  </a:lnTo>
                  <a:lnTo>
                    <a:pt x="755" y="473"/>
                  </a:lnTo>
                  <a:lnTo>
                    <a:pt x="754" y="473"/>
                  </a:lnTo>
                  <a:lnTo>
                    <a:pt x="753" y="473"/>
                  </a:lnTo>
                  <a:lnTo>
                    <a:pt x="751" y="473"/>
                  </a:lnTo>
                  <a:lnTo>
                    <a:pt x="750" y="473"/>
                  </a:lnTo>
                  <a:lnTo>
                    <a:pt x="750" y="474"/>
                  </a:lnTo>
                  <a:lnTo>
                    <a:pt x="743" y="477"/>
                  </a:lnTo>
                  <a:lnTo>
                    <a:pt x="741" y="478"/>
                  </a:lnTo>
                  <a:lnTo>
                    <a:pt x="741" y="480"/>
                  </a:lnTo>
                  <a:lnTo>
                    <a:pt x="740" y="481"/>
                  </a:lnTo>
                  <a:lnTo>
                    <a:pt x="740" y="485"/>
                  </a:lnTo>
                  <a:lnTo>
                    <a:pt x="740" y="487"/>
                  </a:lnTo>
                  <a:lnTo>
                    <a:pt x="739" y="487"/>
                  </a:lnTo>
                  <a:lnTo>
                    <a:pt x="739" y="487"/>
                  </a:lnTo>
                  <a:lnTo>
                    <a:pt x="735" y="487"/>
                  </a:lnTo>
                  <a:lnTo>
                    <a:pt x="735" y="487"/>
                  </a:lnTo>
                  <a:lnTo>
                    <a:pt x="733" y="488"/>
                  </a:lnTo>
                  <a:lnTo>
                    <a:pt x="732" y="489"/>
                  </a:lnTo>
                  <a:lnTo>
                    <a:pt x="732" y="491"/>
                  </a:lnTo>
                  <a:lnTo>
                    <a:pt x="730" y="491"/>
                  </a:lnTo>
                  <a:lnTo>
                    <a:pt x="729" y="489"/>
                  </a:lnTo>
                  <a:lnTo>
                    <a:pt x="728" y="489"/>
                  </a:lnTo>
                  <a:lnTo>
                    <a:pt x="726" y="491"/>
                  </a:lnTo>
                  <a:lnTo>
                    <a:pt x="725" y="491"/>
                  </a:lnTo>
                  <a:lnTo>
                    <a:pt x="723" y="495"/>
                  </a:lnTo>
                  <a:lnTo>
                    <a:pt x="722" y="496"/>
                  </a:lnTo>
                  <a:lnTo>
                    <a:pt x="719" y="498"/>
                  </a:lnTo>
                  <a:lnTo>
                    <a:pt x="719" y="499"/>
                  </a:lnTo>
                  <a:lnTo>
                    <a:pt x="718" y="501"/>
                  </a:lnTo>
                  <a:lnTo>
                    <a:pt x="717" y="502"/>
                  </a:lnTo>
                  <a:lnTo>
                    <a:pt x="717" y="503"/>
                  </a:lnTo>
                  <a:lnTo>
                    <a:pt x="717" y="506"/>
                  </a:lnTo>
                  <a:lnTo>
                    <a:pt x="717" y="510"/>
                  </a:lnTo>
                  <a:lnTo>
                    <a:pt x="717" y="512"/>
                  </a:lnTo>
                  <a:lnTo>
                    <a:pt x="718" y="512"/>
                  </a:lnTo>
                  <a:lnTo>
                    <a:pt x="719" y="514"/>
                  </a:lnTo>
                  <a:lnTo>
                    <a:pt x="719" y="514"/>
                  </a:lnTo>
                  <a:lnTo>
                    <a:pt x="719" y="514"/>
                  </a:lnTo>
                  <a:lnTo>
                    <a:pt x="722" y="514"/>
                  </a:lnTo>
                  <a:lnTo>
                    <a:pt x="722" y="516"/>
                  </a:lnTo>
                  <a:lnTo>
                    <a:pt x="725" y="516"/>
                  </a:lnTo>
                  <a:lnTo>
                    <a:pt x="726" y="517"/>
                  </a:lnTo>
                  <a:lnTo>
                    <a:pt x="728" y="518"/>
                  </a:lnTo>
                  <a:lnTo>
                    <a:pt x="728" y="520"/>
                  </a:lnTo>
                  <a:lnTo>
                    <a:pt x="728" y="521"/>
                  </a:lnTo>
                  <a:lnTo>
                    <a:pt x="728" y="525"/>
                  </a:lnTo>
                  <a:lnTo>
                    <a:pt x="728" y="527"/>
                  </a:lnTo>
                  <a:lnTo>
                    <a:pt x="728" y="528"/>
                  </a:lnTo>
                  <a:lnTo>
                    <a:pt x="728" y="528"/>
                  </a:lnTo>
                  <a:lnTo>
                    <a:pt x="732" y="530"/>
                  </a:lnTo>
                  <a:lnTo>
                    <a:pt x="736" y="532"/>
                  </a:lnTo>
                  <a:lnTo>
                    <a:pt x="741" y="534"/>
                  </a:lnTo>
                  <a:lnTo>
                    <a:pt x="744" y="532"/>
                  </a:lnTo>
                  <a:lnTo>
                    <a:pt x="746" y="534"/>
                  </a:lnTo>
                  <a:lnTo>
                    <a:pt x="748" y="535"/>
                  </a:lnTo>
                  <a:lnTo>
                    <a:pt x="750" y="535"/>
                  </a:lnTo>
                  <a:lnTo>
                    <a:pt x="750" y="534"/>
                  </a:lnTo>
                  <a:lnTo>
                    <a:pt x="751" y="532"/>
                  </a:lnTo>
                  <a:lnTo>
                    <a:pt x="751" y="531"/>
                  </a:lnTo>
                  <a:lnTo>
                    <a:pt x="753" y="531"/>
                  </a:lnTo>
                  <a:lnTo>
                    <a:pt x="754" y="531"/>
                  </a:lnTo>
                  <a:lnTo>
                    <a:pt x="754" y="532"/>
                  </a:lnTo>
                  <a:lnTo>
                    <a:pt x="754" y="539"/>
                  </a:lnTo>
                  <a:lnTo>
                    <a:pt x="754" y="542"/>
                  </a:lnTo>
                  <a:lnTo>
                    <a:pt x="755" y="543"/>
                  </a:lnTo>
                  <a:lnTo>
                    <a:pt x="755" y="545"/>
                  </a:lnTo>
                  <a:lnTo>
                    <a:pt x="757" y="546"/>
                  </a:lnTo>
                  <a:lnTo>
                    <a:pt x="757" y="548"/>
                  </a:lnTo>
                  <a:lnTo>
                    <a:pt x="757" y="548"/>
                  </a:lnTo>
                  <a:lnTo>
                    <a:pt x="755" y="549"/>
                  </a:lnTo>
                  <a:lnTo>
                    <a:pt x="755" y="550"/>
                  </a:lnTo>
                  <a:lnTo>
                    <a:pt x="757" y="553"/>
                  </a:lnTo>
                  <a:lnTo>
                    <a:pt x="757" y="556"/>
                  </a:lnTo>
                  <a:lnTo>
                    <a:pt x="757" y="557"/>
                  </a:lnTo>
                  <a:lnTo>
                    <a:pt x="757" y="559"/>
                  </a:lnTo>
                  <a:lnTo>
                    <a:pt x="757" y="560"/>
                  </a:lnTo>
                  <a:lnTo>
                    <a:pt x="757" y="561"/>
                  </a:lnTo>
                  <a:lnTo>
                    <a:pt x="758" y="563"/>
                  </a:lnTo>
                  <a:lnTo>
                    <a:pt x="759" y="567"/>
                  </a:lnTo>
                  <a:lnTo>
                    <a:pt x="762" y="570"/>
                  </a:lnTo>
                  <a:lnTo>
                    <a:pt x="764" y="571"/>
                  </a:lnTo>
                  <a:lnTo>
                    <a:pt x="766" y="571"/>
                  </a:lnTo>
                  <a:lnTo>
                    <a:pt x="768" y="571"/>
                  </a:lnTo>
                  <a:lnTo>
                    <a:pt x="769" y="571"/>
                  </a:lnTo>
                  <a:lnTo>
                    <a:pt x="769" y="571"/>
                  </a:lnTo>
                  <a:lnTo>
                    <a:pt x="779" y="566"/>
                  </a:lnTo>
                  <a:lnTo>
                    <a:pt x="780" y="566"/>
                  </a:lnTo>
                  <a:lnTo>
                    <a:pt x="780" y="566"/>
                  </a:lnTo>
                  <a:lnTo>
                    <a:pt x="782" y="566"/>
                  </a:lnTo>
                  <a:lnTo>
                    <a:pt x="783" y="567"/>
                  </a:lnTo>
                  <a:lnTo>
                    <a:pt x="788" y="570"/>
                  </a:lnTo>
                  <a:lnTo>
                    <a:pt x="790" y="571"/>
                  </a:lnTo>
                  <a:lnTo>
                    <a:pt x="791" y="571"/>
                  </a:lnTo>
                  <a:lnTo>
                    <a:pt x="793" y="571"/>
                  </a:lnTo>
                  <a:lnTo>
                    <a:pt x="794" y="571"/>
                  </a:lnTo>
                  <a:lnTo>
                    <a:pt x="797" y="571"/>
                  </a:lnTo>
                  <a:lnTo>
                    <a:pt x="801" y="574"/>
                  </a:lnTo>
                  <a:lnTo>
                    <a:pt x="802" y="575"/>
                  </a:lnTo>
                  <a:lnTo>
                    <a:pt x="804" y="577"/>
                  </a:lnTo>
                  <a:lnTo>
                    <a:pt x="805" y="578"/>
                  </a:lnTo>
                  <a:lnTo>
                    <a:pt x="804" y="579"/>
                  </a:lnTo>
                  <a:lnTo>
                    <a:pt x="804" y="582"/>
                  </a:lnTo>
                  <a:lnTo>
                    <a:pt x="804" y="583"/>
                  </a:lnTo>
                  <a:lnTo>
                    <a:pt x="805" y="590"/>
                  </a:lnTo>
                  <a:lnTo>
                    <a:pt x="806" y="593"/>
                  </a:lnTo>
                  <a:lnTo>
                    <a:pt x="808" y="596"/>
                  </a:lnTo>
                  <a:lnTo>
                    <a:pt x="811" y="603"/>
                  </a:lnTo>
                  <a:lnTo>
                    <a:pt x="815" y="607"/>
                  </a:lnTo>
                  <a:lnTo>
                    <a:pt x="815" y="608"/>
                  </a:lnTo>
                  <a:lnTo>
                    <a:pt x="815" y="610"/>
                  </a:lnTo>
                  <a:lnTo>
                    <a:pt x="813" y="611"/>
                  </a:lnTo>
                  <a:lnTo>
                    <a:pt x="811" y="617"/>
                  </a:lnTo>
                  <a:lnTo>
                    <a:pt x="811" y="617"/>
                  </a:lnTo>
                  <a:lnTo>
                    <a:pt x="809" y="617"/>
                  </a:lnTo>
                  <a:lnTo>
                    <a:pt x="808" y="617"/>
                  </a:lnTo>
                  <a:lnTo>
                    <a:pt x="808" y="617"/>
                  </a:lnTo>
                  <a:lnTo>
                    <a:pt x="808" y="615"/>
                  </a:lnTo>
                  <a:lnTo>
                    <a:pt x="808" y="614"/>
                  </a:lnTo>
                  <a:lnTo>
                    <a:pt x="808" y="613"/>
                  </a:lnTo>
                  <a:lnTo>
                    <a:pt x="808" y="611"/>
                  </a:lnTo>
                  <a:lnTo>
                    <a:pt x="808" y="611"/>
                  </a:lnTo>
                  <a:lnTo>
                    <a:pt x="806" y="610"/>
                  </a:lnTo>
                  <a:lnTo>
                    <a:pt x="805" y="608"/>
                  </a:lnTo>
                  <a:lnTo>
                    <a:pt x="805" y="608"/>
                  </a:lnTo>
                  <a:lnTo>
                    <a:pt x="798" y="606"/>
                  </a:lnTo>
                  <a:lnTo>
                    <a:pt x="797" y="606"/>
                  </a:lnTo>
                  <a:lnTo>
                    <a:pt x="797" y="604"/>
                  </a:lnTo>
                  <a:lnTo>
                    <a:pt x="794" y="601"/>
                  </a:lnTo>
                  <a:lnTo>
                    <a:pt x="794" y="600"/>
                  </a:lnTo>
                  <a:lnTo>
                    <a:pt x="791" y="600"/>
                  </a:lnTo>
                  <a:lnTo>
                    <a:pt x="788" y="597"/>
                  </a:lnTo>
                  <a:lnTo>
                    <a:pt x="779" y="588"/>
                  </a:lnTo>
                  <a:lnTo>
                    <a:pt x="779" y="588"/>
                  </a:lnTo>
                  <a:lnTo>
                    <a:pt x="777" y="589"/>
                  </a:lnTo>
                  <a:lnTo>
                    <a:pt x="776" y="590"/>
                  </a:lnTo>
                  <a:lnTo>
                    <a:pt x="775" y="592"/>
                  </a:lnTo>
                  <a:lnTo>
                    <a:pt x="775" y="593"/>
                  </a:lnTo>
                  <a:lnTo>
                    <a:pt x="773" y="595"/>
                  </a:lnTo>
                  <a:lnTo>
                    <a:pt x="773" y="596"/>
                  </a:lnTo>
                  <a:lnTo>
                    <a:pt x="772" y="600"/>
                  </a:lnTo>
                  <a:lnTo>
                    <a:pt x="772" y="601"/>
                  </a:lnTo>
                  <a:lnTo>
                    <a:pt x="771" y="603"/>
                  </a:lnTo>
                  <a:lnTo>
                    <a:pt x="769" y="603"/>
                  </a:lnTo>
                  <a:lnTo>
                    <a:pt x="769" y="603"/>
                  </a:lnTo>
                  <a:lnTo>
                    <a:pt x="766" y="603"/>
                  </a:lnTo>
                  <a:lnTo>
                    <a:pt x="765" y="603"/>
                  </a:lnTo>
                  <a:lnTo>
                    <a:pt x="761" y="606"/>
                  </a:lnTo>
                  <a:lnTo>
                    <a:pt x="761" y="606"/>
                  </a:lnTo>
                  <a:lnTo>
                    <a:pt x="757" y="603"/>
                  </a:lnTo>
                  <a:lnTo>
                    <a:pt x="755" y="603"/>
                  </a:lnTo>
                  <a:lnTo>
                    <a:pt x="754" y="604"/>
                  </a:lnTo>
                  <a:lnTo>
                    <a:pt x="753" y="606"/>
                  </a:lnTo>
                  <a:lnTo>
                    <a:pt x="751" y="607"/>
                  </a:lnTo>
                  <a:lnTo>
                    <a:pt x="751" y="608"/>
                  </a:lnTo>
                  <a:lnTo>
                    <a:pt x="750" y="610"/>
                  </a:lnTo>
                  <a:lnTo>
                    <a:pt x="750" y="611"/>
                  </a:lnTo>
                  <a:lnTo>
                    <a:pt x="750" y="611"/>
                  </a:lnTo>
                  <a:lnTo>
                    <a:pt x="750" y="613"/>
                  </a:lnTo>
                  <a:lnTo>
                    <a:pt x="747" y="614"/>
                  </a:lnTo>
                  <a:lnTo>
                    <a:pt x="747" y="614"/>
                  </a:lnTo>
                  <a:lnTo>
                    <a:pt x="747" y="615"/>
                  </a:lnTo>
                  <a:lnTo>
                    <a:pt x="747" y="617"/>
                  </a:lnTo>
                  <a:lnTo>
                    <a:pt x="747" y="617"/>
                  </a:lnTo>
                  <a:lnTo>
                    <a:pt x="748" y="618"/>
                  </a:lnTo>
                  <a:lnTo>
                    <a:pt x="750" y="619"/>
                  </a:lnTo>
                  <a:lnTo>
                    <a:pt x="750" y="619"/>
                  </a:lnTo>
                  <a:lnTo>
                    <a:pt x="750" y="628"/>
                  </a:lnTo>
                  <a:lnTo>
                    <a:pt x="750" y="629"/>
                  </a:lnTo>
                  <a:lnTo>
                    <a:pt x="750" y="631"/>
                  </a:lnTo>
                  <a:lnTo>
                    <a:pt x="750" y="632"/>
                  </a:lnTo>
                  <a:lnTo>
                    <a:pt x="750" y="632"/>
                  </a:lnTo>
                  <a:lnTo>
                    <a:pt x="750" y="633"/>
                  </a:lnTo>
                  <a:lnTo>
                    <a:pt x="753" y="633"/>
                  </a:lnTo>
                  <a:lnTo>
                    <a:pt x="754" y="635"/>
                  </a:lnTo>
                  <a:lnTo>
                    <a:pt x="754" y="635"/>
                  </a:lnTo>
                  <a:lnTo>
                    <a:pt x="755" y="635"/>
                  </a:lnTo>
                  <a:lnTo>
                    <a:pt x="758" y="635"/>
                  </a:lnTo>
                  <a:lnTo>
                    <a:pt x="759" y="635"/>
                  </a:lnTo>
                  <a:lnTo>
                    <a:pt x="759" y="635"/>
                  </a:lnTo>
                  <a:lnTo>
                    <a:pt x="762" y="636"/>
                  </a:lnTo>
                  <a:lnTo>
                    <a:pt x="764" y="637"/>
                  </a:lnTo>
                  <a:lnTo>
                    <a:pt x="766" y="637"/>
                  </a:lnTo>
                  <a:lnTo>
                    <a:pt x="766" y="637"/>
                  </a:lnTo>
                  <a:lnTo>
                    <a:pt x="769" y="639"/>
                  </a:lnTo>
                  <a:lnTo>
                    <a:pt x="769" y="639"/>
                  </a:lnTo>
                  <a:lnTo>
                    <a:pt x="769" y="640"/>
                  </a:lnTo>
                  <a:lnTo>
                    <a:pt x="769" y="642"/>
                  </a:lnTo>
                  <a:lnTo>
                    <a:pt x="769" y="643"/>
                  </a:lnTo>
                  <a:lnTo>
                    <a:pt x="769" y="644"/>
                  </a:lnTo>
                  <a:lnTo>
                    <a:pt x="769" y="646"/>
                  </a:lnTo>
                  <a:lnTo>
                    <a:pt x="769" y="647"/>
                  </a:lnTo>
                  <a:lnTo>
                    <a:pt x="771" y="648"/>
                  </a:lnTo>
                  <a:lnTo>
                    <a:pt x="771" y="650"/>
                  </a:lnTo>
                  <a:lnTo>
                    <a:pt x="772" y="650"/>
                  </a:lnTo>
                  <a:lnTo>
                    <a:pt x="773" y="650"/>
                  </a:lnTo>
                  <a:lnTo>
                    <a:pt x="775" y="650"/>
                  </a:lnTo>
                  <a:lnTo>
                    <a:pt x="776" y="650"/>
                  </a:lnTo>
                  <a:lnTo>
                    <a:pt x="777" y="650"/>
                  </a:lnTo>
                  <a:lnTo>
                    <a:pt x="780" y="651"/>
                  </a:lnTo>
                  <a:lnTo>
                    <a:pt x="782" y="651"/>
                  </a:lnTo>
                  <a:lnTo>
                    <a:pt x="783" y="650"/>
                  </a:lnTo>
                  <a:lnTo>
                    <a:pt x="784" y="650"/>
                  </a:lnTo>
                  <a:lnTo>
                    <a:pt x="786" y="650"/>
                  </a:lnTo>
                  <a:lnTo>
                    <a:pt x="788" y="647"/>
                  </a:lnTo>
                  <a:lnTo>
                    <a:pt x="791" y="647"/>
                  </a:lnTo>
                  <a:lnTo>
                    <a:pt x="791" y="647"/>
                  </a:lnTo>
                  <a:lnTo>
                    <a:pt x="793" y="648"/>
                  </a:lnTo>
                  <a:lnTo>
                    <a:pt x="795" y="650"/>
                  </a:lnTo>
                  <a:lnTo>
                    <a:pt x="797" y="651"/>
                  </a:lnTo>
                  <a:lnTo>
                    <a:pt x="798" y="653"/>
                  </a:lnTo>
                  <a:lnTo>
                    <a:pt x="800" y="654"/>
                  </a:lnTo>
                  <a:lnTo>
                    <a:pt x="798" y="654"/>
                  </a:lnTo>
                  <a:lnTo>
                    <a:pt x="800" y="655"/>
                  </a:lnTo>
                  <a:lnTo>
                    <a:pt x="800" y="658"/>
                  </a:lnTo>
                  <a:lnTo>
                    <a:pt x="800" y="660"/>
                  </a:lnTo>
                  <a:lnTo>
                    <a:pt x="805" y="662"/>
                  </a:lnTo>
                  <a:lnTo>
                    <a:pt x="806" y="664"/>
                  </a:lnTo>
                  <a:lnTo>
                    <a:pt x="808" y="665"/>
                  </a:lnTo>
                  <a:lnTo>
                    <a:pt x="808" y="666"/>
                  </a:lnTo>
                  <a:lnTo>
                    <a:pt x="808" y="668"/>
                  </a:lnTo>
                  <a:lnTo>
                    <a:pt x="808" y="672"/>
                  </a:lnTo>
                  <a:lnTo>
                    <a:pt x="808" y="673"/>
                  </a:lnTo>
                  <a:lnTo>
                    <a:pt x="809" y="675"/>
                  </a:lnTo>
                  <a:lnTo>
                    <a:pt x="811" y="678"/>
                  </a:lnTo>
                  <a:lnTo>
                    <a:pt x="811" y="679"/>
                  </a:lnTo>
                  <a:lnTo>
                    <a:pt x="812" y="682"/>
                  </a:lnTo>
                  <a:lnTo>
                    <a:pt x="812" y="683"/>
                  </a:lnTo>
                  <a:lnTo>
                    <a:pt x="811" y="683"/>
                  </a:lnTo>
                  <a:lnTo>
                    <a:pt x="811" y="683"/>
                  </a:lnTo>
                  <a:lnTo>
                    <a:pt x="808" y="686"/>
                  </a:lnTo>
                  <a:lnTo>
                    <a:pt x="806" y="686"/>
                  </a:lnTo>
                  <a:lnTo>
                    <a:pt x="802" y="689"/>
                  </a:lnTo>
                  <a:lnTo>
                    <a:pt x="802" y="689"/>
                  </a:lnTo>
                  <a:lnTo>
                    <a:pt x="801" y="689"/>
                  </a:lnTo>
                  <a:lnTo>
                    <a:pt x="800" y="689"/>
                  </a:lnTo>
                  <a:lnTo>
                    <a:pt x="797" y="689"/>
                  </a:lnTo>
                  <a:lnTo>
                    <a:pt x="793" y="687"/>
                  </a:lnTo>
                  <a:lnTo>
                    <a:pt x="790" y="687"/>
                  </a:lnTo>
                  <a:lnTo>
                    <a:pt x="788" y="687"/>
                  </a:lnTo>
                  <a:lnTo>
                    <a:pt x="788" y="687"/>
                  </a:lnTo>
                  <a:lnTo>
                    <a:pt x="787" y="689"/>
                  </a:lnTo>
                  <a:lnTo>
                    <a:pt x="786" y="689"/>
                  </a:lnTo>
                  <a:lnTo>
                    <a:pt x="784" y="690"/>
                  </a:lnTo>
                  <a:lnTo>
                    <a:pt x="784" y="690"/>
                  </a:lnTo>
                  <a:lnTo>
                    <a:pt x="782" y="691"/>
                  </a:lnTo>
                  <a:lnTo>
                    <a:pt x="775" y="691"/>
                  </a:lnTo>
                  <a:lnTo>
                    <a:pt x="775" y="691"/>
                  </a:lnTo>
                  <a:lnTo>
                    <a:pt x="773" y="691"/>
                  </a:lnTo>
                  <a:lnTo>
                    <a:pt x="773" y="690"/>
                  </a:lnTo>
                  <a:lnTo>
                    <a:pt x="772" y="691"/>
                  </a:lnTo>
                  <a:lnTo>
                    <a:pt x="769" y="691"/>
                  </a:lnTo>
                  <a:lnTo>
                    <a:pt x="768" y="693"/>
                  </a:lnTo>
                  <a:lnTo>
                    <a:pt x="766" y="694"/>
                  </a:lnTo>
                  <a:lnTo>
                    <a:pt x="765" y="694"/>
                  </a:lnTo>
                  <a:lnTo>
                    <a:pt x="764" y="694"/>
                  </a:lnTo>
                  <a:lnTo>
                    <a:pt x="759" y="694"/>
                  </a:lnTo>
                  <a:lnTo>
                    <a:pt x="758" y="694"/>
                  </a:lnTo>
                  <a:lnTo>
                    <a:pt x="757" y="694"/>
                  </a:lnTo>
                  <a:lnTo>
                    <a:pt x="755" y="695"/>
                  </a:lnTo>
                  <a:lnTo>
                    <a:pt x="755" y="697"/>
                  </a:lnTo>
                  <a:lnTo>
                    <a:pt x="754" y="697"/>
                  </a:lnTo>
                  <a:lnTo>
                    <a:pt x="753" y="697"/>
                  </a:lnTo>
                  <a:lnTo>
                    <a:pt x="750" y="698"/>
                  </a:lnTo>
                  <a:lnTo>
                    <a:pt x="748" y="698"/>
                  </a:lnTo>
                  <a:lnTo>
                    <a:pt x="748" y="698"/>
                  </a:lnTo>
                  <a:lnTo>
                    <a:pt x="747" y="698"/>
                  </a:lnTo>
                  <a:lnTo>
                    <a:pt x="747" y="697"/>
                  </a:lnTo>
                  <a:lnTo>
                    <a:pt x="746" y="694"/>
                  </a:lnTo>
                  <a:lnTo>
                    <a:pt x="744" y="694"/>
                  </a:lnTo>
                  <a:lnTo>
                    <a:pt x="744" y="693"/>
                  </a:lnTo>
                  <a:lnTo>
                    <a:pt x="741" y="693"/>
                  </a:lnTo>
                  <a:lnTo>
                    <a:pt x="740" y="691"/>
                  </a:lnTo>
                  <a:lnTo>
                    <a:pt x="737" y="689"/>
                  </a:lnTo>
                  <a:lnTo>
                    <a:pt x="736" y="689"/>
                  </a:lnTo>
                  <a:lnTo>
                    <a:pt x="733" y="687"/>
                  </a:lnTo>
                  <a:lnTo>
                    <a:pt x="732" y="689"/>
                  </a:lnTo>
                  <a:lnTo>
                    <a:pt x="726" y="689"/>
                  </a:lnTo>
                  <a:lnTo>
                    <a:pt x="723" y="690"/>
                  </a:lnTo>
                  <a:lnTo>
                    <a:pt x="722" y="690"/>
                  </a:lnTo>
                  <a:lnTo>
                    <a:pt x="719" y="693"/>
                  </a:lnTo>
                  <a:lnTo>
                    <a:pt x="719" y="694"/>
                  </a:lnTo>
                  <a:lnTo>
                    <a:pt x="717" y="694"/>
                  </a:lnTo>
                  <a:lnTo>
                    <a:pt x="715" y="690"/>
                  </a:lnTo>
                  <a:lnTo>
                    <a:pt x="715" y="689"/>
                  </a:lnTo>
                  <a:lnTo>
                    <a:pt x="715" y="687"/>
                  </a:lnTo>
                  <a:lnTo>
                    <a:pt x="715" y="686"/>
                  </a:lnTo>
                  <a:lnTo>
                    <a:pt x="712" y="684"/>
                  </a:lnTo>
                  <a:lnTo>
                    <a:pt x="711" y="682"/>
                  </a:lnTo>
                  <a:lnTo>
                    <a:pt x="711" y="680"/>
                  </a:lnTo>
                  <a:lnTo>
                    <a:pt x="711" y="679"/>
                  </a:lnTo>
                  <a:lnTo>
                    <a:pt x="711" y="679"/>
                  </a:lnTo>
                  <a:lnTo>
                    <a:pt x="714" y="676"/>
                  </a:lnTo>
                  <a:lnTo>
                    <a:pt x="714" y="673"/>
                  </a:lnTo>
                  <a:lnTo>
                    <a:pt x="715" y="672"/>
                  </a:lnTo>
                  <a:lnTo>
                    <a:pt x="715" y="671"/>
                  </a:lnTo>
                  <a:lnTo>
                    <a:pt x="717" y="666"/>
                  </a:lnTo>
                  <a:lnTo>
                    <a:pt x="717" y="665"/>
                  </a:lnTo>
                  <a:lnTo>
                    <a:pt x="715" y="665"/>
                  </a:lnTo>
                  <a:lnTo>
                    <a:pt x="714" y="665"/>
                  </a:lnTo>
                  <a:lnTo>
                    <a:pt x="714" y="665"/>
                  </a:lnTo>
                  <a:lnTo>
                    <a:pt x="711" y="665"/>
                  </a:lnTo>
                  <a:lnTo>
                    <a:pt x="710" y="665"/>
                  </a:lnTo>
                  <a:lnTo>
                    <a:pt x="708" y="665"/>
                  </a:lnTo>
                  <a:lnTo>
                    <a:pt x="708" y="664"/>
                  </a:lnTo>
                  <a:lnTo>
                    <a:pt x="707" y="664"/>
                  </a:lnTo>
                  <a:lnTo>
                    <a:pt x="707" y="661"/>
                  </a:lnTo>
                  <a:lnTo>
                    <a:pt x="707" y="660"/>
                  </a:lnTo>
                  <a:lnTo>
                    <a:pt x="706" y="660"/>
                  </a:lnTo>
                  <a:lnTo>
                    <a:pt x="696" y="657"/>
                  </a:lnTo>
                  <a:lnTo>
                    <a:pt x="692" y="657"/>
                  </a:lnTo>
                  <a:lnTo>
                    <a:pt x="689" y="660"/>
                  </a:lnTo>
                  <a:lnTo>
                    <a:pt x="688" y="660"/>
                  </a:lnTo>
                  <a:lnTo>
                    <a:pt x="688" y="661"/>
                  </a:lnTo>
                  <a:lnTo>
                    <a:pt x="686" y="664"/>
                  </a:lnTo>
                  <a:lnTo>
                    <a:pt x="686" y="665"/>
                  </a:lnTo>
                  <a:lnTo>
                    <a:pt x="686" y="666"/>
                  </a:lnTo>
                  <a:lnTo>
                    <a:pt x="686" y="669"/>
                  </a:lnTo>
                  <a:lnTo>
                    <a:pt x="686" y="671"/>
                  </a:lnTo>
                  <a:lnTo>
                    <a:pt x="686" y="672"/>
                  </a:lnTo>
                  <a:lnTo>
                    <a:pt x="685" y="672"/>
                  </a:lnTo>
                  <a:lnTo>
                    <a:pt x="683" y="673"/>
                  </a:lnTo>
                  <a:lnTo>
                    <a:pt x="682" y="673"/>
                  </a:lnTo>
                  <a:lnTo>
                    <a:pt x="682" y="675"/>
                  </a:lnTo>
                  <a:lnTo>
                    <a:pt x="681" y="675"/>
                  </a:lnTo>
                  <a:lnTo>
                    <a:pt x="681" y="676"/>
                  </a:lnTo>
                  <a:lnTo>
                    <a:pt x="679" y="676"/>
                  </a:lnTo>
                  <a:lnTo>
                    <a:pt x="675" y="678"/>
                  </a:lnTo>
                  <a:lnTo>
                    <a:pt x="671" y="678"/>
                  </a:lnTo>
                  <a:lnTo>
                    <a:pt x="670" y="679"/>
                  </a:lnTo>
                  <a:lnTo>
                    <a:pt x="668" y="679"/>
                  </a:lnTo>
                  <a:lnTo>
                    <a:pt x="665" y="678"/>
                  </a:lnTo>
                  <a:lnTo>
                    <a:pt x="664" y="678"/>
                  </a:lnTo>
                  <a:lnTo>
                    <a:pt x="664" y="678"/>
                  </a:lnTo>
                  <a:lnTo>
                    <a:pt x="658" y="680"/>
                  </a:lnTo>
                  <a:lnTo>
                    <a:pt x="658" y="680"/>
                  </a:lnTo>
                  <a:lnTo>
                    <a:pt x="657" y="680"/>
                  </a:lnTo>
                  <a:lnTo>
                    <a:pt x="654" y="682"/>
                  </a:lnTo>
                  <a:lnTo>
                    <a:pt x="653" y="680"/>
                  </a:lnTo>
                  <a:lnTo>
                    <a:pt x="652" y="680"/>
                  </a:lnTo>
                  <a:lnTo>
                    <a:pt x="647" y="678"/>
                  </a:lnTo>
                  <a:lnTo>
                    <a:pt x="645" y="678"/>
                  </a:lnTo>
                  <a:lnTo>
                    <a:pt x="643" y="676"/>
                  </a:lnTo>
                  <a:lnTo>
                    <a:pt x="634" y="669"/>
                  </a:lnTo>
                  <a:lnTo>
                    <a:pt x="634" y="668"/>
                  </a:lnTo>
                  <a:lnTo>
                    <a:pt x="631" y="666"/>
                  </a:lnTo>
                  <a:lnTo>
                    <a:pt x="629" y="664"/>
                  </a:lnTo>
                  <a:lnTo>
                    <a:pt x="629" y="661"/>
                  </a:lnTo>
                  <a:lnTo>
                    <a:pt x="631" y="661"/>
                  </a:lnTo>
                  <a:lnTo>
                    <a:pt x="635" y="660"/>
                  </a:lnTo>
                  <a:lnTo>
                    <a:pt x="639" y="658"/>
                  </a:lnTo>
                  <a:lnTo>
                    <a:pt x="639" y="657"/>
                  </a:lnTo>
                  <a:lnTo>
                    <a:pt x="641" y="657"/>
                  </a:lnTo>
                  <a:lnTo>
                    <a:pt x="641" y="655"/>
                  </a:lnTo>
                  <a:lnTo>
                    <a:pt x="641" y="654"/>
                  </a:lnTo>
                  <a:lnTo>
                    <a:pt x="639" y="653"/>
                  </a:lnTo>
                  <a:lnTo>
                    <a:pt x="636" y="647"/>
                  </a:lnTo>
                  <a:lnTo>
                    <a:pt x="636" y="646"/>
                  </a:lnTo>
                  <a:lnTo>
                    <a:pt x="636" y="646"/>
                  </a:lnTo>
                  <a:lnTo>
                    <a:pt x="636" y="644"/>
                  </a:lnTo>
                  <a:lnTo>
                    <a:pt x="638" y="643"/>
                  </a:lnTo>
                  <a:lnTo>
                    <a:pt x="639" y="642"/>
                  </a:lnTo>
                  <a:lnTo>
                    <a:pt x="638" y="642"/>
                  </a:lnTo>
                  <a:lnTo>
                    <a:pt x="636" y="639"/>
                  </a:lnTo>
                  <a:lnTo>
                    <a:pt x="635" y="637"/>
                  </a:lnTo>
                  <a:lnTo>
                    <a:pt x="634" y="636"/>
                  </a:lnTo>
                  <a:lnTo>
                    <a:pt x="632" y="636"/>
                  </a:lnTo>
                  <a:lnTo>
                    <a:pt x="628" y="635"/>
                  </a:lnTo>
                  <a:lnTo>
                    <a:pt x="627" y="633"/>
                  </a:lnTo>
                  <a:lnTo>
                    <a:pt x="625" y="632"/>
                  </a:lnTo>
                  <a:lnTo>
                    <a:pt x="624" y="631"/>
                  </a:lnTo>
                  <a:lnTo>
                    <a:pt x="624" y="631"/>
                  </a:lnTo>
                  <a:lnTo>
                    <a:pt x="624" y="629"/>
                  </a:lnTo>
                  <a:lnTo>
                    <a:pt x="624" y="625"/>
                  </a:lnTo>
                  <a:lnTo>
                    <a:pt x="624" y="622"/>
                  </a:lnTo>
                  <a:lnTo>
                    <a:pt x="624" y="619"/>
                  </a:lnTo>
                  <a:lnTo>
                    <a:pt x="623" y="618"/>
                  </a:lnTo>
                  <a:lnTo>
                    <a:pt x="623" y="617"/>
                  </a:lnTo>
                  <a:lnTo>
                    <a:pt x="623" y="615"/>
                  </a:lnTo>
                  <a:lnTo>
                    <a:pt x="623" y="614"/>
                  </a:lnTo>
                  <a:lnTo>
                    <a:pt x="623" y="614"/>
                  </a:lnTo>
                  <a:lnTo>
                    <a:pt x="623" y="613"/>
                  </a:lnTo>
                  <a:lnTo>
                    <a:pt x="623" y="611"/>
                  </a:lnTo>
                  <a:lnTo>
                    <a:pt x="623" y="610"/>
                  </a:lnTo>
                  <a:lnTo>
                    <a:pt x="624" y="610"/>
                  </a:lnTo>
                  <a:lnTo>
                    <a:pt x="628" y="608"/>
                  </a:lnTo>
                  <a:lnTo>
                    <a:pt x="628" y="608"/>
                  </a:lnTo>
                  <a:lnTo>
                    <a:pt x="631" y="607"/>
                  </a:lnTo>
                  <a:lnTo>
                    <a:pt x="631" y="607"/>
                  </a:lnTo>
                  <a:lnTo>
                    <a:pt x="632" y="607"/>
                  </a:lnTo>
                  <a:lnTo>
                    <a:pt x="634" y="607"/>
                  </a:lnTo>
                  <a:lnTo>
                    <a:pt x="634" y="607"/>
                  </a:lnTo>
                  <a:lnTo>
                    <a:pt x="635" y="607"/>
                  </a:lnTo>
                  <a:lnTo>
                    <a:pt x="635" y="607"/>
                  </a:lnTo>
                  <a:lnTo>
                    <a:pt x="636" y="606"/>
                  </a:lnTo>
                  <a:lnTo>
                    <a:pt x="636" y="606"/>
                  </a:lnTo>
                  <a:lnTo>
                    <a:pt x="638" y="604"/>
                  </a:lnTo>
                  <a:lnTo>
                    <a:pt x="639" y="603"/>
                  </a:lnTo>
                  <a:lnTo>
                    <a:pt x="639" y="603"/>
                  </a:lnTo>
                  <a:lnTo>
                    <a:pt x="641" y="603"/>
                  </a:lnTo>
                  <a:lnTo>
                    <a:pt x="641" y="601"/>
                  </a:lnTo>
                  <a:lnTo>
                    <a:pt x="639" y="600"/>
                  </a:lnTo>
                  <a:lnTo>
                    <a:pt x="639" y="600"/>
                  </a:lnTo>
                  <a:lnTo>
                    <a:pt x="638" y="600"/>
                  </a:lnTo>
                  <a:lnTo>
                    <a:pt x="636" y="600"/>
                  </a:lnTo>
                  <a:lnTo>
                    <a:pt x="635" y="599"/>
                  </a:lnTo>
                  <a:lnTo>
                    <a:pt x="634" y="599"/>
                  </a:lnTo>
                  <a:lnTo>
                    <a:pt x="632" y="599"/>
                  </a:lnTo>
                  <a:lnTo>
                    <a:pt x="631" y="600"/>
                  </a:lnTo>
                  <a:lnTo>
                    <a:pt x="631" y="600"/>
                  </a:lnTo>
                  <a:lnTo>
                    <a:pt x="628" y="600"/>
                  </a:lnTo>
                  <a:lnTo>
                    <a:pt x="627" y="600"/>
                  </a:lnTo>
                  <a:lnTo>
                    <a:pt x="625" y="600"/>
                  </a:lnTo>
                  <a:lnTo>
                    <a:pt x="624" y="599"/>
                  </a:lnTo>
                  <a:lnTo>
                    <a:pt x="623" y="597"/>
                  </a:lnTo>
                  <a:lnTo>
                    <a:pt x="623" y="600"/>
                  </a:lnTo>
                  <a:lnTo>
                    <a:pt x="621" y="600"/>
                  </a:lnTo>
                  <a:lnTo>
                    <a:pt x="617" y="600"/>
                  </a:lnTo>
                  <a:lnTo>
                    <a:pt x="613" y="600"/>
                  </a:lnTo>
                  <a:lnTo>
                    <a:pt x="611" y="601"/>
                  </a:lnTo>
                  <a:lnTo>
                    <a:pt x="609" y="603"/>
                  </a:lnTo>
                  <a:lnTo>
                    <a:pt x="609" y="603"/>
                  </a:lnTo>
                  <a:lnTo>
                    <a:pt x="607" y="603"/>
                  </a:lnTo>
                  <a:lnTo>
                    <a:pt x="606" y="600"/>
                  </a:lnTo>
                  <a:lnTo>
                    <a:pt x="605" y="600"/>
                  </a:lnTo>
                  <a:lnTo>
                    <a:pt x="603" y="600"/>
                  </a:lnTo>
                  <a:lnTo>
                    <a:pt x="599" y="603"/>
                  </a:lnTo>
                  <a:lnTo>
                    <a:pt x="598" y="603"/>
                  </a:lnTo>
                  <a:lnTo>
                    <a:pt x="596" y="603"/>
                  </a:lnTo>
                  <a:lnTo>
                    <a:pt x="595" y="601"/>
                  </a:lnTo>
                  <a:lnTo>
                    <a:pt x="593" y="601"/>
                  </a:lnTo>
                  <a:lnTo>
                    <a:pt x="592" y="600"/>
                  </a:lnTo>
                  <a:lnTo>
                    <a:pt x="591" y="600"/>
                  </a:lnTo>
                  <a:lnTo>
                    <a:pt x="589" y="600"/>
                  </a:lnTo>
                  <a:lnTo>
                    <a:pt x="589" y="600"/>
                  </a:lnTo>
                  <a:lnTo>
                    <a:pt x="589" y="600"/>
                  </a:lnTo>
                  <a:lnTo>
                    <a:pt x="589" y="597"/>
                  </a:lnTo>
                  <a:lnTo>
                    <a:pt x="588" y="597"/>
                  </a:lnTo>
                  <a:lnTo>
                    <a:pt x="588" y="596"/>
                  </a:lnTo>
                  <a:lnTo>
                    <a:pt x="587" y="597"/>
                  </a:lnTo>
                  <a:lnTo>
                    <a:pt x="587" y="599"/>
                  </a:lnTo>
                  <a:lnTo>
                    <a:pt x="587" y="600"/>
                  </a:lnTo>
                  <a:lnTo>
                    <a:pt x="585" y="601"/>
                  </a:lnTo>
                  <a:lnTo>
                    <a:pt x="585" y="603"/>
                  </a:lnTo>
                  <a:lnTo>
                    <a:pt x="584" y="606"/>
                  </a:lnTo>
                  <a:lnTo>
                    <a:pt x="582" y="608"/>
                  </a:lnTo>
                  <a:lnTo>
                    <a:pt x="581" y="611"/>
                  </a:lnTo>
                  <a:lnTo>
                    <a:pt x="581" y="611"/>
                  </a:lnTo>
                  <a:lnTo>
                    <a:pt x="584" y="615"/>
                  </a:lnTo>
                  <a:lnTo>
                    <a:pt x="588" y="625"/>
                  </a:lnTo>
                  <a:lnTo>
                    <a:pt x="588" y="631"/>
                  </a:lnTo>
                  <a:lnTo>
                    <a:pt x="589" y="632"/>
                  </a:lnTo>
                  <a:lnTo>
                    <a:pt x="581" y="639"/>
                  </a:lnTo>
                  <a:lnTo>
                    <a:pt x="578" y="640"/>
                  </a:lnTo>
                  <a:lnTo>
                    <a:pt x="576" y="643"/>
                  </a:lnTo>
                  <a:lnTo>
                    <a:pt x="574" y="643"/>
                  </a:lnTo>
                  <a:lnTo>
                    <a:pt x="573" y="642"/>
                  </a:lnTo>
                  <a:lnTo>
                    <a:pt x="571" y="640"/>
                  </a:lnTo>
                  <a:lnTo>
                    <a:pt x="570" y="639"/>
                  </a:lnTo>
                  <a:lnTo>
                    <a:pt x="567" y="637"/>
                  </a:lnTo>
                  <a:lnTo>
                    <a:pt x="567" y="639"/>
                  </a:lnTo>
                  <a:lnTo>
                    <a:pt x="566" y="639"/>
                  </a:lnTo>
                  <a:lnTo>
                    <a:pt x="564" y="640"/>
                  </a:lnTo>
                  <a:lnTo>
                    <a:pt x="564" y="640"/>
                  </a:lnTo>
                  <a:lnTo>
                    <a:pt x="562" y="640"/>
                  </a:lnTo>
                  <a:lnTo>
                    <a:pt x="562" y="640"/>
                  </a:lnTo>
                  <a:lnTo>
                    <a:pt x="560" y="642"/>
                  </a:lnTo>
                  <a:lnTo>
                    <a:pt x="559" y="644"/>
                  </a:lnTo>
                  <a:lnTo>
                    <a:pt x="559" y="647"/>
                  </a:lnTo>
                  <a:lnTo>
                    <a:pt x="551" y="651"/>
                  </a:lnTo>
                  <a:lnTo>
                    <a:pt x="551" y="653"/>
                  </a:lnTo>
                  <a:lnTo>
                    <a:pt x="551" y="655"/>
                  </a:lnTo>
                  <a:lnTo>
                    <a:pt x="551" y="655"/>
                  </a:lnTo>
                  <a:lnTo>
                    <a:pt x="549" y="657"/>
                  </a:lnTo>
                  <a:lnTo>
                    <a:pt x="549" y="658"/>
                  </a:lnTo>
                  <a:lnTo>
                    <a:pt x="549" y="658"/>
                  </a:lnTo>
                  <a:lnTo>
                    <a:pt x="549" y="661"/>
                  </a:lnTo>
                  <a:lnTo>
                    <a:pt x="551" y="661"/>
                  </a:lnTo>
                  <a:lnTo>
                    <a:pt x="553" y="661"/>
                  </a:lnTo>
                  <a:lnTo>
                    <a:pt x="553" y="661"/>
                  </a:lnTo>
                  <a:lnTo>
                    <a:pt x="555" y="666"/>
                  </a:lnTo>
                  <a:lnTo>
                    <a:pt x="556" y="668"/>
                  </a:lnTo>
                  <a:lnTo>
                    <a:pt x="558" y="668"/>
                  </a:lnTo>
                  <a:lnTo>
                    <a:pt x="559" y="666"/>
                  </a:lnTo>
                  <a:lnTo>
                    <a:pt x="559" y="666"/>
                  </a:lnTo>
                  <a:lnTo>
                    <a:pt x="560" y="666"/>
                  </a:lnTo>
                  <a:lnTo>
                    <a:pt x="560" y="666"/>
                  </a:lnTo>
                  <a:lnTo>
                    <a:pt x="560" y="668"/>
                  </a:lnTo>
                  <a:lnTo>
                    <a:pt x="560" y="669"/>
                  </a:lnTo>
                  <a:lnTo>
                    <a:pt x="559" y="669"/>
                  </a:lnTo>
                  <a:lnTo>
                    <a:pt x="556" y="671"/>
                  </a:lnTo>
                  <a:lnTo>
                    <a:pt x="556" y="672"/>
                  </a:lnTo>
                  <a:lnTo>
                    <a:pt x="556" y="679"/>
                  </a:lnTo>
                  <a:lnTo>
                    <a:pt x="555" y="680"/>
                  </a:lnTo>
                  <a:lnTo>
                    <a:pt x="553" y="683"/>
                  </a:lnTo>
                  <a:lnTo>
                    <a:pt x="553" y="684"/>
                  </a:lnTo>
                  <a:lnTo>
                    <a:pt x="553" y="686"/>
                  </a:lnTo>
                  <a:lnTo>
                    <a:pt x="553" y="686"/>
                  </a:lnTo>
                  <a:lnTo>
                    <a:pt x="552" y="686"/>
                  </a:lnTo>
                  <a:lnTo>
                    <a:pt x="551" y="687"/>
                  </a:lnTo>
                  <a:lnTo>
                    <a:pt x="551" y="689"/>
                  </a:lnTo>
                  <a:lnTo>
                    <a:pt x="551" y="689"/>
                  </a:lnTo>
                  <a:lnTo>
                    <a:pt x="551" y="690"/>
                  </a:lnTo>
                  <a:lnTo>
                    <a:pt x="551" y="690"/>
                  </a:lnTo>
                  <a:lnTo>
                    <a:pt x="548" y="691"/>
                  </a:lnTo>
                  <a:lnTo>
                    <a:pt x="540" y="698"/>
                  </a:lnTo>
                  <a:lnTo>
                    <a:pt x="538" y="700"/>
                  </a:lnTo>
                  <a:lnTo>
                    <a:pt x="538" y="701"/>
                  </a:lnTo>
                  <a:lnTo>
                    <a:pt x="537" y="702"/>
                  </a:lnTo>
                  <a:lnTo>
                    <a:pt x="535" y="702"/>
                  </a:lnTo>
                  <a:lnTo>
                    <a:pt x="535" y="702"/>
                  </a:lnTo>
                  <a:lnTo>
                    <a:pt x="537" y="705"/>
                  </a:lnTo>
                  <a:lnTo>
                    <a:pt x="537" y="708"/>
                  </a:lnTo>
                  <a:lnTo>
                    <a:pt x="535" y="708"/>
                  </a:lnTo>
                  <a:lnTo>
                    <a:pt x="533" y="708"/>
                  </a:lnTo>
                  <a:lnTo>
                    <a:pt x="531" y="709"/>
                  </a:lnTo>
                  <a:lnTo>
                    <a:pt x="530" y="709"/>
                  </a:lnTo>
                  <a:lnTo>
                    <a:pt x="524" y="716"/>
                  </a:lnTo>
                  <a:lnTo>
                    <a:pt x="523" y="719"/>
                  </a:lnTo>
                  <a:lnTo>
                    <a:pt x="523" y="723"/>
                  </a:lnTo>
                  <a:lnTo>
                    <a:pt x="522" y="725"/>
                  </a:lnTo>
                  <a:lnTo>
                    <a:pt x="520" y="726"/>
                  </a:lnTo>
                  <a:lnTo>
                    <a:pt x="520" y="726"/>
                  </a:lnTo>
                  <a:lnTo>
                    <a:pt x="517" y="725"/>
                  </a:lnTo>
                  <a:lnTo>
                    <a:pt x="517" y="726"/>
                  </a:lnTo>
                  <a:lnTo>
                    <a:pt x="516" y="726"/>
                  </a:lnTo>
                  <a:lnTo>
                    <a:pt x="515" y="726"/>
                  </a:lnTo>
                  <a:lnTo>
                    <a:pt x="513" y="726"/>
                  </a:lnTo>
                  <a:lnTo>
                    <a:pt x="512" y="727"/>
                  </a:lnTo>
                  <a:lnTo>
                    <a:pt x="511" y="727"/>
                  </a:lnTo>
                  <a:lnTo>
                    <a:pt x="509" y="727"/>
                  </a:lnTo>
                  <a:lnTo>
                    <a:pt x="508" y="727"/>
                  </a:lnTo>
                  <a:lnTo>
                    <a:pt x="506" y="727"/>
                  </a:lnTo>
                  <a:lnTo>
                    <a:pt x="506" y="725"/>
                  </a:lnTo>
                  <a:lnTo>
                    <a:pt x="505" y="726"/>
                  </a:lnTo>
                  <a:lnTo>
                    <a:pt x="504" y="730"/>
                  </a:lnTo>
                  <a:lnTo>
                    <a:pt x="501" y="733"/>
                  </a:lnTo>
                  <a:lnTo>
                    <a:pt x="499" y="738"/>
                  </a:lnTo>
                  <a:lnTo>
                    <a:pt x="499" y="740"/>
                  </a:lnTo>
                  <a:lnTo>
                    <a:pt x="499" y="741"/>
                  </a:lnTo>
                  <a:lnTo>
                    <a:pt x="501" y="745"/>
                  </a:lnTo>
                  <a:lnTo>
                    <a:pt x="502" y="754"/>
                  </a:lnTo>
                  <a:lnTo>
                    <a:pt x="502" y="756"/>
                  </a:lnTo>
                  <a:lnTo>
                    <a:pt x="501" y="758"/>
                  </a:lnTo>
                  <a:lnTo>
                    <a:pt x="499" y="760"/>
                  </a:lnTo>
                  <a:lnTo>
                    <a:pt x="499" y="763"/>
                  </a:lnTo>
                  <a:lnTo>
                    <a:pt x="498" y="763"/>
                  </a:lnTo>
                  <a:lnTo>
                    <a:pt x="499" y="765"/>
                  </a:lnTo>
                  <a:lnTo>
                    <a:pt x="499" y="766"/>
                  </a:lnTo>
                  <a:lnTo>
                    <a:pt x="501" y="766"/>
                  </a:lnTo>
                  <a:lnTo>
                    <a:pt x="501" y="767"/>
                  </a:lnTo>
                  <a:lnTo>
                    <a:pt x="501" y="769"/>
                  </a:lnTo>
                  <a:lnTo>
                    <a:pt x="501" y="772"/>
                  </a:lnTo>
                  <a:lnTo>
                    <a:pt x="501" y="774"/>
                  </a:lnTo>
                  <a:lnTo>
                    <a:pt x="504" y="778"/>
                  </a:lnTo>
                  <a:lnTo>
                    <a:pt x="506" y="781"/>
                  </a:lnTo>
                  <a:lnTo>
                    <a:pt x="508" y="784"/>
                  </a:lnTo>
                  <a:lnTo>
                    <a:pt x="509" y="791"/>
                  </a:lnTo>
                  <a:lnTo>
                    <a:pt x="511" y="792"/>
                  </a:lnTo>
                  <a:lnTo>
                    <a:pt x="511" y="794"/>
                  </a:lnTo>
                  <a:lnTo>
                    <a:pt x="511" y="796"/>
                  </a:lnTo>
                  <a:lnTo>
                    <a:pt x="511" y="798"/>
                  </a:lnTo>
                  <a:lnTo>
                    <a:pt x="512" y="799"/>
                  </a:lnTo>
                  <a:lnTo>
                    <a:pt x="512" y="802"/>
                  </a:lnTo>
                  <a:lnTo>
                    <a:pt x="512" y="803"/>
                  </a:lnTo>
                  <a:lnTo>
                    <a:pt x="512" y="808"/>
                  </a:lnTo>
                  <a:lnTo>
                    <a:pt x="513" y="810"/>
                  </a:lnTo>
                  <a:lnTo>
                    <a:pt x="515" y="810"/>
                  </a:lnTo>
                  <a:lnTo>
                    <a:pt x="515" y="812"/>
                  </a:lnTo>
                  <a:lnTo>
                    <a:pt x="515" y="814"/>
                  </a:lnTo>
                  <a:lnTo>
                    <a:pt x="515" y="816"/>
                  </a:lnTo>
                  <a:lnTo>
                    <a:pt x="513" y="817"/>
                  </a:lnTo>
                  <a:lnTo>
                    <a:pt x="513" y="817"/>
                  </a:lnTo>
                  <a:lnTo>
                    <a:pt x="512" y="817"/>
                  </a:lnTo>
                  <a:lnTo>
                    <a:pt x="511" y="819"/>
                  </a:lnTo>
                  <a:lnTo>
                    <a:pt x="509" y="819"/>
                  </a:lnTo>
                  <a:lnTo>
                    <a:pt x="509" y="819"/>
                  </a:lnTo>
                  <a:lnTo>
                    <a:pt x="509" y="820"/>
                  </a:lnTo>
                  <a:lnTo>
                    <a:pt x="511" y="821"/>
                  </a:lnTo>
                  <a:lnTo>
                    <a:pt x="511" y="821"/>
                  </a:lnTo>
                  <a:lnTo>
                    <a:pt x="509" y="823"/>
                  </a:lnTo>
                  <a:lnTo>
                    <a:pt x="509" y="824"/>
                  </a:lnTo>
                  <a:lnTo>
                    <a:pt x="509" y="824"/>
                  </a:lnTo>
                  <a:lnTo>
                    <a:pt x="509" y="827"/>
                  </a:lnTo>
                  <a:lnTo>
                    <a:pt x="511" y="828"/>
                  </a:lnTo>
                  <a:lnTo>
                    <a:pt x="509" y="830"/>
                  </a:lnTo>
                  <a:lnTo>
                    <a:pt x="509" y="831"/>
                  </a:lnTo>
                  <a:lnTo>
                    <a:pt x="508" y="832"/>
                  </a:lnTo>
                  <a:lnTo>
                    <a:pt x="505" y="834"/>
                  </a:lnTo>
                  <a:lnTo>
                    <a:pt x="501" y="832"/>
                  </a:lnTo>
                  <a:lnTo>
                    <a:pt x="501" y="832"/>
                  </a:lnTo>
                  <a:lnTo>
                    <a:pt x="501" y="831"/>
                  </a:lnTo>
                  <a:lnTo>
                    <a:pt x="498" y="831"/>
                  </a:lnTo>
                  <a:lnTo>
                    <a:pt x="495" y="835"/>
                  </a:lnTo>
                  <a:lnTo>
                    <a:pt x="494" y="837"/>
                  </a:lnTo>
                  <a:lnTo>
                    <a:pt x="491" y="837"/>
                  </a:lnTo>
                  <a:lnTo>
                    <a:pt x="488" y="838"/>
                  </a:lnTo>
                  <a:lnTo>
                    <a:pt x="484" y="845"/>
                  </a:lnTo>
                  <a:lnTo>
                    <a:pt x="484" y="845"/>
                  </a:lnTo>
                  <a:lnTo>
                    <a:pt x="483" y="846"/>
                  </a:lnTo>
                  <a:lnTo>
                    <a:pt x="481" y="846"/>
                  </a:lnTo>
                  <a:lnTo>
                    <a:pt x="480" y="846"/>
                  </a:lnTo>
                  <a:lnTo>
                    <a:pt x="479" y="843"/>
                  </a:lnTo>
                  <a:lnTo>
                    <a:pt x="475" y="842"/>
                  </a:lnTo>
                  <a:lnTo>
                    <a:pt x="475" y="839"/>
                  </a:lnTo>
                  <a:lnTo>
                    <a:pt x="476" y="837"/>
                  </a:lnTo>
                  <a:lnTo>
                    <a:pt x="476" y="834"/>
                  </a:lnTo>
                  <a:lnTo>
                    <a:pt x="476" y="832"/>
                  </a:lnTo>
                  <a:lnTo>
                    <a:pt x="475" y="831"/>
                  </a:lnTo>
                  <a:lnTo>
                    <a:pt x="473" y="831"/>
                  </a:lnTo>
                  <a:lnTo>
                    <a:pt x="470" y="830"/>
                  </a:lnTo>
                  <a:lnTo>
                    <a:pt x="470" y="831"/>
                  </a:lnTo>
                  <a:lnTo>
                    <a:pt x="465" y="834"/>
                  </a:lnTo>
                  <a:lnTo>
                    <a:pt x="462" y="835"/>
                  </a:lnTo>
                  <a:lnTo>
                    <a:pt x="459" y="837"/>
                  </a:lnTo>
                  <a:lnTo>
                    <a:pt x="458" y="837"/>
                  </a:lnTo>
                  <a:lnTo>
                    <a:pt x="455" y="837"/>
                  </a:lnTo>
                  <a:lnTo>
                    <a:pt x="454" y="838"/>
                  </a:lnTo>
                  <a:lnTo>
                    <a:pt x="454" y="841"/>
                  </a:lnTo>
                  <a:lnTo>
                    <a:pt x="452" y="842"/>
                  </a:lnTo>
                  <a:lnTo>
                    <a:pt x="450" y="843"/>
                  </a:lnTo>
                  <a:lnTo>
                    <a:pt x="448" y="843"/>
                  </a:lnTo>
                  <a:lnTo>
                    <a:pt x="446" y="845"/>
                  </a:lnTo>
                  <a:lnTo>
                    <a:pt x="444" y="845"/>
                  </a:lnTo>
                  <a:lnTo>
                    <a:pt x="443" y="845"/>
                  </a:lnTo>
                  <a:lnTo>
                    <a:pt x="441" y="846"/>
                  </a:lnTo>
                  <a:lnTo>
                    <a:pt x="440" y="849"/>
                  </a:lnTo>
                  <a:lnTo>
                    <a:pt x="440" y="849"/>
                  </a:lnTo>
                  <a:lnTo>
                    <a:pt x="433" y="855"/>
                  </a:lnTo>
                  <a:lnTo>
                    <a:pt x="432" y="857"/>
                  </a:lnTo>
                  <a:lnTo>
                    <a:pt x="430" y="859"/>
                  </a:lnTo>
                  <a:lnTo>
                    <a:pt x="429" y="860"/>
                  </a:lnTo>
                  <a:lnTo>
                    <a:pt x="429" y="860"/>
                  </a:lnTo>
                  <a:lnTo>
                    <a:pt x="412" y="859"/>
                  </a:lnTo>
                  <a:lnTo>
                    <a:pt x="412" y="859"/>
                  </a:lnTo>
                  <a:lnTo>
                    <a:pt x="411" y="860"/>
                  </a:lnTo>
                  <a:lnTo>
                    <a:pt x="410" y="863"/>
                  </a:lnTo>
                  <a:lnTo>
                    <a:pt x="408" y="863"/>
                  </a:lnTo>
                  <a:lnTo>
                    <a:pt x="407" y="864"/>
                  </a:lnTo>
                  <a:lnTo>
                    <a:pt x="407" y="864"/>
                  </a:lnTo>
                  <a:lnTo>
                    <a:pt x="405" y="864"/>
                  </a:lnTo>
                  <a:lnTo>
                    <a:pt x="405" y="864"/>
                  </a:lnTo>
                  <a:lnTo>
                    <a:pt x="404" y="863"/>
                  </a:lnTo>
                  <a:lnTo>
                    <a:pt x="403" y="861"/>
                  </a:lnTo>
                  <a:lnTo>
                    <a:pt x="401" y="861"/>
                  </a:lnTo>
                  <a:lnTo>
                    <a:pt x="401" y="860"/>
                  </a:lnTo>
                  <a:lnTo>
                    <a:pt x="400" y="859"/>
                  </a:lnTo>
                  <a:lnTo>
                    <a:pt x="400" y="857"/>
                  </a:lnTo>
                  <a:lnTo>
                    <a:pt x="398" y="856"/>
                  </a:lnTo>
                  <a:lnTo>
                    <a:pt x="400" y="855"/>
                  </a:lnTo>
                  <a:lnTo>
                    <a:pt x="400" y="853"/>
                  </a:lnTo>
                  <a:lnTo>
                    <a:pt x="398" y="852"/>
                  </a:lnTo>
                  <a:lnTo>
                    <a:pt x="398" y="852"/>
                  </a:lnTo>
                  <a:lnTo>
                    <a:pt x="398" y="850"/>
                  </a:lnTo>
                  <a:lnTo>
                    <a:pt x="394" y="849"/>
                  </a:lnTo>
                  <a:lnTo>
                    <a:pt x="390" y="845"/>
                  </a:lnTo>
                  <a:lnTo>
                    <a:pt x="390" y="845"/>
                  </a:lnTo>
                  <a:lnTo>
                    <a:pt x="389" y="845"/>
                  </a:lnTo>
                  <a:lnTo>
                    <a:pt x="389" y="845"/>
                  </a:lnTo>
                  <a:lnTo>
                    <a:pt x="387" y="845"/>
                  </a:lnTo>
                  <a:lnTo>
                    <a:pt x="387" y="846"/>
                  </a:lnTo>
                  <a:lnTo>
                    <a:pt x="386" y="848"/>
                  </a:lnTo>
                  <a:lnTo>
                    <a:pt x="385" y="848"/>
                  </a:lnTo>
                  <a:lnTo>
                    <a:pt x="385" y="848"/>
                  </a:lnTo>
                  <a:lnTo>
                    <a:pt x="383" y="848"/>
                  </a:lnTo>
                  <a:lnTo>
                    <a:pt x="382" y="846"/>
                  </a:lnTo>
                  <a:lnTo>
                    <a:pt x="382" y="845"/>
                  </a:lnTo>
                  <a:lnTo>
                    <a:pt x="381" y="843"/>
                  </a:lnTo>
                  <a:lnTo>
                    <a:pt x="381" y="843"/>
                  </a:lnTo>
                  <a:lnTo>
                    <a:pt x="382" y="842"/>
                  </a:lnTo>
                  <a:lnTo>
                    <a:pt x="382" y="841"/>
                  </a:lnTo>
                  <a:lnTo>
                    <a:pt x="382" y="841"/>
                  </a:lnTo>
                  <a:lnTo>
                    <a:pt x="381" y="838"/>
                  </a:lnTo>
                  <a:lnTo>
                    <a:pt x="382" y="838"/>
                  </a:lnTo>
                  <a:lnTo>
                    <a:pt x="382" y="838"/>
                  </a:lnTo>
                  <a:lnTo>
                    <a:pt x="383" y="837"/>
                  </a:lnTo>
                  <a:lnTo>
                    <a:pt x="383" y="835"/>
                  </a:lnTo>
                  <a:lnTo>
                    <a:pt x="385" y="835"/>
                  </a:lnTo>
                  <a:lnTo>
                    <a:pt x="386" y="835"/>
                  </a:lnTo>
                  <a:lnTo>
                    <a:pt x="387" y="834"/>
                  </a:lnTo>
                  <a:lnTo>
                    <a:pt x="387" y="832"/>
                  </a:lnTo>
                  <a:lnTo>
                    <a:pt x="387" y="832"/>
                  </a:lnTo>
                  <a:lnTo>
                    <a:pt x="387" y="831"/>
                  </a:lnTo>
                  <a:lnTo>
                    <a:pt x="387" y="831"/>
                  </a:lnTo>
                  <a:lnTo>
                    <a:pt x="386" y="830"/>
                  </a:lnTo>
                  <a:lnTo>
                    <a:pt x="385" y="830"/>
                  </a:lnTo>
                  <a:lnTo>
                    <a:pt x="385" y="828"/>
                  </a:lnTo>
                  <a:lnTo>
                    <a:pt x="383" y="827"/>
                  </a:lnTo>
                  <a:lnTo>
                    <a:pt x="382" y="824"/>
                  </a:lnTo>
                  <a:lnTo>
                    <a:pt x="382" y="823"/>
                  </a:lnTo>
                  <a:lnTo>
                    <a:pt x="381" y="821"/>
                  </a:lnTo>
                  <a:lnTo>
                    <a:pt x="379" y="819"/>
                  </a:lnTo>
                  <a:lnTo>
                    <a:pt x="376" y="817"/>
                  </a:lnTo>
                  <a:lnTo>
                    <a:pt x="375" y="816"/>
                  </a:lnTo>
                  <a:lnTo>
                    <a:pt x="371" y="814"/>
                  </a:lnTo>
                  <a:lnTo>
                    <a:pt x="368" y="813"/>
                  </a:lnTo>
                  <a:lnTo>
                    <a:pt x="367" y="810"/>
                  </a:lnTo>
                  <a:lnTo>
                    <a:pt x="367" y="810"/>
                  </a:lnTo>
                  <a:lnTo>
                    <a:pt x="367" y="809"/>
                  </a:lnTo>
                  <a:lnTo>
                    <a:pt x="367" y="809"/>
                  </a:lnTo>
                  <a:lnTo>
                    <a:pt x="368" y="808"/>
                  </a:lnTo>
                  <a:lnTo>
                    <a:pt x="369" y="806"/>
                  </a:lnTo>
                  <a:lnTo>
                    <a:pt x="371" y="805"/>
                  </a:lnTo>
                  <a:lnTo>
                    <a:pt x="371" y="802"/>
                  </a:lnTo>
                  <a:lnTo>
                    <a:pt x="374" y="796"/>
                  </a:lnTo>
                  <a:lnTo>
                    <a:pt x="375" y="795"/>
                  </a:lnTo>
                  <a:lnTo>
                    <a:pt x="375" y="792"/>
                  </a:lnTo>
                  <a:lnTo>
                    <a:pt x="375" y="791"/>
                  </a:lnTo>
                  <a:lnTo>
                    <a:pt x="375" y="791"/>
                  </a:lnTo>
                  <a:lnTo>
                    <a:pt x="374" y="790"/>
                  </a:lnTo>
                  <a:lnTo>
                    <a:pt x="374" y="790"/>
                  </a:lnTo>
                  <a:lnTo>
                    <a:pt x="372" y="788"/>
                  </a:lnTo>
                  <a:lnTo>
                    <a:pt x="371" y="788"/>
                  </a:lnTo>
                  <a:lnTo>
                    <a:pt x="371" y="790"/>
                  </a:lnTo>
                  <a:lnTo>
                    <a:pt x="369" y="791"/>
                  </a:lnTo>
                  <a:lnTo>
                    <a:pt x="368" y="794"/>
                  </a:lnTo>
                  <a:lnTo>
                    <a:pt x="368" y="794"/>
                  </a:lnTo>
                  <a:lnTo>
                    <a:pt x="368" y="795"/>
                  </a:lnTo>
                  <a:lnTo>
                    <a:pt x="367" y="795"/>
                  </a:lnTo>
                  <a:lnTo>
                    <a:pt x="365" y="794"/>
                  </a:lnTo>
                  <a:lnTo>
                    <a:pt x="364" y="794"/>
                  </a:lnTo>
                  <a:lnTo>
                    <a:pt x="363" y="791"/>
                  </a:lnTo>
                  <a:lnTo>
                    <a:pt x="363" y="791"/>
                  </a:lnTo>
                  <a:lnTo>
                    <a:pt x="363" y="784"/>
                  </a:lnTo>
                  <a:lnTo>
                    <a:pt x="361" y="783"/>
                  </a:lnTo>
                  <a:lnTo>
                    <a:pt x="361" y="781"/>
                  </a:lnTo>
                  <a:lnTo>
                    <a:pt x="360" y="780"/>
                  </a:lnTo>
                  <a:lnTo>
                    <a:pt x="343" y="766"/>
                  </a:lnTo>
                  <a:lnTo>
                    <a:pt x="343" y="765"/>
                  </a:lnTo>
                  <a:lnTo>
                    <a:pt x="342" y="763"/>
                  </a:lnTo>
                  <a:lnTo>
                    <a:pt x="342" y="760"/>
                  </a:lnTo>
                  <a:lnTo>
                    <a:pt x="343" y="758"/>
                  </a:lnTo>
                  <a:lnTo>
                    <a:pt x="343" y="755"/>
                  </a:lnTo>
                  <a:lnTo>
                    <a:pt x="345" y="752"/>
                  </a:lnTo>
                  <a:lnTo>
                    <a:pt x="346" y="749"/>
                  </a:lnTo>
                  <a:lnTo>
                    <a:pt x="345" y="748"/>
                  </a:lnTo>
                  <a:lnTo>
                    <a:pt x="345" y="747"/>
                  </a:lnTo>
                  <a:lnTo>
                    <a:pt x="343" y="747"/>
                  </a:lnTo>
                  <a:lnTo>
                    <a:pt x="343" y="747"/>
                  </a:lnTo>
                  <a:lnTo>
                    <a:pt x="338" y="747"/>
                  </a:lnTo>
                  <a:lnTo>
                    <a:pt x="338" y="747"/>
                  </a:lnTo>
                  <a:lnTo>
                    <a:pt x="336" y="747"/>
                  </a:lnTo>
                  <a:lnTo>
                    <a:pt x="335" y="748"/>
                  </a:lnTo>
                  <a:lnTo>
                    <a:pt x="332" y="749"/>
                  </a:lnTo>
                  <a:lnTo>
                    <a:pt x="332" y="749"/>
                  </a:lnTo>
                  <a:lnTo>
                    <a:pt x="331" y="749"/>
                  </a:lnTo>
                  <a:lnTo>
                    <a:pt x="329" y="748"/>
                  </a:lnTo>
                  <a:lnTo>
                    <a:pt x="329" y="747"/>
                  </a:lnTo>
                  <a:lnTo>
                    <a:pt x="329" y="745"/>
                  </a:lnTo>
                  <a:lnTo>
                    <a:pt x="329" y="743"/>
                  </a:lnTo>
                  <a:lnTo>
                    <a:pt x="329" y="737"/>
                  </a:lnTo>
                  <a:lnTo>
                    <a:pt x="329" y="734"/>
                  </a:lnTo>
                  <a:lnTo>
                    <a:pt x="327" y="730"/>
                  </a:lnTo>
                  <a:lnTo>
                    <a:pt x="324" y="723"/>
                  </a:lnTo>
                  <a:lnTo>
                    <a:pt x="322" y="722"/>
                  </a:lnTo>
                  <a:lnTo>
                    <a:pt x="321" y="720"/>
                  </a:lnTo>
                  <a:lnTo>
                    <a:pt x="321" y="720"/>
                  </a:lnTo>
                  <a:lnTo>
                    <a:pt x="318" y="719"/>
                  </a:lnTo>
                  <a:lnTo>
                    <a:pt x="318" y="718"/>
                  </a:lnTo>
                  <a:lnTo>
                    <a:pt x="317" y="716"/>
                  </a:lnTo>
                  <a:lnTo>
                    <a:pt x="317" y="716"/>
                  </a:lnTo>
                  <a:lnTo>
                    <a:pt x="318" y="711"/>
                  </a:lnTo>
                  <a:lnTo>
                    <a:pt x="318" y="711"/>
                  </a:lnTo>
                  <a:lnTo>
                    <a:pt x="299" y="678"/>
                  </a:lnTo>
                  <a:lnTo>
                    <a:pt x="296" y="676"/>
                  </a:lnTo>
                  <a:lnTo>
                    <a:pt x="296" y="676"/>
                  </a:lnTo>
                  <a:lnTo>
                    <a:pt x="295" y="676"/>
                  </a:lnTo>
                  <a:lnTo>
                    <a:pt x="293" y="678"/>
                  </a:lnTo>
                  <a:lnTo>
                    <a:pt x="293" y="679"/>
                  </a:lnTo>
                  <a:lnTo>
                    <a:pt x="291" y="682"/>
                  </a:lnTo>
                  <a:lnTo>
                    <a:pt x="291" y="682"/>
                  </a:lnTo>
                  <a:lnTo>
                    <a:pt x="289" y="683"/>
                  </a:lnTo>
                  <a:lnTo>
                    <a:pt x="288" y="684"/>
                  </a:lnTo>
                  <a:lnTo>
                    <a:pt x="288" y="684"/>
                  </a:lnTo>
                  <a:lnTo>
                    <a:pt x="286" y="684"/>
                  </a:lnTo>
                  <a:lnTo>
                    <a:pt x="285" y="683"/>
                  </a:lnTo>
                  <a:lnTo>
                    <a:pt x="282" y="682"/>
                  </a:lnTo>
                  <a:lnTo>
                    <a:pt x="281" y="680"/>
                  </a:lnTo>
                  <a:lnTo>
                    <a:pt x="280" y="680"/>
                  </a:lnTo>
                  <a:lnTo>
                    <a:pt x="278" y="682"/>
                  </a:lnTo>
                  <a:lnTo>
                    <a:pt x="277" y="682"/>
                  </a:lnTo>
                  <a:lnTo>
                    <a:pt x="277" y="683"/>
                  </a:lnTo>
                  <a:lnTo>
                    <a:pt x="271" y="691"/>
                  </a:lnTo>
                  <a:lnTo>
                    <a:pt x="268" y="693"/>
                  </a:lnTo>
                  <a:lnTo>
                    <a:pt x="266" y="690"/>
                  </a:lnTo>
                  <a:lnTo>
                    <a:pt x="266" y="690"/>
                  </a:lnTo>
                  <a:lnTo>
                    <a:pt x="266" y="689"/>
                  </a:lnTo>
                  <a:lnTo>
                    <a:pt x="266" y="689"/>
                  </a:lnTo>
                  <a:lnTo>
                    <a:pt x="266" y="683"/>
                  </a:lnTo>
                  <a:lnTo>
                    <a:pt x="266" y="683"/>
                  </a:lnTo>
                  <a:lnTo>
                    <a:pt x="266" y="682"/>
                  </a:lnTo>
                  <a:lnTo>
                    <a:pt x="266" y="680"/>
                  </a:lnTo>
                  <a:lnTo>
                    <a:pt x="266" y="679"/>
                  </a:lnTo>
                  <a:lnTo>
                    <a:pt x="264" y="679"/>
                  </a:lnTo>
                  <a:lnTo>
                    <a:pt x="260" y="678"/>
                  </a:lnTo>
                  <a:lnTo>
                    <a:pt x="259" y="678"/>
                  </a:lnTo>
                  <a:lnTo>
                    <a:pt x="257" y="676"/>
                  </a:lnTo>
                  <a:lnTo>
                    <a:pt x="256" y="675"/>
                  </a:lnTo>
                  <a:lnTo>
                    <a:pt x="255" y="671"/>
                  </a:lnTo>
                  <a:lnTo>
                    <a:pt x="253" y="669"/>
                  </a:lnTo>
                  <a:lnTo>
                    <a:pt x="248" y="664"/>
                  </a:lnTo>
                  <a:lnTo>
                    <a:pt x="246" y="661"/>
                  </a:lnTo>
                  <a:lnTo>
                    <a:pt x="244" y="658"/>
                  </a:lnTo>
                  <a:lnTo>
                    <a:pt x="244" y="655"/>
                  </a:lnTo>
                  <a:lnTo>
                    <a:pt x="242" y="650"/>
                  </a:lnTo>
                  <a:lnTo>
                    <a:pt x="241" y="650"/>
                  </a:lnTo>
                  <a:lnTo>
                    <a:pt x="241" y="648"/>
                  </a:lnTo>
                  <a:lnTo>
                    <a:pt x="242" y="647"/>
                  </a:lnTo>
                  <a:lnTo>
                    <a:pt x="244" y="647"/>
                  </a:lnTo>
                  <a:lnTo>
                    <a:pt x="245" y="646"/>
                  </a:lnTo>
                  <a:lnTo>
                    <a:pt x="249" y="644"/>
                  </a:lnTo>
                  <a:lnTo>
                    <a:pt x="252" y="643"/>
                  </a:lnTo>
                  <a:lnTo>
                    <a:pt x="253" y="642"/>
                  </a:lnTo>
                  <a:lnTo>
                    <a:pt x="255" y="640"/>
                  </a:lnTo>
                  <a:lnTo>
                    <a:pt x="255" y="639"/>
                  </a:lnTo>
                  <a:lnTo>
                    <a:pt x="253" y="639"/>
                  </a:lnTo>
                  <a:lnTo>
                    <a:pt x="252" y="637"/>
                  </a:lnTo>
                  <a:lnTo>
                    <a:pt x="252" y="636"/>
                  </a:lnTo>
                  <a:lnTo>
                    <a:pt x="252" y="635"/>
                  </a:lnTo>
                  <a:lnTo>
                    <a:pt x="253" y="633"/>
                  </a:lnTo>
                  <a:lnTo>
                    <a:pt x="252" y="632"/>
                  </a:lnTo>
                  <a:lnTo>
                    <a:pt x="252" y="631"/>
                  </a:lnTo>
                  <a:lnTo>
                    <a:pt x="251" y="629"/>
                  </a:lnTo>
                  <a:lnTo>
                    <a:pt x="245" y="626"/>
                  </a:lnTo>
                  <a:lnTo>
                    <a:pt x="244" y="624"/>
                  </a:lnTo>
                  <a:lnTo>
                    <a:pt x="242" y="622"/>
                  </a:lnTo>
                  <a:lnTo>
                    <a:pt x="239" y="619"/>
                  </a:lnTo>
                  <a:lnTo>
                    <a:pt x="238" y="617"/>
                  </a:lnTo>
                  <a:lnTo>
                    <a:pt x="238" y="615"/>
                  </a:lnTo>
                  <a:lnTo>
                    <a:pt x="235" y="610"/>
                  </a:lnTo>
                  <a:lnTo>
                    <a:pt x="235" y="608"/>
                  </a:lnTo>
                  <a:lnTo>
                    <a:pt x="234" y="608"/>
                  </a:lnTo>
                  <a:lnTo>
                    <a:pt x="233" y="607"/>
                  </a:lnTo>
                  <a:lnTo>
                    <a:pt x="233" y="606"/>
                  </a:lnTo>
                  <a:lnTo>
                    <a:pt x="230" y="606"/>
                  </a:lnTo>
                  <a:lnTo>
                    <a:pt x="230" y="606"/>
                  </a:lnTo>
                  <a:lnTo>
                    <a:pt x="228" y="606"/>
                  </a:lnTo>
                  <a:lnTo>
                    <a:pt x="227" y="606"/>
                  </a:lnTo>
                  <a:lnTo>
                    <a:pt x="227" y="604"/>
                  </a:lnTo>
                  <a:lnTo>
                    <a:pt x="226" y="603"/>
                  </a:lnTo>
                  <a:lnTo>
                    <a:pt x="224" y="603"/>
                  </a:lnTo>
                  <a:lnTo>
                    <a:pt x="224" y="601"/>
                  </a:lnTo>
                  <a:lnTo>
                    <a:pt x="224" y="600"/>
                  </a:lnTo>
                  <a:lnTo>
                    <a:pt x="224" y="599"/>
                  </a:lnTo>
                  <a:lnTo>
                    <a:pt x="224" y="597"/>
                  </a:lnTo>
                  <a:lnTo>
                    <a:pt x="224" y="596"/>
                  </a:lnTo>
                  <a:lnTo>
                    <a:pt x="223" y="596"/>
                  </a:lnTo>
                  <a:lnTo>
                    <a:pt x="221" y="595"/>
                  </a:lnTo>
                  <a:lnTo>
                    <a:pt x="220" y="593"/>
                  </a:lnTo>
                  <a:lnTo>
                    <a:pt x="219" y="593"/>
                  </a:lnTo>
                  <a:lnTo>
                    <a:pt x="217" y="592"/>
                  </a:lnTo>
                  <a:lnTo>
                    <a:pt x="217" y="592"/>
                  </a:lnTo>
                  <a:lnTo>
                    <a:pt x="216" y="590"/>
                  </a:lnTo>
                  <a:lnTo>
                    <a:pt x="215" y="589"/>
                  </a:lnTo>
                  <a:lnTo>
                    <a:pt x="215" y="588"/>
                  </a:lnTo>
                  <a:lnTo>
                    <a:pt x="215" y="586"/>
                  </a:lnTo>
                  <a:lnTo>
                    <a:pt x="215" y="581"/>
                  </a:lnTo>
                  <a:lnTo>
                    <a:pt x="213" y="579"/>
                  </a:lnTo>
                  <a:lnTo>
                    <a:pt x="213" y="579"/>
                  </a:lnTo>
                  <a:lnTo>
                    <a:pt x="213" y="578"/>
                  </a:lnTo>
                  <a:lnTo>
                    <a:pt x="213" y="578"/>
                  </a:lnTo>
                  <a:lnTo>
                    <a:pt x="210" y="581"/>
                  </a:lnTo>
                  <a:lnTo>
                    <a:pt x="209" y="581"/>
                  </a:lnTo>
                  <a:lnTo>
                    <a:pt x="208" y="581"/>
                  </a:lnTo>
                  <a:lnTo>
                    <a:pt x="205" y="582"/>
                  </a:lnTo>
                  <a:lnTo>
                    <a:pt x="205" y="583"/>
                  </a:lnTo>
                  <a:lnTo>
                    <a:pt x="203" y="583"/>
                  </a:lnTo>
                  <a:lnTo>
                    <a:pt x="202" y="588"/>
                  </a:lnTo>
                  <a:lnTo>
                    <a:pt x="202" y="589"/>
                  </a:lnTo>
                  <a:lnTo>
                    <a:pt x="201" y="590"/>
                  </a:lnTo>
                  <a:lnTo>
                    <a:pt x="199" y="593"/>
                  </a:lnTo>
                  <a:lnTo>
                    <a:pt x="198" y="595"/>
                  </a:lnTo>
                  <a:lnTo>
                    <a:pt x="197" y="596"/>
                  </a:lnTo>
                  <a:lnTo>
                    <a:pt x="197" y="603"/>
                  </a:lnTo>
                  <a:lnTo>
                    <a:pt x="195" y="604"/>
                  </a:lnTo>
                  <a:lnTo>
                    <a:pt x="195" y="606"/>
                  </a:lnTo>
                  <a:lnTo>
                    <a:pt x="194" y="606"/>
                  </a:lnTo>
                  <a:lnTo>
                    <a:pt x="192" y="606"/>
                  </a:lnTo>
                  <a:lnTo>
                    <a:pt x="191" y="607"/>
                  </a:lnTo>
                  <a:lnTo>
                    <a:pt x="190" y="608"/>
                  </a:lnTo>
                  <a:lnTo>
                    <a:pt x="186" y="610"/>
                  </a:lnTo>
                  <a:lnTo>
                    <a:pt x="184" y="610"/>
                  </a:lnTo>
                  <a:lnTo>
                    <a:pt x="184" y="611"/>
                  </a:lnTo>
                  <a:lnTo>
                    <a:pt x="183" y="611"/>
                  </a:lnTo>
                  <a:lnTo>
                    <a:pt x="183" y="613"/>
                  </a:lnTo>
                  <a:lnTo>
                    <a:pt x="183" y="614"/>
                  </a:lnTo>
                  <a:lnTo>
                    <a:pt x="183" y="614"/>
                  </a:lnTo>
                  <a:lnTo>
                    <a:pt x="183" y="615"/>
                  </a:lnTo>
                  <a:lnTo>
                    <a:pt x="184" y="617"/>
                  </a:lnTo>
                  <a:lnTo>
                    <a:pt x="184" y="618"/>
                  </a:lnTo>
                  <a:lnTo>
                    <a:pt x="186" y="619"/>
                  </a:lnTo>
                  <a:lnTo>
                    <a:pt x="184" y="619"/>
                  </a:lnTo>
                  <a:lnTo>
                    <a:pt x="184" y="622"/>
                  </a:lnTo>
                  <a:lnTo>
                    <a:pt x="184" y="624"/>
                  </a:lnTo>
                  <a:lnTo>
                    <a:pt x="183" y="626"/>
                  </a:lnTo>
                  <a:lnTo>
                    <a:pt x="184" y="631"/>
                  </a:lnTo>
                  <a:lnTo>
                    <a:pt x="186" y="635"/>
                  </a:lnTo>
                  <a:lnTo>
                    <a:pt x="186" y="639"/>
                  </a:lnTo>
                  <a:lnTo>
                    <a:pt x="187" y="639"/>
                  </a:lnTo>
                  <a:lnTo>
                    <a:pt x="186" y="646"/>
                  </a:lnTo>
                  <a:lnTo>
                    <a:pt x="186" y="653"/>
                  </a:lnTo>
                  <a:lnTo>
                    <a:pt x="186" y="653"/>
                  </a:lnTo>
                  <a:lnTo>
                    <a:pt x="184" y="651"/>
                  </a:lnTo>
                  <a:lnTo>
                    <a:pt x="184" y="648"/>
                  </a:lnTo>
                  <a:lnTo>
                    <a:pt x="183" y="647"/>
                  </a:lnTo>
                  <a:lnTo>
                    <a:pt x="180" y="643"/>
                  </a:lnTo>
                  <a:lnTo>
                    <a:pt x="179" y="642"/>
                  </a:lnTo>
                  <a:lnTo>
                    <a:pt x="177" y="642"/>
                  </a:lnTo>
                  <a:lnTo>
                    <a:pt x="177" y="642"/>
                  </a:lnTo>
                  <a:lnTo>
                    <a:pt x="176" y="640"/>
                  </a:lnTo>
                  <a:lnTo>
                    <a:pt x="176" y="639"/>
                  </a:lnTo>
                  <a:lnTo>
                    <a:pt x="176" y="639"/>
                  </a:lnTo>
                  <a:lnTo>
                    <a:pt x="173" y="637"/>
                  </a:lnTo>
                  <a:lnTo>
                    <a:pt x="173" y="636"/>
                  </a:lnTo>
                  <a:lnTo>
                    <a:pt x="174" y="635"/>
                  </a:lnTo>
                  <a:lnTo>
                    <a:pt x="173" y="633"/>
                  </a:lnTo>
                  <a:lnTo>
                    <a:pt x="173" y="633"/>
                  </a:lnTo>
                  <a:lnTo>
                    <a:pt x="172" y="633"/>
                  </a:lnTo>
                  <a:lnTo>
                    <a:pt x="172" y="633"/>
                  </a:lnTo>
                  <a:lnTo>
                    <a:pt x="169" y="631"/>
                  </a:lnTo>
                  <a:lnTo>
                    <a:pt x="163" y="621"/>
                  </a:lnTo>
                  <a:lnTo>
                    <a:pt x="163" y="619"/>
                  </a:lnTo>
                  <a:lnTo>
                    <a:pt x="165" y="618"/>
                  </a:lnTo>
                  <a:lnTo>
                    <a:pt x="165" y="617"/>
                  </a:lnTo>
                  <a:lnTo>
                    <a:pt x="165" y="614"/>
                  </a:lnTo>
                  <a:lnTo>
                    <a:pt x="165" y="611"/>
                  </a:lnTo>
                  <a:lnTo>
                    <a:pt x="165" y="611"/>
                  </a:lnTo>
                  <a:lnTo>
                    <a:pt x="163" y="608"/>
                  </a:lnTo>
                  <a:lnTo>
                    <a:pt x="163" y="607"/>
                  </a:lnTo>
                  <a:lnTo>
                    <a:pt x="165" y="606"/>
                  </a:lnTo>
                  <a:lnTo>
                    <a:pt x="165" y="604"/>
                  </a:lnTo>
                  <a:lnTo>
                    <a:pt x="163" y="603"/>
                  </a:lnTo>
                  <a:lnTo>
                    <a:pt x="163" y="603"/>
                  </a:lnTo>
                  <a:lnTo>
                    <a:pt x="163" y="600"/>
                  </a:lnTo>
                  <a:lnTo>
                    <a:pt x="163" y="600"/>
                  </a:lnTo>
                  <a:lnTo>
                    <a:pt x="161" y="599"/>
                  </a:lnTo>
                  <a:lnTo>
                    <a:pt x="161" y="597"/>
                  </a:lnTo>
                  <a:lnTo>
                    <a:pt x="161" y="596"/>
                  </a:lnTo>
                  <a:lnTo>
                    <a:pt x="159" y="595"/>
                  </a:lnTo>
                  <a:lnTo>
                    <a:pt x="159" y="593"/>
                  </a:lnTo>
                  <a:lnTo>
                    <a:pt x="159" y="592"/>
                  </a:lnTo>
                  <a:lnTo>
                    <a:pt x="161" y="589"/>
                  </a:lnTo>
                  <a:lnTo>
                    <a:pt x="161" y="589"/>
                  </a:lnTo>
                  <a:lnTo>
                    <a:pt x="159" y="586"/>
                  </a:lnTo>
                  <a:lnTo>
                    <a:pt x="158" y="582"/>
                  </a:lnTo>
                  <a:lnTo>
                    <a:pt x="158" y="579"/>
                  </a:lnTo>
                  <a:lnTo>
                    <a:pt x="158" y="578"/>
                  </a:lnTo>
                  <a:lnTo>
                    <a:pt x="159" y="571"/>
                  </a:lnTo>
                  <a:lnTo>
                    <a:pt x="159" y="567"/>
                  </a:lnTo>
                  <a:lnTo>
                    <a:pt x="158" y="553"/>
                  </a:lnTo>
                  <a:lnTo>
                    <a:pt x="158" y="539"/>
                  </a:lnTo>
                  <a:lnTo>
                    <a:pt x="158" y="536"/>
                  </a:lnTo>
                  <a:lnTo>
                    <a:pt x="156" y="535"/>
                  </a:lnTo>
                  <a:lnTo>
                    <a:pt x="155" y="532"/>
                  </a:lnTo>
                  <a:lnTo>
                    <a:pt x="155" y="531"/>
                  </a:lnTo>
                  <a:lnTo>
                    <a:pt x="155" y="527"/>
                  </a:lnTo>
                  <a:lnTo>
                    <a:pt x="154" y="525"/>
                  </a:lnTo>
                  <a:lnTo>
                    <a:pt x="154" y="523"/>
                  </a:lnTo>
                  <a:lnTo>
                    <a:pt x="154" y="520"/>
                  </a:lnTo>
                  <a:lnTo>
                    <a:pt x="152" y="509"/>
                  </a:lnTo>
                  <a:lnTo>
                    <a:pt x="152" y="505"/>
                  </a:lnTo>
                  <a:lnTo>
                    <a:pt x="152" y="503"/>
                  </a:lnTo>
                  <a:lnTo>
                    <a:pt x="151" y="502"/>
                  </a:lnTo>
                  <a:lnTo>
                    <a:pt x="150" y="501"/>
                  </a:lnTo>
                  <a:lnTo>
                    <a:pt x="148" y="498"/>
                  </a:lnTo>
                  <a:lnTo>
                    <a:pt x="148" y="495"/>
                  </a:lnTo>
                  <a:lnTo>
                    <a:pt x="148" y="491"/>
                  </a:lnTo>
                  <a:lnTo>
                    <a:pt x="150" y="484"/>
                  </a:lnTo>
                  <a:lnTo>
                    <a:pt x="150" y="484"/>
                  </a:lnTo>
                  <a:lnTo>
                    <a:pt x="150" y="484"/>
                  </a:lnTo>
                  <a:lnTo>
                    <a:pt x="150" y="483"/>
                  </a:lnTo>
                  <a:lnTo>
                    <a:pt x="150" y="483"/>
                  </a:lnTo>
                  <a:lnTo>
                    <a:pt x="150" y="481"/>
                  </a:lnTo>
                  <a:lnTo>
                    <a:pt x="150" y="481"/>
                  </a:lnTo>
                  <a:lnTo>
                    <a:pt x="150" y="478"/>
                  </a:lnTo>
                  <a:lnTo>
                    <a:pt x="151" y="474"/>
                  </a:lnTo>
                  <a:lnTo>
                    <a:pt x="154" y="467"/>
                  </a:lnTo>
                  <a:lnTo>
                    <a:pt x="152" y="465"/>
                  </a:lnTo>
                  <a:lnTo>
                    <a:pt x="152" y="462"/>
                  </a:lnTo>
                  <a:lnTo>
                    <a:pt x="152" y="454"/>
                  </a:lnTo>
                  <a:lnTo>
                    <a:pt x="152" y="452"/>
                  </a:lnTo>
                  <a:lnTo>
                    <a:pt x="148" y="444"/>
                  </a:lnTo>
                  <a:lnTo>
                    <a:pt x="145" y="411"/>
                  </a:lnTo>
                  <a:lnTo>
                    <a:pt x="145" y="409"/>
                  </a:lnTo>
                  <a:lnTo>
                    <a:pt x="144" y="409"/>
                  </a:lnTo>
                  <a:lnTo>
                    <a:pt x="144" y="408"/>
                  </a:lnTo>
                  <a:lnTo>
                    <a:pt x="143" y="408"/>
                  </a:lnTo>
                  <a:lnTo>
                    <a:pt x="143" y="406"/>
                  </a:lnTo>
                  <a:lnTo>
                    <a:pt x="143" y="398"/>
                  </a:lnTo>
                  <a:lnTo>
                    <a:pt x="143" y="397"/>
                  </a:lnTo>
                  <a:lnTo>
                    <a:pt x="143" y="395"/>
                  </a:lnTo>
                  <a:lnTo>
                    <a:pt x="141" y="394"/>
                  </a:lnTo>
                  <a:lnTo>
                    <a:pt x="140" y="390"/>
                  </a:lnTo>
                  <a:lnTo>
                    <a:pt x="140" y="387"/>
                  </a:lnTo>
                  <a:lnTo>
                    <a:pt x="141" y="386"/>
                  </a:lnTo>
                  <a:lnTo>
                    <a:pt x="143" y="386"/>
                  </a:lnTo>
                  <a:lnTo>
                    <a:pt x="144" y="384"/>
                  </a:lnTo>
                  <a:lnTo>
                    <a:pt x="145" y="383"/>
                  </a:lnTo>
                  <a:lnTo>
                    <a:pt x="144" y="380"/>
                  </a:lnTo>
                  <a:lnTo>
                    <a:pt x="144" y="379"/>
                  </a:lnTo>
                  <a:lnTo>
                    <a:pt x="140" y="377"/>
                  </a:lnTo>
                  <a:lnTo>
                    <a:pt x="138" y="376"/>
                  </a:lnTo>
                  <a:lnTo>
                    <a:pt x="133" y="371"/>
                  </a:lnTo>
                  <a:lnTo>
                    <a:pt x="130" y="368"/>
                  </a:lnTo>
                  <a:lnTo>
                    <a:pt x="130" y="366"/>
                  </a:lnTo>
                  <a:lnTo>
                    <a:pt x="129" y="365"/>
                  </a:lnTo>
                  <a:lnTo>
                    <a:pt x="130" y="362"/>
                  </a:lnTo>
                  <a:lnTo>
                    <a:pt x="130" y="359"/>
                  </a:lnTo>
                  <a:lnTo>
                    <a:pt x="132" y="358"/>
                  </a:lnTo>
                  <a:lnTo>
                    <a:pt x="132" y="355"/>
                  </a:lnTo>
                  <a:lnTo>
                    <a:pt x="130" y="354"/>
                  </a:lnTo>
                  <a:lnTo>
                    <a:pt x="129" y="354"/>
                  </a:lnTo>
                  <a:lnTo>
                    <a:pt x="127" y="353"/>
                  </a:lnTo>
                  <a:lnTo>
                    <a:pt x="126" y="350"/>
                  </a:lnTo>
                  <a:lnTo>
                    <a:pt x="125" y="348"/>
                  </a:lnTo>
                  <a:lnTo>
                    <a:pt x="123" y="347"/>
                  </a:lnTo>
                  <a:lnTo>
                    <a:pt x="122" y="340"/>
                  </a:lnTo>
                  <a:lnTo>
                    <a:pt x="118" y="337"/>
                  </a:lnTo>
                  <a:lnTo>
                    <a:pt x="116" y="337"/>
                  </a:lnTo>
                  <a:lnTo>
                    <a:pt x="114" y="337"/>
                  </a:lnTo>
                  <a:lnTo>
                    <a:pt x="114" y="336"/>
                  </a:lnTo>
                  <a:lnTo>
                    <a:pt x="115" y="335"/>
                  </a:lnTo>
                  <a:lnTo>
                    <a:pt x="114" y="326"/>
                  </a:lnTo>
                  <a:lnTo>
                    <a:pt x="115" y="324"/>
                  </a:lnTo>
                  <a:lnTo>
                    <a:pt x="116" y="321"/>
                  </a:lnTo>
                  <a:lnTo>
                    <a:pt x="116" y="321"/>
                  </a:lnTo>
                  <a:lnTo>
                    <a:pt x="119" y="321"/>
                  </a:lnTo>
                  <a:lnTo>
                    <a:pt x="121" y="321"/>
                  </a:lnTo>
                  <a:lnTo>
                    <a:pt x="123" y="324"/>
                  </a:lnTo>
                  <a:lnTo>
                    <a:pt x="125" y="324"/>
                  </a:lnTo>
                  <a:lnTo>
                    <a:pt x="125" y="325"/>
                  </a:lnTo>
                  <a:lnTo>
                    <a:pt x="127" y="329"/>
                  </a:lnTo>
                  <a:lnTo>
                    <a:pt x="127" y="329"/>
                  </a:lnTo>
                  <a:lnTo>
                    <a:pt x="127" y="329"/>
                  </a:lnTo>
                  <a:lnTo>
                    <a:pt x="129" y="329"/>
                  </a:lnTo>
                  <a:lnTo>
                    <a:pt x="132" y="326"/>
                  </a:lnTo>
                  <a:lnTo>
                    <a:pt x="133" y="322"/>
                  </a:lnTo>
                  <a:lnTo>
                    <a:pt x="137" y="318"/>
                  </a:lnTo>
                  <a:lnTo>
                    <a:pt x="138" y="317"/>
                  </a:lnTo>
                  <a:lnTo>
                    <a:pt x="137" y="315"/>
                  </a:lnTo>
                  <a:lnTo>
                    <a:pt x="137" y="315"/>
                  </a:lnTo>
                  <a:lnTo>
                    <a:pt x="134" y="312"/>
                  </a:lnTo>
                  <a:lnTo>
                    <a:pt x="112" y="290"/>
                  </a:lnTo>
                  <a:lnTo>
                    <a:pt x="111" y="289"/>
                  </a:lnTo>
                  <a:lnTo>
                    <a:pt x="109" y="288"/>
                  </a:lnTo>
                  <a:lnTo>
                    <a:pt x="109" y="285"/>
                  </a:lnTo>
                  <a:lnTo>
                    <a:pt x="109" y="283"/>
                  </a:lnTo>
                  <a:lnTo>
                    <a:pt x="109" y="282"/>
                  </a:lnTo>
                  <a:lnTo>
                    <a:pt x="108" y="281"/>
                  </a:lnTo>
                  <a:lnTo>
                    <a:pt x="104" y="275"/>
                  </a:lnTo>
                  <a:lnTo>
                    <a:pt x="101" y="274"/>
                  </a:lnTo>
                  <a:lnTo>
                    <a:pt x="98" y="268"/>
                  </a:lnTo>
                  <a:lnTo>
                    <a:pt x="97" y="268"/>
                  </a:lnTo>
                  <a:lnTo>
                    <a:pt x="97" y="267"/>
                  </a:lnTo>
                  <a:lnTo>
                    <a:pt x="98" y="265"/>
                  </a:lnTo>
                  <a:lnTo>
                    <a:pt x="97" y="261"/>
                  </a:lnTo>
                  <a:lnTo>
                    <a:pt x="97" y="260"/>
                  </a:lnTo>
                  <a:lnTo>
                    <a:pt x="98" y="260"/>
                  </a:lnTo>
                  <a:lnTo>
                    <a:pt x="98" y="257"/>
                  </a:lnTo>
                  <a:lnTo>
                    <a:pt x="100" y="256"/>
                  </a:lnTo>
                  <a:lnTo>
                    <a:pt x="100" y="252"/>
                  </a:lnTo>
                  <a:lnTo>
                    <a:pt x="100" y="250"/>
                  </a:lnTo>
                  <a:lnTo>
                    <a:pt x="98" y="247"/>
                  </a:lnTo>
                  <a:lnTo>
                    <a:pt x="94" y="243"/>
                  </a:lnTo>
                  <a:lnTo>
                    <a:pt x="93" y="241"/>
                  </a:lnTo>
                  <a:lnTo>
                    <a:pt x="93" y="239"/>
                  </a:lnTo>
                  <a:lnTo>
                    <a:pt x="86" y="235"/>
                  </a:lnTo>
                  <a:lnTo>
                    <a:pt x="83" y="228"/>
                  </a:lnTo>
                  <a:lnTo>
                    <a:pt x="78" y="221"/>
                  </a:lnTo>
                  <a:lnTo>
                    <a:pt x="78" y="218"/>
                  </a:lnTo>
                  <a:lnTo>
                    <a:pt x="78" y="217"/>
                  </a:lnTo>
                  <a:lnTo>
                    <a:pt x="78" y="213"/>
                  </a:lnTo>
                  <a:lnTo>
                    <a:pt x="78" y="210"/>
                  </a:lnTo>
                  <a:lnTo>
                    <a:pt x="75" y="209"/>
                  </a:lnTo>
                  <a:lnTo>
                    <a:pt x="72" y="207"/>
                  </a:lnTo>
                  <a:lnTo>
                    <a:pt x="71" y="207"/>
                  </a:lnTo>
                  <a:lnTo>
                    <a:pt x="69" y="205"/>
                  </a:lnTo>
                  <a:lnTo>
                    <a:pt x="69" y="205"/>
                  </a:lnTo>
                  <a:lnTo>
                    <a:pt x="67" y="205"/>
                  </a:lnTo>
                  <a:lnTo>
                    <a:pt x="67" y="205"/>
                  </a:lnTo>
                  <a:lnTo>
                    <a:pt x="65" y="205"/>
                  </a:lnTo>
                  <a:lnTo>
                    <a:pt x="64" y="203"/>
                  </a:lnTo>
                  <a:lnTo>
                    <a:pt x="60" y="199"/>
                  </a:lnTo>
                  <a:lnTo>
                    <a:pt x="49" y="195"/>
                  </a:lnTo>
                  <a:lnTo>
                    <a:pt x="46" y="192"/>
                  </a:lnTo>
                  <a:lnTo>
                    <a:pt x="44" y="194"/>
                  </a:lnTo>
                  <a:lnTo>
                    <a:pt x="42" y="194"/>
                  </a:lnTo>
                  <a:lnTo>
                    <a:pt x="33" y="191"/>
                  </a:lnTo>
                  <a:lnTo>
                    <a:pt x="28" y="188"/>
                  </a:lnTo>
                  <a:lnTo>
                    <a:pt x="25" y="185"/>
                  </a:lnTo>
                  <a:lnTo>
                    <a:pt x="24" y="185"/>
                  </a:lnTo>
                  <a:lnTo>
                    <a:pt x="24" y="182"/>
                  </a:lnTo>
                  <a:lnTo>
                    <a:pt x="22" y="182"/>
                  </a:lnTo>
                  <a:lnTo>
                    <a:pt x="22" y="181"/>
                  </a:lnTo>
                  <a:lnTo>
                    <a:pt x="20" y="182"/>
                  </a:lnTo>
                  <a:lnTo>
                    <a:pt x="20" y="181"/>
                  </a:lnTo>
                  <a:lnTo>
                    <a:pt x="20" y="181"/>
                  </a:lnTo>
                  <a:lnTo>
                    <a:pt x="10" y="176"/>
                  </a:lnTo>
                  <a:lnTo>
                    <a:pt x="8" y="174"/>
                  </a:lnTo>
                  <a:lnTo>
                    <a:pt x="8" y="174"/>
                  </a:lnTo>
                  <a:lnTo>
                    <a:pt x="7" y="173"/>
                  </a:lnTo>
                  <a:lnTo>
                    <a:pt x="7" y="173"/>
                  </a:lnTo>
                  <a:lnTo>
                    <a:pt x="7" y="171"/>
                  </a:lnTo>
                  <a:lnTo>
                    <a:pt x="7" y="171"/>
                  </a:lnTo>
                  <a:lnTo>
                    <a:pt x="3" y="166"/>
                  </a:lnTo>
                  <a:lnTo>
                    <a:pt x="3" y="164"/>
                  </a:lnTo>
                  <a:lnTo>
                    <a:pt x="3" y="156"/>
                  </a:lnTo>
                  <a:lnTo>
                    <a:pt x="2" y="155"/>
                  </a:lnTo>
                  <a:lnTo>
                    <a:pt x="0" y="152"/>
                  </a:lnTo>
                  <a:lnTo>
                    <a:pt x="2" y="151"/>
                  </a:lnTo>
                  <a:lnTo>
                    <a:pt x="3" y="148"/>
                  </a:lnTo>
                  <a:lnTo>
                    <a:pt x="3" y="147"/>
                  </a:lnTo>
                  <a:lnTo>
                    <a:pt x="4" y="145"/>
                  </a:lnTo>
                  <a:lnTo>
                    <a:pt x="6" y="145"/>
                  </a:lnTo>
                  <a:lnTo>
                    <a:pt x="11" y="142"/>
                  </a:lnTo>
                  <a:lnTo>
                    <a:pt x="11" y="142"/>
                  </a:lnTo>
                  <a:lnTo>
                    <a:pt x="13" y="141"/>
                  </a:lnTo>
                  <a:lnTo>
                    <a:pt x="14" y="140"/>
                  </a:lnTo>
                  <a:lnTo>
                    <a:pt x="14" y="140"/>
                  </a:lnTo>
                  <a:lnTo>
                    <a:pt x="14" y="138"/>
                  </a:lnTo>
                  <a:lnTo>
                    <a:pt x="14" y="135"/>
                  </a:lnTo>
                  <a:lnTo>
                    <a:pt x="14" y="134"/>
                  </a:lnTo>
                  <a:lnTo>
                    <a:pt x="13" y="133"/>
                  </a:lnTo>
                  <a:lnTo>
                    <a:pt x="11" y="130"/>
                  </a:lnTo>
                  <a:lnTo>
                    <a:pt x="11" y="129"/>
                  </a:lnTo>
                  <a:lnTo>
                    <a:pt x="11" y="127"/>
                  </a:lnTo>
                  <a:lnTo>
                    <a:pt x="11" y="124"/>
                  </a:lnTo>
                  <a:lnTo>
                    <a:pt x="13" y="122"/>
                  </a:lnTo>
                  <a:lnTo>
                    <a:pt x="13" y="122"/>
                  </a:lnTo>
                  <a:lnTo>
                    <a:pt x="14" y="120"/>
                  </a:lnTo>
                  <a:lnTo>
                    <a:pt x="20" y="113"/>
                  </a:lnTo>
                  <a:lnTo>
                    <a:pt x="21" y="111"/>
                  </a:lnTo>
                  <a:lnTo>
                    <a:pt x="22" y="108"/>
                  </a:lnTo>
                  <a:lnTo>
                    <a:pt x="24" y="105"/>
                  </a:lnTo>
                  <a:lnTo>
                    <a:pt x="25" y="105"/>
                  </a:lnTo>
                  <a:lnTo>
                    <a:pt x="26" y="104"/>
                  </a:lnTo>
                  <a:lnTo>
                    <a:pt x="28" y="104"/>
                  </a:lnTo>
                  <a:lnTo>
                    <a:pt x="31" y="104"/>
                  </a:lnTo>
                  <a:lnTo>
                    <a:pt x="32" y="102"/>
                  </a:lnTo>
                  <a:lnTo>
                    <a:pt x="33" y="101"/>
                  </a:lnTo>
                  <a:lnTo>
                    <a:pt x="35" y="99"/>
                  </a:lnTo>
                  <a:lnTo>
                    <a:pt x="35" y="99"/>
                  </a:lnTo>
                  <a:lnTo>
                    <a:pt x="35" y="98"/>
                  </a:lnTo>
                  <a:lnTo>
                    <a:pt x="35" y="98"/>
                  </a:lnTo>
                  <a:lnTo>
                    <a:pt x="33" y="97"/>
                  </a:lnTo>
                  <a:lnTo>
                    <a:pt x="33" y="97"/>
                  </a:lnTo>
                  <a:lnTo>
                    <a:pt x="28" y="95"/>
                  </a:lnTo>
                  <a:lnTo>
                    <a:pt x="26" y="95"/>
                  </a:lnTo>
                  <a:lnTo>
                    <a:pt x="25" y="94"/>
                  </a:lnTo>
                  <a:lnTo>
                    <a:pt x="25" y="93"/>
                  </a:lnTo>
                  <a:lnTo>
                    <a:pt x="24" y="93"/>
                  </a:lnTo>
                  <a:lnTo>
                    <a:pt x="21" y="93"/>
                  </a:lnTo>
                  <a:lnTo>
                    <a:pt x="20" y="93"/>
                  </a:lnTo>
                  <a:lnTo>
                    <a:pt x="17" y="91"/>
                  </a:lnTo>
                  <a:lnTo>
                    <a:pt x="15" y="91"/>
                  </a:lnTo>
                  <a:lnTo>
                    <a:pt x="14" y="90"/>
                  </a:lnTo>
                  <a:lnTo>
                    <a:pt x="14" y="88"/>
                  </a:lnTo>
                  <a:lnTo>
                    <a:pt x="13" y="88"/>
                  </a:lnTo>
                  <a:lnTo>
                    <a:pt x="13" y="87"/>
                  </a:lnTo>
                  <a:lnTo>
                    <a:pt x="11" y="82"/>
                  </a:lnTo>
                  <a:lnTo>
                    <a:pt x="11" y="80"/>
                  </a:lnTo>
                  <a:lnTo>
                    <a:pt x="11" y="79"/>
                  </a:lnTo>
                  <a:lnTo>
                    <a:pt x="10" y="79"/>
                  </a:lnTo>
                  <a:lnTo>
                    <a:pt x="7" y="79"/>
                  </a:lnTo>
                  <a:lnTo>
                    <a:pt x="6" y="77"/>
                  </a:lnTo>
                  <a:lnTo>
                    <a:pt x="6" y="77"/>
                  </a:lnTo>
                  <a:lnTo>
                    <a:pt x="3" y="75"/>
                  </a:lnTo>
                  <a:lnTo>
                    <a:pt x="3" y="75"/>
                  </a:lnTo>
                  <a:lnTo>
                    <a:pt x="3" y="72"/>
                  </a:lnTo>
                  <a:lnTo>
                    <a:pt x="3" y="72"/>
                  </a:lnTo>
                  <a:lnTo>
                    <a:pt x="4" y="68"/>
                  </a:lnTo>
                  <a:lnTo>
                    <a:pt x="4" y="61"/>
                  </a:lnTo>
                  <a:lnTo>
                    <a:pt x="3" y="59"/>
                  </a:lnTo>
                  <a:lnTo>
                    <a:pt x="3" y="57"/>
                  </a:lnTo>
                  <a:lnTo>
                    <a:pt x="2" y="52"/>
                  </a:lnTo>
                  <a:lnTo>
                    <a:pt x="2" y="52"/>
                  </a:lnTo>
                  <a:lnTo>
                    <a:pt x="2" y="50"/>
                  </a:lnTo>
                  <a:lnTo>
                    <a:pt x="2" y="48"/>
                  </a:lnTo>
                  <a:lnTo>
                    <a:pt x="3" y="47"/>
                  </a:lnTo>
                  <a:lnTo>
                    <a:pt x="3" y="47"/>
                  </a:lnTo>
                  <a:lnTo>
                    <a:pt x="4" y="47"/>
                  </a:lnTo>
                  <a:lnTo>
                    <a:pt x="8" y="46"/>
                  </a:lnTo>
                  <a:lnTo>
                    <a:pt x="24" y="40"/>
                  </a:lnTo>
                  <a:lnTo>
                    <a:pt x="25" y="39"/>
                  </a:lnTo>
                  <a:lnTo>
                    <a:pt x="25" y="37"/>
                  </a:lnTo>
                  <a:lnTo>
                    <a:pt x="25" y="36"/>
                  </a:lnTo>
                  <a:lnTo>
                    <a:pt x="25" y="34"/>
                  </a:lnTo>
                  <a:lnTo>
                    <a:pt x="26" y="33"/>
                  </a:lnTo>
                  <a:lnTo>
                    <a:pt x="28" y="32"/>
                  </a:lnTo>
                  <a:lnTo>
                    <a:pt x="31" y="32"/>
                  </a:lnTo>
                  <a:lnTo>
                    <a:pt x="32" y="33"/>
                  </a:lnTo>
                  <a:lnTo>
                    <a:pt x="33" y="36"/>
                  </a:lnTo>
                  <a:lnTo>
                    <a:pt x="35" y="37"/>
                  </a:lnTo>
                  <a:lnTo>
                    <a:pt x="35" y="39"/>
                  </a:lnTo>
                  <a:lnTo>
                    <a:pt x="35" y="40"/>
                  </a:lnTo>
                  <a:lnTo>
                    <a:pt x="35" y="44"/>
                  </a:lnTo>
                  <a:lnTo>
                    <a:pt x="35" y="47"/>
                  </a:lnTo>
                  <a:lnTo>
                    <a:pt x="36" y="47"/>
                  </a:lnTo>
                  <a:lnTo>
                    <a:pt x="36" y="48"/>
                  </a:lnTo>
                  <a:lnTo>
                    <a:pt x="36" y="48"/>
                  </a:lnTo>
                  <a:lnTo>
                    <a:pt x="42" y="47"/>
                  </a:lnTo>
                  <a:lnTo>
                    <a:pt x="47" y="46"/>
                  </a:lnTo>
                  <a:lnTo>
                    <a:pt x="54" y="41"/>
                  </a:lnTo>
                  <a:lnTo>
                    <a:pt x="57" y="39"/>
                  </a:lnTo>
                  <a:lnTo>
                    <a:pt x="58" y="39"/>
                  </a:lnTo>
                  <a:lnTo>
                    <a:pt x="58" y="37"/>
                  </a:lnTo>
                  <a:lnTo>
                    <a:pt x="61" y="37"/>
                  </a:lnTo>
                  <a:lnTo>
                    <a:pt x="61" y="37"/>
                  </a:lnTo>
                  <a:lnTo>
                    <a:pt x="78" y="39"/>
                  </a:lnTo>
                  <a:lnTo>
                    <a:pt x="79" y="40"/>
                  </a:lnTo>
                  <a:lnTo>
                    <a:pt x="82" y="41"/>
                  </a:lnTo>
                  <a:lnTo>
                    <a:pt x="82" y="44"/>
                  </a:lnTo>
                  <a:lnTo>
                    <a:pt x="83" y="44"/>
                  </a:lnTo>
                  <a:lnTo>
                    <a:pt x="83" y="46"/>
                  </a:lnTo>
                  <a:lnTo>
                    <a:pt x="83" y="47"/>
                  </a:lnTo>
                  <a:lnTo>
                    <a:pt x="83" y="48"/>
                  </a:lnTo>
                  <a:lnTo>
                    <a:pt x="83" y="48"/>
                  </a:lnTo>
                  <a:lnTo>
                    <a:pt x="85" y="50"/>
                  </a:lnTo>
                  <a:lnTo>
                    <a:pt x="86" y="50"/>
                  </a:lnTo>
                  <a:lnTo>
                    <a:pt x="87" y="50"/>
                  </a:lnTo>
                  <a:lnTo>
                    <a:pt x="93" y="47"/>
                  </a:lnTo>
                  <a:lnTo>
                    <a:pt x="94" y="47"/>
                  </a:lnTo>
                  <a:lnTo>
                    <a:pt x="96" y="47"/>
                  </a:lnTo>
                  <a:lnTo>
                    <a:pt x="97" y="48"/>
                  </a:lnTo>
                  <a:lnTo>
                    <a:pt x="98" y="50"/>
                  </a:lnTo>
                  <a:lnTo>
                    <a:pt x="100" y="50"/>
                  </a:lnTo>
                  <a:lnTo>
                    <a:pt x="111" y="61"/>
                  </a:lnTo>
                  <a:lnTo>
                    <a:pt x="116" y="68"/>
                  </a:lnTo>
                  <a:lnTo>
                    <a:pt x="118" y="69"/>
                  </a:lnTo>
                  <a:lnTo>
                    <a:pt x="118" y="70"/>
                  </a:lnTo>
                  <a:lnTo>
                    <a:pt x="118" y="70"/>
                  </a:lnTo>
                  <a:lnTo>
                    <a:pt x="116" y="72"/>
                  </a:lnTo>
                  <a:lnTo>
                    <a:pt x="116" y="72"/>
                  </a:lnTo>
                  <a:lnTo>
                    <a:pt x="115" y="73"/>
                  </a:lnTo>
                  <a:lnTo>
                    <a:pt x="115" y="75"/>
                  </a:lnTo>
                  <a:lnTo>
                    <a:pt x="116" y="75"/>
                  </a:lnTo>
                  <a:lnTo>
                    <a:pt x="116" y="76"/>
                  </a:lnTo>
                  <a:lnTo>
                    <a:pt x="118" y="77"/>
                  </a:lnTo>
                  <a:lnTo>
                    <a:pt x="119" y="77"/>
                  </a:lnTo>
                  <a:lnTo>
                    <a:pt x="119" y="79"/>
                  </a:lnTo>
                  <a:lnTo>
                    <a:pt x="121" y="83"/>
                  </a:lnTo>
                  <a:lnTo>
                    <a:pt x="122" y="84"/>
                  </a:lnTo>
                  <a:lnTo>
                    <a:pt x="122" y="86"/>
                  </a:lnTo>
                  <a:lnTo>
                    <a:pt x="125" y="87"/>
                  </a:lnTo>
                  <a:lnTo>
                    <a:pt x="125" y="87"/>
                  </a:lnTo>
                  <a:lnTo>
                    <a:pt x="125" y="88"/>
                  </a:lnTo>
                  <a:lnTo>
                    <a:pt x="126" y="91"/>
                  </a:lnTo>
                  <a:lnTo>
                    <a:pt x="126" y="93"/>
                  </a:lnTo>
                  <a:lnTo>
                    <a:pt x="126" y="94"/>
                  </a:lnTo>
                  <a:lnTo>
                    <a:pt x="127" y="97"/>
                  </a:lnTo>
                  <a:lnTo>
                    <a:pt x="127" y="99"/>
                  </a:lnTo>
                  <a:lnTo>
                    <a:pt x="129" y="102"/>
                  </a:lnTo>
                  <a:lnTo>
                    <a:pt x="129" y="104"/>
                  </a:lnTo>
                  <a:lnTo>
                    <a:pt x="129" y="108"/>
                  </a:lnTo>
                  <a:lnTo>
                    <a:pt x="129" y="109"/>
                  </a:lnTo>
                  <a:lnTo>
                    <a:pt x="129" y="111"/>
                  </a:lnTo>
                  <a:lnTo>
                    <a:pt x="132" y="113"/>
                  </a:lnTo>
                  <a:lnTo>
                    <a:pt x="132" y="115"/>
                  </a:lnTo>
                  <a:lnTo>
                    <a:pt x="134" y="120"/>
                  </a:lnTo>
                  <a:lnTo>
                    <a:pt x="136" y="122"/>
                  </a:lnTo>
                  <a:lnTo>
                    <a:pt x="137" y="124"/>
                  </a:lnTo>
                  <a:lnTo>
                    <a:pt x="140" y="126"/>
                  </a:lnTo>
                  <a:lnTo>
                    <a:pt x="152" y="131"/>
                  </a:lnTo>
                  <a:lnTo>
                    <a:pt x="156" y="133"/>
                  </a:lnTo>
                  <a:lnTo>
                    <a:pt x="158" y="133"/>
                  </a:lnTo>
                  <a:lnTo>
                    <a:pt x="166" y="140"/>
                  </a:lnTo>
                  <a:lnTo>
                    <a:pt x="169" y="141"/>
                  </a:lnTo>
                  <a:lnTo>
                    <a:pt x="170" y="144"/>
                  </a:lnTo>
                  <a:lnTo>
                    <a:pt x="172" y="147"/>
                  </a:lnTo>
                  <a:lnTo>
                    <a:pt x="173" y="151"/>
                  </a:lnTo>
                  <a:lnTo>
                    <a:pt x="174" y="152"/>
                  </a:lnTo>
                  <a:lnTo>
                    <a:pt x="174" y="153"/>
                  </a:lnTo>
                  <a:lnTo>
                    <a:pt x="177" y="153"/>
                  </a:lnTo>
                  <a:lnTo>
                    <a:pt x="179" y="153"/>
                  </a:lnTo>
                  <a:lnTo>
                    <a:pt x="180" y="153"/>
                  </a:lnTo>
                  <a:lnTo>
                    <a:pt x="181" y="155"/>
                  </a:lnTo>
                  <a:lnTo>
                    <a:pt x="183" y="156"/>
                  </a:lnTo>
                  <a:lnTo>
                    <a:pt x="184" y="158"/>
                  </a:lnTo>
                  <a:lnTo>
                    <a:pt x="187" y="158"/>
                  </a:lnTo>
                  <a:lnTo>
                    <a:pt x="195" y="159"/>
                  </a:lnTo>
                  <a:lnTo>
                    <a:pt x="197" y="159"/>
                  </a:lnTo>
                  <a:lnTo>
                    <a:pt x="198" y="160"/>
                  </a:lnTo>
                  <a:lnTo>
                    <a:pt x="202" y="163"/>
                  </a:lnTo>
                  <a:lnTo>
                    <a:pt x="202" y="163"/>
                  </a:lnTo>
                  <a:lnTo>
                    <a:pt x="206" y="164"/>
                  </a:lnTo>
                  <a:lnTo>
                    <a:pt x="208" y="166"/>
                  </a:lnTo>
                  <a:lnTo>
                    <a:pt x="212" y="169"/>
                  </a:lnTo>
                  <a:lnTo>
                    <a:pt x="213" y="169"/>
                  </a:lnTo>
                  <a:lnTo>
                    <a:pt x="213" y="169"/>
                  </a:lnTo>
                  <a:lnTo>
                    <a:pt x="215" y="167"/>
                  </a:lnTo>
                  <a:lnTo>
                    <a:pt x="217" y="158"/>
                  </a:lnTo>
                  <a:lnTo>
                    <a:pt x="219" y="156"/>
                  </a:lnTo>
                  <a:lnTo>
                    <a:pt x="219" y="155"/>
                  </a:lnTo>
                  <a:lnTo>
                    <a:pt x="217" y="152"/>
                  </a:lnTo>
                  <a:lnTo>
                    <a:pt x="217" y="151"/>
                  </a:lnTo>
                  <a:lnTo>
                    <a:pt x="219" y="149"/>
                  </a:lnTo>
                  <a:lnTo>
                    <a:pt x="219" y="149"/>
                  </a:lnTo>
                  <a:lnTo>
                    <a:pt x="220" y="148"/>
                  </a:lnTo>
                  <a:lnTo>
                    <a:pt x="223" y="148"/>
                  </a:lnTo>
                  <a:lnTo>
                    <a:pt x="224" y="147"/>
                  </a:lnTo>
                  <a:lnTo>
                    <a:pt x="224" y="145"/>
                  </a:lnTo>
                  <a:lnTo>
                    <a:pt x="226" y="144"/>
                  </a:lnTo>
                  <a:lnTo>
                    <a:pt x="226" y="144"/>
                  </a:lnTo>
                  <a:lnTo>
                    <a:pt x="226" y="140"/>
                  </a:lnTo>
                  <a:lnTo>
                    <a:pt x="226" y="138"/>
                  </a:lnTo>
                  <a:lnTo>
                    <a:pt x="227" y="138"/>
                  </a:lnTo>
                  <a:lnTo>
                    <a:pt x="227" y="138"/>
                  </a:lnTo>
                  <a:lnTo>
                    <a:pt x="228" y="138"/>
                  </a:lnTo>
                  <a:lnTo>
                    <a:pt x="230" y="141"/>
                  </a:lnTo>
                  <a:lnTo>
                    <a:pt x="231" y="142"/>
                  </a:lnTo>
                  <a:lnTo>
                    <a:pt x="233" y="144"/>
                  </a:lnTo>
                  <a:lnTo>
                    <a:pt x="233" y="147"/>
                  </a:lnTo>
                  <a:lnTo>
                    <a:pt x="235" y="147"/>
                  </a:lnTo>
                  <a:lnTo>
                    <a:pt x="235" y="148"/>
                  </a:lnTo>
                  <a:lnTo>
                    <a:pt x="237" y="148"/>
                  </a:lnTo>
                  <a:lnTo>
                    <a:pt x="241" y="147"/>
                  </a:lnTo>
                  <a:lnTo>
                    <a:pt x="242" y="147"/>
                  </a:lnTo>
                  <a:lnTo>
                    <a:pt x="244" y="148"/>
                  </a:lnTo>
                  <a:lnTo>
                    <a:pt x="246" y="153"/>
                  </a:lnTo>
                  <a:lnTo>
                    <a:pt x="252" y="158"/>
                  </a:lnTo>
                  <a:lnTo>
                    <a:pt x="252" y="158"/>
                  </a:lnTo>
                  <a:lnTo>
                    <a:pt x="252" y="159"/>
                  </a:lnTo>
                  <a:lnTo>
                    <a:pt x="253" y="164"/>
                  </a:lnTo>
                  <a:lnTo>
                    <a:pt x="253" y="166"/>
                  </a:lnTo>
                  <a:lnTo>
                    <a:pt x="253" y="169"/>
                  </a:lnTo>
                  <a:lnTo>
                    <a:pt x="252" y="171"/>
                  </a:lnTo>
                  <a:lnTo>
                    <a:pt x="252" y="171"/>
                  </a:lnTo>
                  <a:lnTo>
                    <a:pt x="251" y="174"/>
                  </a:lnTo>
                  <a:lnTo>
                    <a:pt x="251" y="176"/>
                  </a:lnTo>
                  <a:lnTo>
                    <a:pt x="249" y="177"/>
                  </a:lnTo>
                  <a:lnTo>
                    <a:pt x="251" y="177"/>
                  </a:lnTo>
                  <a:lnTo>
                    <a:pt x="252" y="180"/>
                  </a:lnTo>
                  <a:lnTo>
                    <a:pt x="255" y="180"/>
                  </a:lnTo>
                  <a:lnTo>
                    <a:pt x="257" y="180"/>
                  </a:lnTo>
                  <a:lnTo>
                    <a:pt x="259" y="180"/>
                  </a:lnTo>
                  <a:lnTo>
                    <a:pt x="260" y="180"/>
                  </a:lnTo>
                  <a:lnTo>
                    <a:pt x="260" y="178"/>
                  </a:lnTo>
                  <a:lnTo>
                    <a:pt x="260" y="173"/>
                  </a:lnTo>
                  <a:lnTo>
                    <a:pt x="262" y="171"/>
                  </a:lnTo>
                  <a:lnTo>
                    <a:pt x="262" y="170"/>
                  </a:lnTo>
                  <a:lnTo>
                    <a:pt x="263" y="170"/>
                  </a:lnTo>
                  <a:lnTo>
                    <a:pt x="264" y="169"/>
                  </a:lnTo>
                  <a:lnTo>
                    <a:pt x="267" y="169"/>
                  </a:lnTo>
                  <a:lnTo>
                    <a:pt x="270" y="169"/>
                  </a:lnTo>
                  <a:lnTo>
                    <a:pt x="271" y="169"/>
                  </a:lnTo>
                  <a:lnTo>
                    <a:pt x="273" y="169"/>
                  </a:lnTo>
                  <a:lnTo>
                    <a:pt x="274" y="167"/>
                  </a:lnTo>
                  <a:lnTo>
                    <a:pt x="275" y="167"/>
                  </a:lnTo>
                  <a:lnTo>
                    <a:pt x="280" y="170"/>
                  </a:lnTo>
                  <a:lnTo>
                    <a:pt x="280" y="171"/>
                  </a:lnTo>
                  <a:lnTo>
                    <a:pt x="281" y="173"/>
                  </a:lnTo>
                  <a:lnTo>
                    <a:pt x="284" y="176"/>
                  </a:lnTo>
                  <a:lnTo>
                    <a:pt x="284" y="177"/>
                  </a:lnTo>
                  <a:lnTo>
                    <a:pt x="285" y="178"/>
                  </a:lnTo>
                  <a:lnTo>
                    <a:pt x="285" y="180"/>
                  </a:lnTo>
                  <a:lnTo>
                    <a:pt x="285" y="181"/>
                  </a:lnTo>
                  <a:lnTo>
                    <a:pt x="285" y="182"/>
                  </a:lnTo>
                  <a:lnTo>
                    <a:pt x="286" y="182"/>
                  </a:lnTo>
                  <a:lnTo>
                    <a:pt x="288" y="182"/>
                  </a:lnTo>
                  <a:lnTo>
                    <a:pt x="288" y="184"/>
                  </a:lnTo>
                  <a:lnTo>
                    <a:pt x="288" y="185"/>
                  </a:lnTo>
                  <a:lnTo>
                    <a:pt x="289" y="187"/>
                  </a:lnTo>
                  <a:lnTo>
                    <a:pt x="289" y="188"/>
                  </a:lnTo>
                  <a:lnTo>
                    <a:pt x="289" y="188"/>
                  </a:lnTo>
                  <a:lnTo>
                    <a:pt x="289" y="189"/>
                  </a:lnTo>
                  <a:lnTo>
                    <a:pt x="288" y="191"/>
                  </a:lnTo>
                  <a:lnTo>
                    <a:pt x="288" y="191"/>
                  </a:lnTo>
                  <a:lnTo>
                    <a:pt x="284" y="194"/>
                  </a:lnTo>
                  <a:lnTo>
                    <a:pt x="282" y="195"/>
                  </a:lnTo>
                  <a:lnTo>
                    <a:pt x="282" y="196"/>
                  </a:lnTo>
                  <a:lnTo>
                    <a:pt x="281" y="198"/>
                  </a:lnTo>
                  <a:lnTo>
                    <a:pt x="281" y="199"/>
                  </a:lnTo>
                  <a:lnTo>
                    <a:pt x="281" y="199"/>
                  </a:lnTo>
                  <a:lnTo>
                    <a:pt x="282" y="202"/>
                  </a:lnTo>
                  <a:lnTo>
                    <a:pt x="286" y="205"/>
                  </a:lnTo>
                  <a:lnTo>
                    <a:pt x="288" y="203"/>
                  </a:lnTo>
                  <a:lnTo>
                    <a:pt x="292" y="202"/>
                  </a:lnTo>
                  <a:lnTo>
                    <a:pt x="293" y="200"/>
                  </a:lnTo>
                  <a:lnTo>
                    <a:pt x="293" y="200"/>
                  </a:lnTo>
                  <a:lnTo>
                    <a:pt x="295" y="195"/>
                  </a:lnTo>
                  <a:lnTo>
                    <a:pt x="296" y="192"/>
                  </a:lnTo>
                  <a:lnTo>
                    <a:pt x="296" y="191"/>
                  </a:lnTo>
                  <a:lnTo>
                    <a:pt x="296" y="191"/>
                  </a:lnTo>
                  <a:lnTo>
                    <a:pt x="296" y="188"/>
                  </a:lnTo>
                  <a:lnTo>
                    <a:pt x="296" y="187"/>
                  </a:lnTo>
                  <a:lnTo>
                    <a:pt x="298" y="185"/>
                  </a:lnTo>
                  <a:lnTo>
                    <a:pt x="298" y="184"/>
                  </a:lnTo>
                  <a:lnTo>
                    <a:pt x="299" y="182"/>
                  </a:lnTo>
                  <a:lnTo>
                    <a:pt x="299" y="181"/>
                  </a:lnTo>
                  <a:lnTo>
                    <a:pt x="300" y="180"/>
                  </a:lnTo>
                  <a:lnTo>
                    <a:pt x="300" y="178"/>
                  </a:lnTo>
                  <a:lnTo>
                    <a:pt x="300" y="177"/>
                  </a:lnTo>
                  <a:lnTo>
                    <a:pt x="299" y="176"/>
                  </a:lnTo>
                  <a:lnTo>
                    <a:pt x="300" y="176"/>
                  </a:lnTo>
                  <a:lnTo>
                    <a:pt x="302" y="174"/>
                  </a:lnTo>
                  <a:lnTo>
                    <a:pt x="302" y="174"/>
                  </a:lnTo>
                  <a:lnTo>
                    <a:pt x="306" y="177"/>
                  </a:lnTo>
                  <a:lnTo>
                    <a:pt x="314" y="177"/>
                  </a:lnTo>
                  <a:lnTo>
                    <a:pt x="316" y="177"/>
                  </a:lnTo>
                  <a:lnTo>
                    <a:pt x="317" y="178"/>
                  </a:lnTo>
                  <a:lnTo>
                    <a:pt x="318" y="178"/>
                  </a:lnTo>
                  <a:lnTo>
                    <a:pt x="320" y="180"/>
                  </a:lnTo>
                  <a:lnTo>
                    <a:pt x="320" y="180"/>
                  </a:lnTo>
                  <a:lnTo>
                    <a:pt x="321" y="181"/>
                  </a:lnTo>
                  <a:lnTo>
                    <a:pt x="321" y="181"/>
                  </a:lnTo>
                  <a:lnTo>
                    <a:pt x="322" y="181"/>
                  </a:lnTo>
                  <a:lnTo>
                    <a:pt x="324" y="181"/>
                  </a:lnTo>
                  <a:lnTo>
                    <a:pt x="324" y="181"/>
                  </a:lnTo>
                  <a:lnTo>
                    <a:pt x="325" y="180"/>
                  </a:lnTo>
                  <a:lnTo>
                    <a:pt x="328" y="180"/>
                  </a:lnTo>
                  <a:lnTo>
                    <a:pt x="329" y="180"/>
                  </a:lnTo>
                  <a:lnTo>
                    <a:pt x="329" y="178"/>
                  </a:lnTo>
                  <a:lnTo>
                    <a:pt x="333" y="176"/>
                  </a:lnTo>
                  <a:lnTo>
                    <a:pt x="335" y="176"/>
                  </a:lnTo>
                  <a:lnTo>
                    <a:pt x="336" y="176"/>
                  </a:lnTo>
                  <a:lnTo>
                    <a:pt x="338" y="176"/>
                  </a:lnTo>
                  <a:lnTo>
                    <a:pt x="338" y="177"/>
                  </a:lnTo>
                  <a:lnTo>
                    <a:pt x="339" y="177"/>
                  </a:lnTo>
                  <a:lnTo>
                    <a:pt x="340" y="177"/>
                  </a:lnTo>
                  <a:lnTo>
                    <a:pt x="342" y="177"/>
                  </a:lnTo>
                  <a:lnTo>
                    <a:pt x="343" y="176"/>
                  </a:lnTo>
                  <a:lnTo>
                    <a:pt x="345" y="174"/>
                  </a:lnTo>
                  <a:lnTo>
                    <a:pt x="346" y="173"/>
                  </a:lnTo>
                  <a:lnTo>
                    <a:pt x="349" y="167"/>
                  </a:lnTo>
                  <a:lnTo>
                    <a:pt x="351" y="162"/>
                  </a:lnTo>
                  <a:lnTo>
                    <a:pt x="351" y="160"/>
                  </a:lnTo>
                  <a:lnTo>
                    <a:pt x="350" y="158"/>
                  </a:lnTo>
                  <a:lnTo>
                    <a:pt x="350" y="156"/>
                  </a:lnTo>
                  <a:lnTo>
                    <a:pt x="350" y="155"/>
                  </a:lnTo>
                  <a:lnTo>
                    <a:pt x="349" y="155"/>
                  </a:lnTo>
                  <a:lnTo>
                    <a:pt x="347" y="153"/>
                  </a:lnTo>
                  <a:lnTo>
                    <a:pt x="343" y="151"/>
                  </a:lnTo>
                  <a:lnTo>
                    <a:pt x="342" y="149"/>
                  </a:lnTo>
                  <a:lnTo>
                    <a:pt x="340" y="148"/>
                  </a:lnTo>
                  <a:lnTo>
                    <a:pt x="340" y="147"/>
                  </a:lnTo>
                  <a:lnTo>
                    <a:pt x="340" y="144"/>
                  </a:lnTo>
                  <a:lnTo>
                    <a:pt x="340" y="141"/>
                  </a:lnTo>
                  <a:lnTo>
                    <a:pt x="340" y="138"/>
                  </a:lnTo>
                  <a:lnTo>
                    <a:pt x="342" y="135"/>
                  </a:lnTo>
                  <a:lnTo>
                    <a:pt x="343" y="129"/>
                  </a:lnTo>
                  <a:lnTo>
                    <a:pt x="345" y="127"/>
                  </a:lnTo>
                  <a:lnTo>
                    <a:pt x="345" y="126"/>
                  </a:lnTo>
                  <a:lnTo>
                    <a:pt x="346" y="124"/>
                  </a:lnTo>
                  <a:lnTo>
                    <a:pt x="349" y="123"/>
                  </a:lnTo>
                  <a:lnTo>
                    <a:pt x="351" y="122"/>
                  </a:lnTo>
                  <a:lnTo>
                    <a:pt x="356" y="120"/>
                  </a:lnTo>
                  <a:lnTo>
                    <a:pt x="358" y="119"/>
                  </a:lnTo>
                  <a:lnTo>
                    <a:pt x="360" y="119"/>
                  </a:lnTo>
                  <a:lnTo>
                    <a:pt x="361" y="120"/>
                  </a:lnTo>
                  <a:lnTo>
                    <a:pt x="363" y="122"/>
                  </a:lnTo>
                  <a:lnTo>
                    <a:pt x="363" y="122"/>
                  </a:lnTo>
                  <a:lnTo>
                    <a:pt x="364" y="122"/>
                  </a:lnTo>
                  <a:lnTo>
                    <a:pt x="365" y="119"/>
                  </a:lnTo>
                  <a:lnTo>
                    <a:pt x="365" y="117"/>
                  </a:lnTo>
                  <a:lnTo>
                    <a:pt x="365" y="116"/>
                  </a:lnTo>
                  <a:lnTo>
                    <a:pt x="367" y="116"/>
                  </a:lnTo>
                  <a:lnTo>
                    <a:pt x="368" y="116"/>
                  </a:lnTo>
                  <a:lnTo>
                    <a:pt x="369" y="116"/>
                  </a:lnTo>
                  <a:lnTo>
                    <a:pt x="371" y="116"/>
                  </a:lnTo>
                  <a:lnTo>
                    <a:pt x="372" y="116"/>
                  </a:lnTo>
                  <a:lnTo>
                    <a:pt x="376" y="120"/>
                  </a:lnTo>
                  <a:lnTo>
                    <a:pt x="379" y="123"/>
                  </a:lnTo>
                  <a:lnTo>
                    <a:pt x="383" y="127"/>
                  </a:lnTo>
                  <a:lnTo>
                    <a:pt x="385" y="129"/>
                  </a:lnTo>
                  <a:lnTo>
                    <a:pt x="386" y="129"/>
                  </a:lnTo>
                  <a:lnTo>
                    <a:pt x="387" y="127"/>
                  </a:lnTo>
                  <a:lnTo>
                    <a:pt x="392" y="117"/>
                  </a:lnTo>
                  <a:lnTo>
                    <a:pt x="394" y="115"/>
                  </a:lnTo>
                  <a:lnTo>
                    <a:pt x="394" y="113"/>
                  </a:lnTo>
                  <a:lnTo>
                    <a:pt x="396" y="112"/>
                  </a:lnTo>
                  <a:lnTo>
                    <a:pt x="394" y="111"/>
                  </a:lnTo>
                  <a:lnTo>
                    <a:pt x="393" y="109"/>
                  </a:lnTo>
                  <a:lnTo>
                    <a:pt x="390" y="108"/>
                  </a:lnTo>
                  <a:lnTo>
                    <a:pt x="389" y="106"/>
                  </a:lnTo>
                  <a:lnTo>
                    <a:pt x="389" y="105"/>
                  </a:lnTo>
                  <a:lnTo>
                    <a:pt x="389" y="104"/>
                  </a:lnTo>
                  <a:lnTo>
                    <a:pt x="390" y="99"/>
                  </a:lnTo>
                  <a:lnTo>
                    <a:pt x="390" y="97"/>
                  </a:lnTo>
                  <a:lnTo>
                    <a:pt x="392" y="95"/>
                  </a:lnTo>
                  <a:lnTo>
                    <a:pt x="393" y="94"/>
                  </a:lnTo>
                  <a:lnTo>
                    <a:pt x="397" y="93"/>
                  </a:lnTo>
                  <a:lnTo>
                    <a:pt x="398" y="90"/>
                  </a:lnTo>
                  <a:lnTo>
                    <a:pt x="400" y="84"/>
                  </a:lnTo>
                  <a:lnTo>
                    <a:pt x="401" y="80"/>
                  </a:lnTo>
                  <a:lnTo>
                    <a:pt x="401" y="77"/>
                  </a:lnTo>
                  <a:lnTo>
                    <a:pt x="401" y="76"/>
                  </a:lnTo>
                  <a:lnTo>
                    <a:pt x="401" y="76"/>
                  </a:lnTo>
                  <a:lnTo>
                    <a:pt x="401" y="76"/>
                  </a:lnTo>
                  <a:lnTo>
                    <a:pt x="403" y="76"/>
                  </a:lnTo>
                  <a:lnTo>
                    <a:pt x="403" y="76"/>
                  </a:lnTo>
                  <a:lnTo>
                    <a:pt x="405" y="77"/>
                  </a:lnTo>
                  <a:lnTo>
                    <a:pt x="405" y="77"/>
                  </a:lnTo>
                  <a:lnTo>
                    <a:pt x="407" y="79"/>
                  </a:lnTo>
                  <a:lnTo>
                    <a:pt x="410" y="82"/>
                  </a:lnTo>
                  <a:lnTo>
                    <a:pt x="410" y="84"/>
                  </a:lnTo>
                  <a:lnTo>
                    <a:pt x="410" y="86"/>
                  </a:lnTo>
                  <a:lnTo>
                    <a:pt x="410" y="86"/>
                  </a:lnTo>
                  <a:lnTo>
                    <a:pt x="410" y="87"/>
                  </a:lnTo>
                  <a:lnTo>
                    <a:pt x="410" y="88"/>
                  </a:lnTo>
                  <a:lnTo>
                    <a:pt x="412" y="91"/>
                  </a:lnTo>
                  <a:lnTo>
                    <a:pt x="412" y="93"/>
                  </a:lnTo>
                  <a:lnTo>
                    <a:pt x="412" y="94"/>
                  </a:lnTo>
                  <a:lnTo>
                    <a:pt x="412" y="95"/>
                  </a:lnTo>
                  <a:lnTo>
                    <a:pt x="412" y="97"/>
                  </a:lnTo>
                  <a:lnTo>
                    <a:pt x="412" y="98"/>
                  </a:lnTo>
                  <a:lnTo>
                    <a:pt x="412" y="99"/>
                  </a:lnTo>
                  <a:lnTo>
                    <a:pt x="411" y="101"/>
                  </a:lnTo>
                  <a:lnTo>
                    <a:pt x="410" y="105"/>
                  </a:lnTo>
                  <a:lnTo>
                    <a:pt x="410" y="108"/>
                  </a:lnTo>
                  <a:lnTo>
                    <a:pt x="408" y="108"/>
                  </a:lnTo>
                  <a:lnTo>
                    <a:pt x="407" y="108"/>
                  </a:lnTo>
                  <a:lnTo>
                    <a:pt x="407" y="109"/>
                  </a:lnTo>
                  <a:lnTo>
                    <a:pt x="405" y="111"/>
                  </a:lnTo>
                  <a:lnTo>
                    <a:pt x="404" y="112"/>
                  </a:lnTo>
                  <a:lnTo>
                    <a:pt x="404" y="115"/>
                  </a:lnTo>
                  <a:lnTo>
                    <a:pt x="404" y="116"/>
                  </a:lnTo>
                  <a:lnTo>
                    <a:pt x="404" y="117"/>
                  </a:lnTo>
                  <a:lnTo>
                    <a:pt x="405" y="117"/>
                  </a:lnTo>
                  <a:lnTo>
                    <a:pt x="405" y="119"/>
                  </a:lnTo>
                  <a:lnTo>
                    <a:pt x="407" y="122"/>
                  </a:lnTo>
                  <a:lnTo>
                    <a:pt x="407" y="123"/>
                  </a:lnTo>
                  <a:lnTo>
                    <a:pt x="407" y="124"/>
                  </a:lnTo>
                  <a:lnTo>
                    <a:pt x="407" y="126"/>
                  </a:lnTo>
                  <a:lnTo>
                    <a:pt x="407" y="127"/>
                  </a:lnTo>
                  <a:lnTo>
                    <a:pt x="407" y="127"/>
                  </a:lnTo>
                  <a:lnTo>
                    <a:pt x="407" y="129"/>
                  </a:lnTo>
                  <a:lnTo>
                    <a:pt x="407" y="127"/>
                  </a:lnTo>
                  <a:lnTo>
                    <a:pt x="411" y="124"/>
                  </a:lnTo>
                  <a:lnTo>
                    <a:pt x="416" y="119"/>
                  </a:lnTo>
                  <a:lnTo>
                    <a:pt x="418" y="117"/>
                  </a:lnTo>
                  <a:lnTo>
                    <a:pt x="421" y="117"/>
                  </a:lnTo>
                  <a:lnTo>
                    <a:pt x="422" y="117"/>
                  </a:lnTo>
                  <a:lnTo>
                    <a:pt x="426" y="117"/>
                  </a:lnTo>
                  <a:lnTo>
                    <a:pt x="428" y="117"/>
                  </a:lnTo>
                  <a:lnTo>
                    <a:pt x="429" y="117"/>
                  </a:lnTo>
                  <a:lnTo>
                    <a:pt x="430" y="115"/>
                  </a:lnTo>
                  <a:lnTo>
                    <a:pt x="432" y="111"/>
                  </a:lnTo>
                  <a:lnTo>
                    <a:pt x="432" y="109"/>
                  </a:lnTo>
                  <a:lnTo>
                    <a:pt x="433" y="108"/>
                  </a:lnTo>
                  <a:lnTo>
                    <a:pt x="434" y="108"/>
                  </a:lnTo>
                  <a:lnTo>
                    <a:pt x="434" y="108"/>
                  </a:lnTo>
                  <a:lnTo>
                    <a:pt x="440" y="106"/>
                  </a:lnTo>
                  <a:lnTo>
                    <a:pt x="441" y="105"/>
                  </a:lnTo>
                  <a:lnTo>
                    <a:pt x="443" y="105"/>
                  </a:lnTo>
                  <a:lnTo>
                    <a:pt x="443" y="104"/>
                  </a:lnTo>
                  <a:lnTo>
                    <a:pt x="446" y="99"/>
                  </a:lnTo>
                  <a:lnTo>
                    <a:pt x="446" y="99"/>
                  </a:lnTo>
                  <a:lnTo>
                    <a:pt x="447" y="99"/>
                  </a:lnTo>
                  <a:lnTo>
                    <a:pt x="451" y="98"/>
                  </a:lnTo>
                  <a:lnTo>
                    <a:pt x="451" y="97"/>
                  </a:lnTo>
                  <a:lnTo>
                    <a:pt x="452" y="97"/>
                  </a:lnTo>
                  <a:lnTo>
                    <a:pt x="454" y="97"/>
                  </a:lnTo>
                  <a:lnTo>
                    <a:pt x="454" y="97"/>
                  </a:lnTo>
                  <a:lnTo>
                    <a:pt x="459" y="93"/>
                  </a:lnTo>
                  <a:lnTo>
                    <a:pt x="461" y="91"/>
                  </a:lnTo>
                  <a:lnTo>
                    <a:pt x="461" y="90"/>
                  </a:lnTo>
                  <a:lnTo>
                    <a:pt x="462" y="90"/>
                  </a:lnTo>
                  <a:lnTo>
                    <a:pt x="462" y="91"/>
                  </a:lnTo>
                  <a:lnTo>
                    <a:pt x="463" y="91"/>
                  </a:lnTo>
                  <a:lnTo>
                    <a:pt x="462" y="88"/>
                  </a:lnTo>
                  <a:lnTo>
                    <a:pt x="461" y="87"/>
                  </a:lnTo>
                  <a:lnTo>
                    <a:pt x="461" y="86"/>
                  </a:lnTo>
                  <a:lnTo>
                    <a:pt x="461" y="84"/>
                  </a:lnTo>
                  <a:lnTo>
                    <a:pt x="461" y="83"/>
                  </a:lnTo>
                  <a:lnTo>
                    <a:pt x="461" y="83"/>
                  </a:lnTo>
                  <a:lnTo>
                    <a:pt x="462" y="83"/>
                  </a:lnTo>
                  <a:lnTo>
                    <a:pt x="463" y="83"/>
                  </a:lnTo>
                  <a:lnTo>
                    <a:pt x="458" y="79"/>
                  </a:lnTo>
                  <a:lnTo>
                    <a:pt x="457" y="79"/>
                  </a:lnTo>
                  <a:lnTo>
                    <a:pt x="457" y="77"/>
                  </a:lnTo>
                  <a:lnTo>
                    <a:pt x="451" y="75"/>
                  </a:lnTo>
                  <a:lnTo>
                    <a:pt x="451" y="73"/>
                  </a:lnTo>
                  <a:lnTo>
                    <a:pt x="451" y="73"/>
                  </a:lnTo>
                  <a:lnTo>
                    <a:pt x="450" y="72"/>
                  </a:lnTo>
                  <a:lnTo>
                    <a:pt x="448" y="70"/>
                  </a:lnTo>
                  <a:lnTo>
                    <a:pt x="448" y="68"/>
                  </a:lnTo>
                  <a:lnTo>
                    <a:pt x="450" y="66"/>
                  </a:lnTo>
                  <a:lnTo>
                    <a:pt x="450" y="64"/>
                  </a:lnTo>
                  <a:lnTo>
                    <a:pt x="451" y="64"/>
                  </a:lnTo>
                  <a:lnTo>
                    <a:pt x="451" y="62"/>
                  </a:lnTo>
                  <a:lnTo>
                    <a:pt x="450" y="61"/>
                  </a:lnTo>
                  <a:lnTo>
                    <a:pt x="450" y="61"/>
                  </a:lnTo>
                  <a:lnTo>
                    <a:pt x="448" y="62"/>
                  </a:lnTo>
                  <a:lnTo>
                    <a:pt x="447" y="64"/>
                  </a:lnTo>
                  <a:lnTo>
                    <a:pt x="446" y="62"/>
                  </a:lnTo>
                  <a:lnTo>
                    <a:pt x="447" y="61"/>
                  </a:lnTo>
                  <a:lnTo>
                    <a:pt x="448" y="61"/>
                  </a:lnTo>
                  <a:lnTo>
                    <a:pt x="448" y="59"/>
                  </a:lnTo>
                  <a:lnTo>
                    <a:pt x="448" y="58"/>
                  </a:lnTo>
                  <a:lnTo>
                    <a:pt x="447" y="57"/>
                  </a:lnTo>
                  <a:lnTo>
                    <a:pt x="446" y="55"/>
                  </a:lnTo>
                  <a:lnTo>
                    <a:pt x="443" y="55"/>
                  </a:lnTo>
                  <a:lnTo>
                    <a:pt x="441" y="55"/>
                  </a:lnTo>
                  <a:lnTo>
                    <a:pt x="441" y="54"/>
                  </a:lnTo>
                  <a:lnTo>
                    <a:pt x="443" y="52"/>
                  </a:lnTo>
                  <a:lnTo>
                    <a:pt x="443" y="52"/>
                  </a:lnTo>
                  <a:lnTo>
                    <a:pt x="443" y="51"/>
                  </a:lnTo>
                  <a:lnTo>
                    <a:pt x="443" y="50"/>
                  </a:lnTo>
                  <a:lnTo>
                    <a:pt x="437" y="41"/>
                  </a:lnTo>
                  <a:lnTo>
                    <a:pt x="434" y="39"/>
                  </a:lnTo>
                  <a:lnTo>
                    <a:pt x="436" y="39"/>
                  </a:lnTo>
                  <a:lnTo>
                    <a:pt x="437" y="37"/>
                  </a:lnTo>
                  <a:lnTo>
                    <a:pt x="443" y="36"/>
                  </a:lnTo>
                  <a:lnTo>
                    <a:pt x="443" y="36"/>
                  </a:lnTo>
                  <a:lnTo>
                    <a:pt x="444" y="34"/>
                  </a:lnTo>
                  <a:lnTo>
                    <a:pt x="446" y="34"/>
                  </a:lnTo>
                  <a:lnTo>
                    <a:pt x="447" y="34"/>
                  </a:lnTo>
                  <a:lnTo>
                    <a:pt x="448" y="34"/>
                  </a:lnTo>
                  <a:lnTo>
                    <a:pt x="448" y="34"/>
                  </a:lnTo>
                  <a:lnTo>
                    <a:pt x="450" y="36"/>
                  </a:lnTo>
                  <a:lnTo>
                    <a:pt x="450" y="36"/>
                  </a:lnTo>
                  <a:lnTo>
                    <a:pt x="451" y="36"/>
                  </a:lnTo>
                  <a:lnTo>
                    <a:pt x="451" y="36"/>
                  </a:lnTo>
                  <a:lnTo>
                    <a:pt x="452" y="36"/>
                  </a:lnTo>
                  <a:lnTo>
                    <a:pt x="454" y="36"/>
                  </a:lnTo>
                  <a:lnTo>
                    <a:pt x="455" y="34"/>
                  </a:lnTo>
                  <a:lnTo>
                    <a:pt x="457" y="33"/>
                  </a:lnTo>
                  <a:lnTo>
                    <a:pt x="458" y="28"/>
                  </a:lnTo>
                  <a:lnTo>
                    <a:pt x="459" y="26"/>
                  </a:lnTo>
                  <a:lnTo>
                    <a:pt x="461" y="25"/>
                  </a:lnTo>
                  <a:lnTo>
                    <a:pt x="462" y="25"/>
                  </a:lnTo>
                  <a:lnTo>
                    <a:pt x="476" y="23"/>
                  </a:lnTo>
                  <a:lnTo>
                    <a:pt x="477" y="23"/>
                  </a:lnTo>
                  <a:lnTo>
                    <a:pt x="477" y="22"/>
                  </a:lnTo>
                  <a:lnTo>
                    <a:pt x="477" y="22"/>
                  </a:lnTo>
                  <a:lnTo>
                    <a:pt x="477" y="21"/>
                  </a:lnTo>
                  <a:lnTo>
                    <a:pt x="476" y="21"/>
                  </a:lnTo>
                  <a:lnTo>
                    <a:pt x="476" y="19"/>
                  </a:lnTo>
                  <a:lnTo>
                    <a:pt x="473" y="19"/>
                  </a:lnTo>
                  <a:lnTo>
                    <a:pt x="472" y="18"/>
                  </a:lnTo>
                  <a:lnTo>
                    <a:pt x="472" y="18"/>
                  </a:lnTo>
                  <a:lnTo>
                    <a:pt x="472" y="17"/>
                  </a:lnTo>
                  <a:lnTo>
                    <a:pt x="473" y="15"/>
                  </a:lnTo>
                  <a:lnTo>
                    <a:pt x="473" y="15"/>
                  </a:lnTo>
                  <a:lnTo>
                    <a:pt x="479" y="12"/>
                  </a:lnTo>
                  <a:lnTo>
                    <a:pt x="484" y="10"/>
                  </a:lnTo>
                  <a:lnTo>
                    <a:pt x="484" y="8"/>
                  </a:lnTo>
                  <a:lnTo>
                    <a:pt x="487" y="4"/>
                  </a:lnTo>
                  <a:lnTo>
                    <a:pt x="488" y="3"/>
                  </a:lnTo>
                  <a:lnTo>
                    <a:pt x="490" y="3"/>
                  </a:lnTo>
                  <a:lnTo>
                    <a:pt x="493" y="3"/>
                  </a:lnTo>
                  <a:lnTo>
                    <a:pt x="493" y="3"/>
                  </a:lnTo>
                  <a:lnTo>
                    <a:pt x="497" y="1"/>
                  </a:lnTo>
                  <a:lnTo>
                    <a:pt x="499" y="0"/>
                  </a:lnTo>
                  <a:lnTo>
                    <a:pt x="502" y="0"/>
                  </a:lnTo>
                  <a:lnTo>
                    <a:pt x="504" y="0"/>
                  </a:lnTo>
                  <a:lnTo>
                    <a:pt x="505" y="1"/>
                  </a:lnTo>
                  <a:lnTo>
                    <a:pt x="506" y="3"/>
                  </a:lnTo>
                  <a:lnTo>
                    <a:pt x="506" y="5"/>
                  </a:lnTo>
                  <a:lnTo>
                    <a:pt x="509" y="10"/>
                  </a:lnTo>
                  <a:lnTo>
                    <a:pt x="511" y="10"/>
                  </a:lnTo>
                  <a:lnTo>
                    <a:pt x="512" y="11"/>
                  </a:lnTo>
                  <a:lnTo>
                    <a:pt x="513" y="12"/>
                  </a:lnTo>
                  <a:lnTo>
                    <a:pt x="520" y="14"/>
                  </a:lnTo>
                  <a:lnTo>
                    <a:pt x="522" y="15"/>
                  </a:lnTo>
                  <a:lnTo>
                    <a:pt x="523" y="17"/>
                  </a:lnTo>
                  <a:lnTo>
                    <a:pt x="523" y="18"/>
                  </a:lnTo>
                  <a:lnTo>
                    <a:pt x="523" y="21"/>
                  </a:lnTo>
                  <a:lnTo>
                    <a:pt x="523" y="23"/>
                  </a:lnTo>
                  <a:lnTo>
                    <a:pt x="523" y="28"/>
                  </a:lnTo>
                  <a:lnTo>
                    <a:pt x="523" y="30"/>
                  </a:lnTo>
                  <a:lnTo>
                    <a:pt x="523" y="33"/>
                  </a:lnTo>
                  <a:lnTo>
                    <a:pt x="523" y="34"/>
                  </a:lnTo>
                  <a:lnTo>
                    <a:pt x="523" y="37"/>
                  </a:lnTo>
                  <a:lnTo>
                    <a:pt x="523" y="39"/>
                  </a:lnTo>
                  <a:lnTo>
                    <a:pt x="523" y="40"/>
                  </a:lnTo>
                  <a:lnTo>
                    <a:pt x="523" y="41"/>
                  </a:lnTo>
                  <a:lnTo>
                    <a:pt x="526" y="44"/>
                  </a:lnTo>
                  <a:lnTo>
                    <a:pt x="527" y="44"/>
                  </a:lnTo>
                  <a:lnTo>
                    <a:pt x="527" y="46"/>
                  </a:lnTo>
                  <a:lnTo>
                    <a:pt x="527" y="47"/>
                  </a:lnTo>
                  <a:lnTo>
                    <a:pt x="527" y="48"/>
                  </a:lnTo>
                  <a:lnTo>
                    <a:pt x="526" y="51"/>
                  </a:lnTo>
                  <a:lnTo>
                    <a:pt x="526" y="52"/>
                  </a:lnTo>
                  <a:lnTo>
                    <a:pt x="527" y="52"/>
                  </a:lnTo>
                  <a:lnTo>
                    <a:pt x="527" y="54"/>
                  </a:lnTo>
                  <a:lnTo>
                    <a:pt x="528" y="55"/>
                  </a:lnTo>
                  <a:lnTo>
                    <a:pt x="531" y="57"/>
                  </a:lnTo>
                  <a:lnTo>
                    <a:pt x="534" y="58"/>
                  </a:lnTo>
                  <a:lnTo>
                    <a:pt x="537" y="59"/>
                  </a:lnTo>
                  <a:lnTo>
                    <a:pt x="541" y="59"/>
                  </a:lnTo>
                  <a:lnTo>
                    <a:pt x="545" y="59"/>
                  </a:lnTo>
                  <a:lnTo>
                    <a:pt x="548" y="58"/>
                  </a:lnTo>
                  <a:lnTo>
                    <a:pt x="549" y="58"/>
                  </a:lnTo>
                  <a:lnTo>
                    <a:pt x="556" y="52"/>
                  </a:lnTo>
                  <a:lnTo>
                    <a:pt x="559" y="52"/>
                  </a:lnTo>
                  <a:lnTo>
                    <a:pt x="559" y="52"/>
                  </a:lnTo>
                  <a:lnTo>
                    <a:pt x="560" y="54"/>
                  </a:lnTo>
                  <a:lnTo>
                    <a:pt x="560" y="55"/>
                  </a:lnTo>
                  <a:lnTo>
                    <a:pt x="559" y="57"/>
                  </a:lnTo>
                  <a:lnTo>
                    <a:pt x="558" y="61"/>
                  </a:lnTo>
                  <a:lnTo>
                    <a:pt x="556" y="62"/>
                  </a:lnTo>
                  <a:lnTo>
                    <a:pt x="558" y="64"/>
                  </a:lnTo>
                  <a:lnTo>
                    <a:pt x="558" y="65"/>
                  </a:lnTo>
                  <a:lnTo>
                    <a:pt x="559" y="65"/>
                  </a:lnTo>
                  <a:lnTo>
                    <a:pt x="566" y="64"/>
                  </a:lnTo>
                  <a:lnTo>
                    <a:pt x="567" y="64"/>
                  </a:lnTo>
                  <a:lnTo>
                    <a:pt x="570" y="64"/>
                  </a:lnTo>
                  <a:lnTo>
                    <a:pt x="570" y="65"/>
                  </a:lnTo>
                  <a:lnTo>
                    <a:pt x="571" y="66"/>
                  </a:lnTo>
                  <a:lnTo>
                    <a:pt x="573" y="66"/>
                  </a:lnTo>
                  <a:lnTo>
                    <a:pt x="577" y="68"/>
                  </a:lnTo>
                  <a:lnTo>
                    <a:pt x="578" y="69"/>
                  </a:lnTo>
                  <a:lnTo>
                    <a:pt x="582" y="69"/>
                  </a:lnTo>
                  <a:lnTo>
                    <a:pt x="592" y="66"/>
                  </a:lnTo>
                  <a:lnTo>
                    <a:pt x="609" y="69"/>
                  </a:lnTo>
                  <a:lnTo>
                    <a:pt x="610" y="69"/>
                  </a:lnTo>
                  <a:lnTo>
                    <a:pt x="611" y="70"/>
                  </a:lnTo>
                  <a:lnTo>
                    <a:pt x="613" y="72"/>
                  </a:lnTo>
                  <a:lnTo>
                    <a:pt x="614" y="73"/>
                  </a:lnTo>
                  <a:lnTo>
                    <a:pt x="614" y="75"/>
                  </a:lnTo>
                  <a:lnTo>
                    <a:pt x="616" y="77"/>
                  </a:lnTo>
                  <a:lnTo>
                    <a:pt x="616" y="80"/>
                  </a:lnTo>
                  <a:lnTo>
                    <a:pt x="616" y="83"/>
                  </a:lnTo>
                  <a:lnTo>
                    <a:pt x="614" y="83"/>
                  </a:lnTo>
                  <a:lnTo>
                    <a:pt x="614" y="84"/>
                  </a:lnTo>
                  <a:lnTo>
                    <a:pt x="616" y="86"/>
                  </a:lnTo>
                  <a:lnTo>
                    <a:pt x="616" y="88"/>
                  </a:lnTo>
                  <a:lnTo>
                    <a:pt x="620" y="95"/>
                  </a:lnTo>
                  <a:lnTo>
                    <a:pt x="623" y="97"/>
                  </a:lnTo>
                  <a:lnTo>
                    <a:pt x="624" y="97"/>
                  </a:lnTo>
                  <a:lnTo>
                    <a:pt x="625" y="101"/>
                  </a:lnTo>
                  <a:lnTo>
                    <a:pt x="627" y="102"/>
                  </a:lnTo>
                  <a:lnTo>
                    <a:pt x="628" y="102"/>
                  </a:lnTo>
                  <a:lnTo>
                    <a:pt x="629" y="104"/>
                  </a:lnTo>
                  <a:lnTo>
                    <a:pt x="632" y="104"/>
                  </a:lnTo>
                  <a:lnTo>
                    <a:pt x="634" y="105"/>
                  </a:lnTo>
                  <a:lnTo>
                    <a:pt x="634" y="105"/>
                  </a:lnTo>
                  <a:lnTo>
                    <a:pt x="635" y="105"/>
                  </a:lnTo>
                  <a:lnTo>
                    <a:pt x="635" y="106"/>
                  </a:lnTo>
                  <a:lnTo>
                    <a:pt x="635" y="108"/>
                  </a:lnTo>
                  <a:lnTo>
                    <a:pt x="634" y="108"/>
                  </a:lnTo>
                  <a:lnTo>
                    <a:pt x="634" y="108"/>
                  </a:lnTo>
                  <a:lnTo>
                    <a:pt x="631" y="108"/>
                  </a:lnTo>
                  <a:lnTo>
                    <a:pt x="628" y="108"/>
                  </a:lnTo>
                  <a:lnTo>
                    <a:pt x="628" y="108"/>
                  </a:lnTo>
                  <a:lnTo>
                    <a:pt x="627" y="109"/>
                  </a:lnTo>
                  <a:lnTo>
                    <a:pt x="625" y="111"/>
                  </a:lnTo>
                  <a:lnTo>
                    <a:pt x="625" y="111"/>
                  </a:lnTo>
                  <a:lnTo>
                    <a:pt x="625" y="112"/>
                  </a:lnTo>
                  <a:lnTo>
                    <a:pt x="625" y="116"/>
                  </a:lnTo>
                  <a:lnTo>
                    <a:pt x="627" y="119"/>
                  </a:lnTo>
                  <a:lnTo>
                    <a:pt x="627" y="120"/>
                  </a:lnTo>
                  <a:lnTo>
                    <a:pt x="628" y="124"/>
                  </a:lnTo>
                  <a:lnTo>
                    <a:pt x="629" y="126"/>
                  </a:lnTo>
                  <a:lnTo>
                    <a:pt x="636" y="134"/>
                  </a:lnTo>
                  <a:lnTo>
                    <a:pt x="636" y="135"/>
                  </a:lnTo>
                  <a:lnTo>
                    <a:pt x="638" y="135"/>
                  </a:lnTo>
                  <a:lnTo>
                    <a:pt x="638" y="137"/>
                  </a:lnTo>
                  <a:lnTo>
                    <a:pt x="638" y="138"/>
                  </a:lnTo>
                  <a:lnTo>
                    <a:pt x="636" y="141"/>
                  </a:lnTo>
                  <a:lnTo>
                    <a:pt x="636" y="144"/>
                  </a:lnTo>
                  <a:lnTo>
                    <a:pt x="635" y="145"/>
                  </a:lnTo>
                  <a:lnTo>
                    <a:pt x="634" y="145"/>
                  </a:lnTo>
                  <a:lnTo>
                    <a:pt x="631" y="145"/>
                  </a:lnTo>
                  <a:lnTo>
                    <a:pt x="629" y="147"/>
                  </a:lnTo>
                  <a:lnTo>
                    <a:pt x="628" y="148"/>
                  </a:lnTo>
                  <a:lnTo>
                    <a:pt x="627" y="149"/>
                  </a:lnTo>
                  <a:lnTo>
                    <a:pt x="625" y="153"/>
                  </a:lnTo>
                  <a:lnTo>
                    <a:pt x="625" y="155"/>
                  </a:lnTo>
                  <a:lnTo>
                    <a:pt x="625" y="156"/>
                  </a:lnTo>
                  <a:lnTo>
                    <a:pt x="627" y="158"/>
                  </a:lnTo>
                  <a:lnTo>
                    <a:pt x="627" y="159"/>
                  </a:lnTo>
                  <a:lnTo>
                    <a:pt x="628" y="159"/>
                  </a:lnTo>
                  <a:lnTo>
                    <a:pt x="631" y="160"/>
                  </a:lnTo>
                  <a:lnTo>
                    <a:pt x="636" y="162"/>
                  </a:lnTo>
                  <a:lnTo>
                    <a:pt x="638" y="163"/>
                  </a:lnTo>
                  <a:lnTo>
                    <a:pt x="639" y="163"/>
                  </a:lnTo>
                  <a:lnTo>
                    <a:pt x="643" y="169"/>
                  </a:lnTo>
                  <a:lnTo>
                    <a:pt x="650" y="174"/>
                  </a:lnTo>
                  <a:lnTo>
                    <a:pt x="653" y="176"/>
                  </a:lnTo>
                  <a:lnTo>
                    <a:pt x="656" y="177"/>
                  </a:lnTo>
                  <a:lnTo>
                    <a:pt x="658" y="178"/>
                  </a:lnTo>
                  <a:lnTo>
                    <a:pt x="664" y="178"/>
                  </a:lnTo>
                  <a:lnTo>
                    <a:pt x="670" y="180"/>
                  </a:lnTo>
                  <a:lnTo>
                    <a:pt x="674" y="180"/>
                  </a:lnTo>
                  <a:lnTo>
                    <a:pt x="675" y="180"/>
                  </a:lnTo>
                  <a:lnTo>
                    <a:pt x="676" y="180"/>
                  </a:lnTo>
                  <a:lnTo>
                    <a:pt x="681" y="182"/>
                  </a:lnTo>
                  <a:lnTo>
                    <a:pt x="681" y="182"/>
                  </a:lnTo>
                  <a:lnTo>
                    <a:pt x="683" y="182"/>
                  </a:lnTo>
                  <a:lnTo>
                    <a:pt x="685" y="182"/>
                  </a:lnTo>
                  <a:lnTo>
                    <a:pt x="693" y="180"/>
                  </a:lnTo>
                  <a:lnTo>
                    <a:pt x="694" y="180"/>
                  </a:lnTo>
                  <a:lnTo>
                    <a:pt x="696" y="180"/>
                  </a:lnTo>
                  <a:lnTo>
                    <a:pt x="696" y="181"/>
                  </a:lnTo>
                  <a:lnTo>
                    <a:pt x="697" y="182"/>
                  </a:lnTo>
                  <a:lnTo>
                    <a:pt x="697" y="182"/>
                  </a:lnTo>
                  <a:lnTo>
                    <a:pt x="699" y="184"/>
                  </a:lnTo>
                  <a:lnTo>
                    <a:pt x="700" y="185"/>
                  </a:lnTo>
                  <a:lnTo>
                    <a:pt x="700" y="185"/>
                  </a:lnTo>
                  <a:lnTo>
                    <a:pt x="703" y="184"/>
                  </a:lnTo>
                  <a:lnTo>
                    <a:pt x="704" y="182"/>
                  </a:lnTo>
                  <a:lnTo>
                    <a:pt x="706" y="181"/>
                  </a:lnTo>
                  <a:lnTo>
                    <a:pt x="707" y="178"/>
                  </a:lnTo>
                  <a:lnTo>
                    <a:pt x="708" y="177"/>
                  </a:lnTo>
                  <a:lnTo>
                    <a:pt x="708" y="177"/>
                  </a:lnTo>
                  <a:lnTo>
                    <a:pt x="710" y="177"/>
                  </a:lnTo>
                  <a:lnTo>
                    <a:pt x="711" y="177"/>
                  </a:lnTo>
                  <a:lnTo>
                    <a:pt x="712" y="180"/>
                  </a:lnTo>
                  <a:lnTo>
                    <a:pt x="714" y="180"/>
                  </a:lnTo>
                  <a:lnTo>
                    <a:pt x="715" y="180"/>
                  </a:lnTo>
                  <a:lnTo>
                    <a:pt x="717" y="178"/>
                  </a:lnTo>
                  <a:lnTo>
                    <a:pt x="718" y="177"/>
                  </a:lnTo>
                  <a:lnTo>
                    <a:pt x="722" y="174"/>
                  </a:lnTo>
                  <a:lnTo>
                    <a:pt x="723" y="171"/>
                  </a:lnTo>
                  <a:lnTo>
                    <a:pt x="725" y="171"/>
                  </a:lnTo>
                  <a:lnTo>
                    <a:pt x="728" y="170"/>
                  </a:lnTo>
                  <a:lnTo>
                    <a:pt x="729" y="169"/>
                  </a:lnTo>
                  <a:lnTo>
                    <a:pt x="730" y="169"/>
                  </a:lnTo>
                  <a:lnTo>
                    <a:pt x="730" y="167"/>
                  </a:lnTo>
                  <a:lnTo>
                    <a:pt x="730" y="166"/>
                  </a:lnTo>
                  <a:lnTo>
                    <a:pt x="730" y="166"/>
                  </a:lnTo>
                  <a:lnTo>
                    <a:pt x="725" y="160"/>
                  </a:lnTo>
                  <a:lnTo>
                    <a:pt x="725" y="159"/>
                  </a:lnTo>
                  <a:lnTo>
                    <a:pt x="725" y="158"/>
                  </a:lnTo>
                  <a:lnTo>
                    <a:pt x="725" y="156"/>
                  </a:lnTo>
                  <a:lnTo>
                    <a:pt x="725" y="155"/>
                  </a:lnTo>
                  <a:lnTo>
                    <a:pt x="726" y="152"/>
                  </a:lnTo>
                  <a:lnTo>
                    <a:pt x="728" y="152"/>
                  </a:lnTo>
                  <a:lnTo>
                    <a:pt x="729" y="151"/>
                  </a:lnTo>
                  <a:lnTo>
                    <a:pt x="730" y="149"/>
                  </a:lnTo>
                  <a:lnTo>
                    <a:pt x="732" y="149"/>
                  </a:lnTo>
                  <a:lnTo>
                    <a:pt x="733" y="149"/>
                  </a:lnTo>
                  <a:lnTo>
                    <a:pt x="735" y="149"/>
                  </a:lnTo>
                  <a:lnTo>
                    <a:pt x="736" y="151"/>
                  </a:lnTo>
                  <a:lnTo>
                    <a:pt x="736" y="151"/>
                  </a:lnTo>
                  <a:close/>
                </a:path>
              </a:pathLst>
            </a:custGeom>
            <a:grpFill/>
            <a:ln w="12700">
              <a:solidFill>
                <a:schemeClr val="bg1">
                  <a:lumMod val="7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37" name="Freeform 23">
              <a:extLst>
                <a:ext uri="{FF2B5EF4-FFF2-40B4-BE49-F238E27FC236}">
                  <a16:creationId xmlns:a16="http://schemas.microsoft.com/office/drawing/2014/main" xmlns="" id="{7DA41666-D025-482D-86A6-4D708329D353}"/>
                </a:ext>
              </a:extLst>
            </p:cNvPr>
            <p:cNvSpPr>
              <a:spLocks/>
            </p:cNvSpPr>
            <p:nvPr/>
          </p:nvSpPr>
          <p:spPr bwMode="auto">
            <a:xfrm>
              <a:off x="2253" y="3157"/>
              <a:ext cx="784" cy="809"/>
            </a:xfrm>
            <a:custGeom>
              <a:avLst/>
              <a:gdLst>
                <a:gd name="T0" fmla="*/ 665 w 784"/>
                <a:gd name="T1" fmla="*/ 197 h 809"/>
                <a:gd name="T2" fmla="*/ 609 w 784"/>
                <a:gd name="T3" fmla="*/ 197 h 809"/>
                <a:gd name="T4" fmla="*/ 550 w 784"/>
                <a:gd name="T5" fmla="*/ 221 h 809"/>
                <a:gd name="T6" fmla="*/ 560 w 784"/>
                <a:gd name="T7" fmla="*/ 249 h 809"/>
                <a:gd name="T8" fmla="*/ 600 w 784"/>
                <a:gd name="T9" fmla="*/ 263 h 809"/>
                <a:gd name="T10" fmla="*/ 643 w 784"/>
                <a:gd name="T11" fmla="*/ 280 h 809"/>
                <a:gd name="T12" fmla="*/ 627 w 784"/>
                <a:gd name="T13" fmla="*/ 332 h 809"/>
                <a:gd name="T14" fmla="*/ 618 w 784"/>
                <a:gd name="T15" fmla="*/ 368 h 809"/>
                <a:gd name="T16" fmla="*/ 651 w 784"/>
                <a:gd name="T17" fmla="*/ 408 h 809"/>
                <a:gd name="T18" fmla="*/ 631 w 784"/>
                <a:gd name="T19" fmla="*/ 472 h 809"/>
                <a:gd name="T20" fmla="*/ 678 w 784"/>
                <a:gd name="T21" fmla="*/ 486 h 809"/>
                <a:gd name="T22" fmla="*/ 704 w 784"/>
                <a:gd name="T23" fmla="*/ 516 h 809"/>
                <a:gd name="T24" fmla="*/ 747 w 784"/>
                <a:gd name="T25" fmla="*/ 526 h 809"/>
                <a:gd name="T26" fmla="*/ 784 w 784"/>
                <a:gd name="T27" fmla="*/ 542 h 809"/>
                <a:gd name="T28" fmla="*/ 755 w 784"/>
                <a:gd name="T29" fmla="*/ 575 h 809"/>
                <a:gd name="T30" fmla="*/ 726 w 784"/>
                <a:gd name="T31" fmla="*/ 605 h 809"/>
                <a:gd name="T32" fmla="*/ 682 w 784"/>
                <a:gd name="T33" fmla="*/ 605 h 809"/>
                <a:gd name="T34" fmla="*/ 636 w 784"/>
                <a:gd name="T35" fmla="*/ 643 h 809"/>
                <a:gd name="T36" fmla="*/ 581 w 784"/>
                <a:gd name="T37" fmla="*/ 674 h 809"/>
                <a:gd name="T38" fmla="*/ 532 w 784"/>
                <a:gd name="T39" fmla="*/ 653 h 809"/>
                <a:gd name="T40" fmla="*/ 481 w 784"/>
                <a:gd name="T41" fmla="*/ 668 h 809"/>
                <a:gd name="T42" fmla="*/ 440 w 784"/>
                <a:gd name="T43" fmla="*/ 664 h 809"/>
                <a:gd name="T44" fmla="*/ 376 w 784"/>
                <a:gd name="T45" fmla="*/ 679 h 809"/>
                <a:gd name="T46" fmla="*/ 380 w 784"/>
                <a:gd name="T47" fmla="*/ 740 h 809"/>
                <a:gd name="T48" fmla="*/ 390 w 784"/>
                <a:gd name="T49" fmla="*/ 800 h 809"/>
                <a:gd name="T50" fmla="*/ 337 w 784"/>
                <a:gd name="T51" fmla="*/ 804 h 809"/>
                <a:gd name="T52" fmla="*/ 321 w 784"/>
                <a:gd name="T53" fmla="*/ 748 h 809"/>
                <a:gd name="T54" fmla="*/ 235 w 784"/>
                <a:gd name="T55" fmla="*/ 775 h 809"/>
                <a:gd name="T56" fmla="*/ 210 w 784"/>
                <a:gd name="T57" fmla="*/ 723 h 809"/>
                <a:gd name="T58" fmla="*/ 158 w 784"/>
                <a:gd name="T59" fmla="*/ 689 h 809"/>
                <a:gd name="T60" fmla="*/ 180 w 784"/>
                <a:gd name="T61" fmla="*/ 623 h 809"/>
                <a:gd name="T62" fmla="*/ 122 w 784"/>
                <a:gd name="T63" fmla="*/ 609 h 809"/>
                <a:gd name="T64" fmla="*/ 105 w 784"/>
                <a:gd name="T65" fmla="*/ 549 h 809"/>
                <a:gd name="T66" fmla="*/ 75 w 784"/>
                <a:gd name="T67" fmla="*/ 519 h 809"/>
                <a:gd name="T68" fmla="*/ 12 w 784"/>
                <a:gd name="T69" fmla="*/ 498 h 809"/>
                <a:gd name="T70" fmla="*/ 19 w 784"/>
                <a:gd name="T71" fmla="*/ 421 h 809"/>
                <a:gd name="T72" fmla="*/ 66 w 784"/>
                <a:gd name="T73" fmla="*/ 371 h 809"/>
                <a:gd name="T74" fmla="*/ 105 w 784"/>
                <a:gd name="T75" fmla="*/ 339 h 809"/>
                <a:gd name="T76" fmla="*/ 108 w 784"/>
                <a:gd name="T77" fmla="*/ 293 h 809"/>
                <a:gd name="T78" fmla="*/ 108 w 784"/>
                <a:gd name="T79" fmla="*/ 197 h 809"/>
                <a:gd name="T80" fmla="*/ 69 w 784"/>
                <a:gd name="T81" fmla="*/ 170 h 809"/>
                <a:gd name="T82" fmla="*/ 72 w 784"/>
                <a:gd name="T83" fmla="*/ 90 h 809"/>
                <a:gd name="T84" fmla="*/ 104 w 784"/>
                <a:gd name="T85" fmla="*/ 40 h 809"/>
                <a:gd name="T86" fmla="*/ 130 w 784"/>
                <a:gd name="T87" fmla="*/ 24 h 809"/>
                <a:gd name="T88" fmla="*/ 149 w 784"/>
                <a:gd name="T89" fmla="*/ 61 h 809"/>
                <a:gd name="T90" fmla="*/ 173 w 784"/>
                <a:gd name="T91" fmla="*/ 100 h 809"/>
                <a:gd name="T92" fmla="*/ 194 w 784"/>
                <a:gd name="T93" fmla="*/ 42 h 809"/>
                <a:gd name="T94" fmla="*/ 224 w 784"/>
                <a:gd name="T95" fmla="*/ 76 h 809"/>
                <a:gd name="T96" fmla="*/ 250 w 784"/>
                <a:gd name="T97" fmla="*/ 140 h 809"/>
                <a:gd name="T98" fmla="*/ 304 w 784"/>
                <a:gd name="T99" fmla="*/ 179 h 809"/>
                <a:gd name="T100" fmla="*/ 349 w 784"/>
                <a:gd name="T101" fmla="*/ 245 h 809"/>
                <a:gd name="T102" fmla="*/ 368 w 784"/>
                <a:gd name="T103" fmla="*/ 285 h 809"/>
                <a:gd name="T104" fmla="*/ 384 w 784"/>
                <a:gd name="T105" fmla="*/ 311 h 809"/>
                <a:gd name="T106" fmla="*/ 440 w 784"/>
                <a:gd name="T107" fmla="*/ 302 h 809"/>
                <a:gd name="T108" fmla="*/ 495 w 784"/>
                <a:gd name="T109" fmla="*/ 288 h 809"/>
                <a:gd name="T110" fmla="*/ 485 w 784"/>
                <a:gd name="T111" fmla="*/ 227 h 809"/>
                <a:gd name="T112" fmla="*/ 521 w 784"/>
                <a:gd name="T113" fmla="*/ 169 h 809"/>
                <a:gd name="T114" fmla="*/ 539 w 784"/>
                <a:gd name="T115" fmla="*/ 122 h 809"/>
                <a:gd name="T116" fmla="*/ 571 w 784"/>
                <a:gd name="T117" fmla="*/ 64 h 809"/>
                <a:gd name="T118" fmla="*/ 617 w 784"/>
                <a:gd name="T119" fmla="*/ 61 h 809"/>
                <a:gd name="T120" fmla="*/ 610 w 784"/>
                <a:gd name="T121" fmla="*/ 86 h 809"/>
                <a:gd name="T122" fmla="*/ 639 w 784"/>
                <a:gd name="T123" fmla="*/ 141 h 809"/>
                <a:gd name="T124" fmla="*/ 694 w 784"/>
                <a:gd name="T125" fmla="*/ 126 h 8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84" h="809">
                  <a:moveTo>
                    <a:pt x="703" y="155"/>
                  </a:moveTo>
                  <a:lnTo>
                    <a:pt x="703" y="156"/>
                  </a:lnTo>
                  <a:lnTo>
                    <a:pt x="703" y="161"/>
                  </a:lnTo>
                  <a:lnTo>
                    <a:pt x="701" y="163"/>
                  </a:lnTo>
                  <a:lnTo>
                    <a:pt x="700" y="166"/>
                  </a:lnTo>
                  <a:lnTo>
                    <a:pt x="698" y="168"/>
                  </a:lnTo>
                  <a:lnTo>
                    <a:pt x="698" y="169"/>
                  </a:lnTo>
                  <a:lnTo>
                    <a:pt x="698" y="173"/>
                  </a:lnTo>
                  <a:lnTo>
                    <a:pt x="698" y="174"/>
                  </a:lnTo>
                  <a:lnTo>
                    <a:pt x="698" y="176"/>
                  </a:lnTo>
                  <a:lnTo>
                    <a:pt x="697" y="177"/>
                  </a:lnTo>
                  <a:lnTo>
                    <a:pt x="697" y="179"/>
                  </a:lnTo>
                  <a:lnTo>
                    <a:pt x="697" y="180"/>
                  </a:lnTo>
                  <a:lnTo>
                    <a:pt x="697" y="181"/>
                  </a:lnTo>
                  <a:lnTo>
                    <a:pt x="696" y="183"/>
                  </a:lnTo>
                  <a:lnTo>
                    <a:pt x="696" y="183"/>
                  </a:lnTo>
                  <a:lnTo>
                    <a:pt x="694" y="184"/>
                  </a:lnTo>
                  <a:lnTo>
                    <a:pt x="694" y="186"/>
                  </a:lnTo>
                  <a:lnTo>
                    <a:pt x="694" y="187"/>
                  </a:lnTo>
                  <a:lnTo>
                    <a:pt x="694" y="188"/>
                  </a:lnTo>
                  <a:lnTo>
                    <a:pt x="694" y="188"/>
                  </a:lnTo>
                  <a:lnTo>
                    <a:pt x="693" y="188"/>
                  </a:lnTo>
                  <a:lnTo>
                    <a:pt x="692" y="188"/>
                  </a:lnTo>
                  <a:lnTo>
                    <a:pt x="687" y="187"/>
                  </a:lnTo>
                  <a:lnTo>
                    <a:pt x="683" y="187"/>
                  </a:lnTo>
                  <a:lnTo>
                    <a:pt x="683" y="187"/>
                  </a:lnTo>
                  <a:lnTo>
                    <a:pt x="680" y="187"/>
                  </a:lnTo>
                  <a:lnTo>
                    <a:pt x="679" y="188"/>
                  </a:lnTo>
                  <a:lnTo>
                    <a:pt x="678" y="188"/>
                  </a:lnTo>
                  <a:lnTo>
                    <a:pt x="676" y="191"/>
                  </a:lnTo>
                  <a:lnTo>
                    <a:pt x="675" y="191"/>
                  </a:lnTo>
                  <a:lnTo>
                    <a:pt x="669" y="194"/>
                  </a:lnTo>
                  <a:lnTo>
                    <a:pt x="669" y="194"/>
                  </a:lnTo>
                  <a:lnTo>
                    <a:pt x="668" y="195"/>
                  </a:lnTo>
                  <a:lnTo>
                    <a:pt x="665" y="197"/>
                  </a:lnTo>
                  <a:lnTo>
                    <a:pt x="664" y="197"/>
                  </a:lnTo>
                  <a:lnTo>
                    <a:pt x="662" y="197"/>
                  </a:lnTo>
                  <a:lnTo>
                    <a:pt x="661" y="197"/>
                  </a:lnTo>
                  <a:lnTo>
                    <a:pt x="660" y="195"/>
                  </a:lnTo>
                  <a:lnTo>
                    <a:pt x="658" y="195"/>
                  </a:lnTo>
                  <a:lnTo>
                    <a:pt x="657" y="194"/>
                  </a:lnTo>
                  <a:lnTo>
                    <a:pt x="657" y="194"/>
                  </a:lnTo>
                  <a:lnTo>
                    <a:pt x="656" y="195"/>
                  </a:lnTo>
                  <a:lnTo>
                    <a:pt x="654" y="195"/>
                  </a:lnTo>
                  <a:lnTo>
                    <a:pt x="653" y="197"/>
                  </a:lnTo>
                  <a:lnTo>
                    <a:pt x="651" y="197"/>
                  </a:lnTo>
                  <a:lnTo>
                    <a:pt x="651" y="195"/>
                  </a:lnTo>
                  <a:lnTo>
                    <a:pt x="650" y="195"/>
                  </a:lnTo>
                  <a:lnTo>
                    <a:pt x="649" y="195"/>
                  </a:lnTo>
                  <a:lnTo>
                    <a:pt x="642" y="197"/>
                  </a:lnTo>
                  <a:lnTo>
                    <a:pt x="639" y="197"/>
                  </a:lnTo>
                  <a:lnTo>
                    <a:pt x="636" y="195"/>
                  </a:lnTo>
                  <a:lnTo>
                    <a:pt x="633" y="197"/>
                  </a:lnTo>
                  <a:lnTo>
                    <a:pt x="632" y="197"/>
                  </a:lnTo>
                  <a:lnTo>
                    <a:pt x="628" y="194"/>
                  </a:lnTo>
                  <a:lnTo>
                    <a:pt x="627" y="194"/>
                  </a:lnTo>
                  <a:lnTo>
                    <a:pt x="627" y="194"/>
                  </a:lnTo>
                  <a:lnTo>
                    <a:pt x="622" y="188"/>
                  </a:lnTo>
                  <a:lnTo>
                    <a:pt x="620" y="184"/>
                  </a:lnTo>
                  <a:lnTo>
                    <a:pt x="620" y="183"/>
                  </a:lnTo>
                  <a:lnTo>
                    <a:pt x="618" y="183"/>
                  </a:lnTo>
                  <a:lnTo>
                    <a:pt x="618" y="183"/>
                  </a:lnTo>
                  <a:lnTo>
                    <a:pt x="617" y="183"/>
                  </a:lnTo>
                  <a:lnTo>
                    <a:pt x="615" y="184"/>
                  </a:lnTo>
                  <a:lnTo>
                    <a:pt x="615" y="186"/>
                  </a:lnTo>
                  <a:lnTo>
                    <a:pt x="614" y="187"/>
                  </a:lnTo>
                  <a:lnTo>
                    <a:pt x="610" y="191"/>
                  </a:lnTo>
                  <a:lnTo>
                    <a:pt x="609" y="191"/>
                  </a:lnTo>
                  <a:lnTo>
                    <a:pt x="609" y="192"/>
                  </a:lnTo>
                  <a:lnTo>
                    <a:pt x="609" y="197"/>
                  </a:lnTo>
                  <a:lnTo>
                    <a:pt x="609" y="197"/>
                  </a:lnTo>
                  <a:lnTo>
                    <a:pt x="609" y="198"/>
                  </a:lnTo>
                  <a:lnTo>
                    <a:pt x="607" y="198"/>
                  </a:lnTo>
                  <a:lnTo>
                    <a:pt x="604" y="201"/>
                  </a:lnTo>
                  <a:lnTo>
                    <a:pt x="603" y="201"/>
                  </a:lnTo>
                  <a:lnTo>
                    <a:pt x="602" y="201"/>
                  </a:lnTo>
                  <a:lnTo>
                    <a:pt x="602" y="201"/>
                  </a:lnTo>
                  <a:lnTo>
                    <a:pt x="600" y="199"/>
                  </a:lnTo>
                  <a:lnTo>
                    <a:pt x="599" y="198"/>
                  </a:lnTo>
                  <a:lnTo>
                    <a:pt x="597" y="197"/>
                  </a:lnTo>
                  <a:lnTo>
                    <a:pt x="595" y="195"/>
                  </a:lnTo>
                  <a:lnTo>
                    <a:pt x="592" y="194"/>
                  </a:lnTo>
                  <a:lnTo>
                    <a:pt x="591" y="194"/>
                  </a:lnTo>
                  <a:lnTo>
                    <a:pt x="589" y="191"/>
                  </a:lnTo>
                  <a:lnTo>
                    <a:pt x="588" y="191"/>
                  </a:lnTo>
                  <a:lnTo>
                    <a:pt x="586" y="188"/>
                  </a:lnTo>
                  <a:lnTo>
                    <a:pt x="586" y="188"/>
                  </a:lnTo>
                  <a:lnTo>
                    <a:pt x="584" y="188"/>
                  </a:lnTo>
                  <a:lnTo>
                    <a:pt x="584" y="188"/>
                  </a:lnTo>
                  <a:lnTo>
                    <a:pt x="582" y="188"/>
                  </a:lnTo>
                  <a:lnTo>
                    <a:pt x="581" y="188"/>
                  </a:lnTo>
                  <a:lnTo>
                    <a:pt x="579" y="188"/>
                  </a:lnTo>
                  <a:lnTo>
                    <a:pt x="578" y="188"/>
                  </a:lnTo>
                  <a:lnTo>
                    <a:pt x="577" y="190"/>
                  </a:lnTo>
                  <a:lnTo>
                    <a:pt x="577" y="191"/>
                  </a:lnTo>
                  <a:lnTo>
                    <a:pt x="573" y="197"/>
                  </a:lnTo>
                  <a:lnTo>
                    <a:pt x="570" y="201"/>
                  </a:lnTo>
                  <a:lnTo>
                    <a:pt x="567" y="202"/>
                  </a:lnTo>
                  <a:lnTo>
                    <a:pt x="559" y="213"/>
                  </a:lnTo>
                  <a:lnTo>
                    <a:pt x="556" y="216"/>
                  </a:lnTo>
                  <a:lnTo>
                    <a:pt x="552" y="217"/>
                  </a:lnTo>
                  <a:lnTo>
                    <a:pt x="550" y="219"/>
                  </a:lnTo>
                  <a:lnTo>
                    <a:pt x="550" y="220"/>
                  </a:lnTo>
                  <a:lnTo>
                    <a:pt x="550" y="220"/>
                  </a:lnTo>
                  <a:lnTo>
                    <a:pt x="550" y="221"/>
                  </a:lnTo>
                  <a:lnTo>
                    <a:pt x="550" y="223"/>
                  </a:lnTo>
                  <a:lnTo>
                    <a:pt x="553" y="227"/>
                  </a:lnTo>
                  <a:lnTo>
                    <a:pt x="556" y="226"/>
                  </a:lnTo>
                  <a:lnTo>
                    <a:pt x="556" y="224"/>
                  </a:lnTo>
                  <a:lnTo>
                    <a:pt x="557" y="223"/>
                  </a:lnTo>
                  <a:lnTo>
                    <a:pt x="559" y="223"/>
                  </a:lnTo>
                  <a:lnTo>
                    <a:pt x="559" y="223"/>
                  </a:lnTo>
                  <a:lnTo>
                    <a:pt x="560" y="224"/>
                  </a:lnTo>
                  <a:lnTo>
                    <a:pt x="562" y="224"/>
                  </a:lnTo>
                  <a:lnTo>
                    <a:pt x="562" y="226"/>
                  </a:lnTo>
                  <a:lnTo>
                    <a:pt x="563" y="227"/>
                  </a:lnTo>
                  <a:lnTo>
                    <a:pt x="563" y="227"/>
                  </a:lnTo>
                  <a:lnTo>
                    <a:pt x="564" y="228"/>
                  </a:lnTo>
                  <a:lnTo>
                    <a:pt x="564" y="230"/>
                  </a:lnTo>
                  <a:lnTo>
                    <a:pt x="564" y="231"/>
                  </a:lnTo>
                  <a:lnTo>
                    <a:pt x="566" y="231"/>
                  </a:lnTo>
                  <a:lnTo>
                    <a:pt x="566" y="233"/>
                  </a:lnTo>
                  <a:lnTo>
                    <a:pt x="567" y="234"/>
                  </a:lnTo>
                  <a:lnTo>
                    <a:pt x="566" y="235"/>
                  </a:lnTo>
                  <a:lnTo>
                    <a:pt x="566" y="235"/>
                  </a:lnTo>
                  <a:lnTo>
                    <a:pt x="566" y="237"/>
                  </a:lnTo>
                  <a:lnTo>
                    <a:pt x="566" y="238"/>
                  </a:lnTo>
                  <a:lnTo>
                    <a:pt x="566" y="239"/>
                  </a:lnTo>
                  <a:lnTo>
                    <a:pt x="566" y="241"/>
                  </a:lnTo>
                  <a:lnTo>
                    <a:pt x="566" y="241"/>
                  </a:lnTo>
                  <a:lnTo>
                    <a:pt x="566" y="241"/>
                  </a:lnTo>
                  <a:lnTo>
                    <a:pt x="564" y="242"/>
                  </a:lnTo>
                  <a:lnTo>
                    <a:pt x="563" y="242"/>
                  </a:lnTo>
                  <a:lnTo>
                    <a:pt x="562" y="242"/>
                  </a:lnTo>
                  <a:lnTo>
                    <a:pt x="562" y="244"/>
                  </a:lnTo>
                  <a:lnTo>
                    <a:pt x="562" y="245"/>
                  </a:lnTo>
                  <a:lnTo>
                    <a:pt x="560" y="245"/>
                  </a:lnTo>
                  <a:lnTo>
                    <a:pt x="560" y="246"/>
                  </a:lnTo>
                  <a:lnTo>
                    <a:pt x="560" y="246"/>
                  </a:lnTo>
                  <a:lnTo>
                    <a:pt x="560" y="249"/>
                  </a:lnTo>
                  <a:lnTo>
                    <a:pt x="562" y="251"/>
                  </a:lnTo>
                  <a:lnTo>
                    <a:pt x="562" y="253"/>
                  </a:lnTo>
                  <a:lnTo>
                    <a:pt x="562" y="255"/>
                  </a:lnTo>
                  <a:lnTo>
                    <a:pt x="562" y="255"/>
                  </a:lnTo>
                  <a:lnTo>
                    <a:pt x="563" y="255"/>
                  </a:lnTo>
                  <a:lnTo>
                    <a:pt x="564" y="255"/>
                  </a:lnTo>
                  <a:lnTo>
                    <a:pt x="564" y="255"/>
                  </a:lnTo>
                  <a:lnTo>
                    <a:pt x="566" y="255"/>
                  </a:lnTo>
                  <a:lnTo>
                    <a:pt x="566" y="255"/>
                  </a:lnTo>
                  <a:lnTo>
                    <a:pt x="564" y="259"/>
                  </a:lnTo>
                  <a:lnTo>
                    <a:pt x="564" y="260"/>
                  </a:lnTo>
                  <a:lnTo>
                    <a:pt x="564" y="263"/>
                  </a:lnTo>
                  <a:lnTo>
                    <a:pt x="564" y="266"/>
                  </a:lnTo>
                  <a:lnTo>
                    <a:pt x="564" y="266"/>
                  </a:lnTo>
                  <a:lnTo>
                    <a:pt x="564" y="267"/>
                  </a:lnTo>
                  <a:lnTo>
                    <a:pt x="566" y="270"/>
                  </a:lnTo>
                  <a:lnTo>
                    <a:pt x="567" y="271"/>
                  </a:lnTo>
                  <a:lnTo>
                    <a:pt x="571" y="274"/>
                  </a:lnTo>
                  <a:lnTo>
                    <a:pt x="574" y="275"/>
                  </a:lnTo>
                  <a:lnTo>
                    <a:pt x="575" y="277"/>
                  </a:lnTo>
                  <a:lnTo>
                    <a:pt x="578" y="277"/>
                  </a:lnTo>
                  <a:lnTo>
                    <a:pt x="578" y="277"/>
                  </a:lnTo>
                  <a:lnTo>
                    <a:pt x="586" y="277"/>
                  </a:lnTo>
                  <a:lnTo>
                    <a:pt x="588" y="277"/>
                  </a:lnTo>
                  <a:lnTo>
                    <a:pt x="589" y="277"/>
                  </a:lnTo>
                  <a:lnTo>
                    <a:pt x="591" y="277"/>
                  </a:lnTo>
                  <a:lnTo>
                    <a:pt x="591" y="275"/>
                  </a:lnTo>
                  <a:lnTo>
                    <a:pt x="591" y="274"/>
                  </a:lnTo>
                  <a:lnTo>
                    <a:pt x="591" y="273"/>
                  </a:lnTo>
                  <a:lnTo>
                    <a:pt x="593" y="269"/>
                  </a:lnTo>
                  <a:lnTo>
                    <a:pt x="593" y="269"/>
                  </a:lnTo>
                  <a:lnTo>
                    <a:pt x="596" y="266"/>
                  </a:lnTo>
                  <a:lnTo>
                    <a:pt x="597" y="264"/>
                  </a:lnTo>
                  <a:lnTo>
                    <a:pt x="599" y="263"/>
                  </a:lnTo>
                  <a:lnTo>
                    <a:pt x="600" y="263"/>
                  </a:lnTo>
                  <a:lnTo>
                    <a:pt x="602" y="264"/>
                  </a:lnTo>
                  <a:lnTo>
                    <a:pt x="606" y="266"/>
                  </a:lnTo>
                  <a:lnTo>
                    <a:pt x="607" y="266"/>
                  </a:lnTo>
                  <a:lnTo>
                    <a:pt x="614" y="266"/>
                  </a:lnTo>
                  <a:lnTo>
                    <a:pt x="617" y="266"/>
                  </a:lnTo>
                  <a:lnTo>
                    <a:pt x="617" y="266"/>
                  </a:lnTo>
                  <a:lnTo>
                    <a:pt x="618" y="264"/>
                  </a:lnTo>
                  <a:lnTo>
                    <a:pt x="621" y="262"/>
                  </a:lnTo>
                  <a:lnTo>
                    <a:pt x="621" y="260"/>
                  </a:lnTo>
                  <a:lnTo>
                    <a:pt x="621" y="259"/>
                  </a:lnTo>
                  <a:lnTo>
                    <a:pt x="622" y="257"/>
                  </a:lnTo>
                  <a:lnTo>
                    <a:pt x="622" y="257"/>
                  </a:lnTo>
                  <a:lnTo>
                    <a:pt x="622" y="257"/>
                  </a:lnTo>
                  <a:lnTo>
                    <a:pt x="624" y="257"/>
                  </a:lnTo>
                  <a:lnTo>
                    <a:pt x="625" y="257"/>
                  </a:lnTo>
                  <a:lnTo>
                    <a:pt x="625" y="257"/>
                  </a:lnTo>
                  <a:lnTo>
                    <a:pt x="628" y="263"/>
                  </a:lnTo>
                  <a:lnTo>
                    <a:pt x="628" y="263"/>
                  </a:lnTo>
                  <a:lnTo>
                    <a:pt x="628" y="266"/>
                  </a:lnTo>
                  <a:lnTo>
                    <a:pt x="628" y="267"/>
                  </a:lnTo>
                  <a:lnTo>
                    <a:pt x="629" y="269"/>
                  </a:lnTo>
                  <a:lnTo>
                    <a:pt x="629" y="270"/>
                  </a:lnTo>
                  <a:lnTo>
                    <a:pt x="631" y="270"/>
                  </a:lnTo>
                  <a:lnTo>
                    <a:pt x="632" y="270"/>
                  </a:lnTo>
                  <a:lnTo>
                    <a:pt x="633" y="270"/>
                  </a:lnTo>
                  <a:lnTo>
                    <a:pt x="633" y="270"/>
                  </a:lnTo>
                  <a:lnTo>
                    <a:pt x="635" y="270"/>
                  </a:lnTo>
                  <a:lnTo>
                    <a:pt x="636" y="270"/>
                  </a:lnTo>
                  <a:lnTo>
                    <a:pt x="638" y="271"/>
                  </a:lnTo>
                  <a:lnTo>
                    <a:pt x="638" y="271"/>
                  </a:lnTo>
                  <a:lnTo>
                    <a:pt x="638" y="274"/>
                  </a:lnTo>
                  <a:lnTo>
                    <a:pt x="639" y="275"/>
                  </a:lnTo>
                  <a:lnTo>
                    <a:pt x="640" y="277"/>
                  </a:lnTo>
                  <a:lnTo>
                    <a:pt x="642" y="278"/>
                  </a:lnTo>
                  <a:lnTo>
                    <a:pt x="643" y="280"/>
                  </a:lnTo>
                  <a:lnTo>
                    <a:pt x="643" y="281"/>
                  </a:lnTo>
                  <a:lnTo>
                    <a:pt x="643" y="282"/>
                  </a:lnTo>
                  <a:lnTo>
                    <a:pt x="644" y="284"/>
                  </a:lnTo>
                  <a:lnTo>
                    <a:pt x="644" y="285"/>
                  </a:lnTo>
                  <a:lnTo>
                    <a:pt x="644" y="285"/>
                  </a:lnTo>
                  <a:lnTo>
                    <a:pt x="646" y="288"/>
                  </a:lnTo>
                  <a:lnTo>
                    <a:pt x="646" y="289"/>
                  </a:lnTo>
                  <a:lnTo>
                    <a:pt x="647" y="291"/>
                  </a:lnTo>
                  <a:lnTo>
                    <a:pt x="647" y="291"/>
                  </a:lnTo>
                  <a:lnTo>
                    <a:pt x="646" y="292"/>
                  </a:lnTo>
                  <a:lnTo>
                    <a:pt x="646" y="292"/>
                  </a:lnTo>
                  <a:lnTo>
                    <a:pt x="644" y="295"/>
                  </a:lnTo>
                  <a:lnTo>
                    <a:pt x="643" y="295"/>
                  </a:lnTo>
                  <a:lnTo>
                    <a:pt x="642" y="296"/>
                  </a:lnTo>
                  <a:lnTo>
                    <a:pt x="636" y="300"/>
                  </a:lnTo>
                  <a:lnTo>
                    <a:pt x="635" y="302"/>
                  </a:lnTo>
                  <a:lnTo>
                    <a:pt x="635" y="304"/>
                  </a:lnTo>
                  <a:lnTo>
                    <a:pt x="635" y="306"/>
                  </a:lnTo>
                  <a:lnTo>
                    <a:pt x="635" y="310"/>
                  </a:lnTo>
                  <a:lnTo>
                    <a:pt x="633" y="310"/>
                  </a:lnTo>
                  <a:lnTo>
                    <a:pt x="633" y="310"/>
                  </a:lnTo>
                  <a:lnTo>
                    <a:pt x="632" y="313"/>
                  </a:lnTo>
                  <a:lnTo>
                    <a:pt x="632" y="314"/>
                  </a:lnTo>
                  <a:lnTo>
                    <a:pt x="632" y="314"/>
                  </a:lnTo>
                  <a:lnTo>
                    <a:pt x="632" y="316"/>
                  </a:lnTo>
                  <a:lnTo>
                    <a:pt x="632" y="317"/>
                  </a:lnTo>
                  <a:lnTo>
                    <a:pt x="633" y="318"/>
                  </a:lnTo>
                  <a:lnTo>
                    <a:pt x="633" y="318"/>
                  </a:lnTo>
                  <a:lnTo>
                    <a:pt x="632" y="320"/>
                  </a:lnTo>
                  <a:lnTo>
                    <a:pt x="632" y="321"/>
                  </a:lnTo>
                  <a:lnTo>
                    <a:pt x="631" y="324"/>
                  </a:lnTo>
                  <a:lnTo>
                    <a:pt x="631" y="325"/>
                  </a:lnTo>
                  <a:lnTo>
                    <a:pt x="631" y="327"/>
                  </a:lnTo>
                  <a:lnTo>
                    <a:pt x="628" y="331"/>
                  </a:lnTo>
                  <a:lnTo>
                    <a:pt x="627" y="332"/>
                  </a:lnTo>
                  <a:lnTo>
                    <a:pt x="625" y="332"/>
                  </a:lnTo>
                  <a:lnTo>
                    <a:pt x="624" y="334"/>
                  </a:lnTo>
                  <a:lnTo>
                    <a:pt x="622" y="335"/>
                  </a:lnTo>
                  <a:lnTo>
                    <a:pt x="621" y="335"/>
                  </a:lnTo>
                  <a:lnTo>
                    <a:pt x="621" y="335"/>
                  </a:lnTo>
                  <a:lnTo>
                    <a:pt x="622" y="336"/>
                  </a:lnTo>
                  <a:lnTo>
                    <a:pt x="622" y="338"/>
                  </a:lnTo>
                  <a:lnTo>
                    <a:pt x="624" y="338"/>
                  </a:lnTo>
                  <a:lnTo>
                    <a:pt x="624" y="339"/>
                  </a:lnTo>
                  <a:lnTo>
                    <a:pt x="624" y="340"/>
                  </a:lnTo>
                  <a:lnTo>
                    <a:pt x="624" y="342"/>
                  </a:lnTo>
                  <a:lnTo>
                    <a:pt x="624" y="343"/>
                  </a:lnTo>
                  <a:lnTo>
                    <a:pt x="624" y="345"/>
                  </a:lnTo>
                  <a:lnTo>
                    <a:pt x="622" y="350"/>
                  </a:lnTo>
                  <a:lnTo>
                    <a:pt x="621" y="351"/>
                  </a:lnTo>
                  <a:lnTo>
                    <a:pt x="621" y="351"/>
                  </a:lnTo>
                  <a:lnTo>
                    <a:pt x="621" y="353"/>
                  </a:lnTo>
                  <a:lnTo>
                    <a:pt x="620" y="354"/>
                  </a:lnTo>
                  <a:lnTo>
                    <a:pt x="620" y="354"/>
                  </a:lnTo>
                  <a:lnTo>
                    <a:pt x="618" y="354"/>
                  </a:lnTo>
                  <a:lnTo>
                    <a:pt x="617" y="354"/>
                  </a:lnTo>
                  <a:lnTo>
                    <a:pt x="614" y="353"/>
                  </a:lnTo>
                  <a:lnTo>
                    <a:pt x="614" y="353"/>
                  </a:lnTo>
                  <a:lnTo>
                    <a:pt x="614" y="353"/>
                  </a:lnTo>
                  <a:lnTo>
                    <a:pt x="613" y="353"/>
                  </a:lnTo>
                  <a:lnTo>
                    <a:pt x="613" y="354"/>
                  </a:lnTo>
                  <a:lnTo>
                    <a:pt x="614" y="358"/>
                  </a:lnTo>
                  <a:lnTo>
                    <a:pt x="614" y="360"/>
                  </a:lnTo>
                  <a:lnTo>
                    <a:pt x="614" y="361"/>
                  </a:lnTo>
                  <a:lnTo>
                    <a:pt x="614" y="363"/>
                  </a:lnTo>
                  <a:lnTo>
                    <a:pt x="614" y="364"/>
                  </a:lnTo>
                  <a:lnTo>
                    <a:pt x="614" y="365"/>
                  </a:lnTo>
                  <a:lnTo>
                    <a:pt x="615" y="365"/>
                  </a:lnTo>
                  <a:lnTo>
                    <a:pt x="617" y="367"/>
                  </a:lnTo>
                  <a:lnTo>
                    <a:pt x="618" y="368"/>
                  </a:lnTo>
                  <a:lnTo>
                    <a:pt x="620" y="369"/>
                  </a:lnTo>
                  <a:lnTo>
                    <a:pt x="620" y="369"/>
                  </a:lnTo>
                  <a:lnTo>
                    <a:pt x="622" y="371"/>
                  </a:lnTo>
                  <a:lnTo>
                    <a:pt x="624" y="371"/>
                  </a:lnTo>
                  <a:lnTo>
                    <a:pt x="625" y="372"/>
                  </a:lnTo>
                  <a:lnTo>
                    <a:pt x="625" y="374"/>
                  </a:lnTo>
                  <a:lnTo>
                    <a:pt x="625" y="379"/>
                  </a:lnTo>
                  <a:lnTo>
                    <a:pt x="625" y="379"/>
                  </a:lnTo>
                  <a:lnTo>
                    <a:pt x="625" y="379"/>
                  </a:lnTo>
                  <a:lnTo>
                    <a:pt x="628" y="381"/>
                  </a:lnTo>
                  <a:lnTo>
                    <a:pt x="629" y="381"/>
                  </a:lnTo>
                  <a:lnTo>
                    <a:pt x="631" y="379"/>
                  </a:lnTo>
                  <a:lnTo>
                    <a:pt x="633" y="379"/>
                  </a:lnTo>
                  <a:lnTo>
                    <a:pt x="635" y="379"/>
                  </a:lnTo>
                  <a:lnTo>
                    <a:pt x="636" y="379"/>
                  </a:lnTo>
                  <a:lnTo>
                    <a:pt x="636" y="381"/>
                  </a:lnTo>
                  <a:lnTo>
                    <a:pt x="636" y="387"/>
                  </a:lnTo>
                  <a:lnTo>
                    <a:pt x="638" y="392"/>
                  </a:lnTo>
                  <a:lnTo>
                    <a:pt x="640" y="393"/>
                  </a:lnTo>
                  <a:lnTo>
                    <a:pt x="642" y="393"/>
                  </a:lnTo>
                  <a:lnTo>
                    <a:pt x="647" y="400"/>
                  </a:lnTo>
                  <a:lnTo>
                    <a:pt x="647" y="400"/>
                  </a:lnTo>
                  <a:lnTo>
                    <a:pt x="649" y="401"/>
                  </a:lnTo>
                  <a:lnTo>
                    <a:pt x="650" y="401"/>
                  </a:lnTo>
                  <a:lnTo>
                    <a:pt x="651" y="403"/>
                  </a:lnTo>
                  <a:lnTo>
                    <a:pt x="654" y="403"/>
                  </a:lnTo>
                  <a:lnTo>
                    <a:pt x="656" y="404"/>
                  </a:lnTo>
                  <a:lnTo>
                    <a:pt x="657" y="404"/>
                  </a:lnTo>
                  <a:lnTo>
                    <a:pt x="657" y="405"/>
                  </a:lnTo>
                  <a:lnTo>
                    <a:pt x="657" y="405"/>
                  </a:lnTo>
                  <a:lnTo>
                    <a:pt x="657" y="407"/>
                  </a:lnTo>
                  <a:lnTo>
                    <a:pt x="656" y="407"/>
                  </a:lnTo>
                  <a:lnTo>
                    <a:pt x="656" y="407"/>
                  </a:lnTo>
                  <a:lnTo>
                    <a:pt x="653" y="407"/>
                  </a:lnTo>
                  <a:lnTo>
                    <a:pt x="651" y="408"/>
                  </a:lnTo>
                  <a:lnTo>
                    <a:pt x="651" y="408"/>
                  </a:lnTo>
                  <a:lnTo>
                    <a:pt x="650" y="410"/>
                  </a:lnTo>
                  <a:lnTo>
                    <a:pt x="650" y="411"/>
                  </a:lnTo>
                  <a:lnTo>
                    <a:pt x="651" y="412"/>
                  </a:lnTo>
                  <a:lnTo>
                    <a:pt x="650" y="414"/>
                  </a:lnTo>
                  <a:lnTo>
                    <a:pt x="650" y="415"/>
                  </a:lnTo>
                  <a:lnTo>
                    <a:pt x="649" y="418"/>
                  </a:lnTo>
                  <a:lnTo>
                    <a:pt x="649" y="419"/>
                  </a:lnTo>
                  <a:lnTo>
                    <a:pt x="649" y="421"/>
                  </a:lnTo>
                  <a:lnTo>
                    <a:pt x="649" y="422"/>
                  </a:lnTo>
                  <a:lnTo>
                    <a:pt x="649" y="423"/>
                  </a:lnTo>
                  <a:lnTo>
                    <a:pt x="650" y="425"/>
                  </a:lnTo>
                  <a:lnTo>
                    <a:pt x="650" y="426"/>
                  </a:lnTo>
                  <a:lnTo>
                    <a:pt x="650" y="428"/>
                  </a:lnTo>
                  <a:lnTo>
                    <a:pt x="650" y="429"/>
                  </a:lnTo>
                  <a:lnTo>
                    <a:pt x="650" y="429"/>
                  </a:lnTo>
                  <a:lnTo>
                    <a:pt x="647" y="432"/>
                  </a:lnTo>
                  <a:lnTo>
                    <a:pt x="647" y="432"/>
                  </a:lnTo>
                  <a:lnTo>
                    <a:pt x="646" y="433"/>
                  </a:lnTo>
                  <a:lnTo>
                    <a:pt x="643" y="437"/>
                  </a:lnTo>
                  <a:lnTo>
                    <a:pt x="642" y="440"/>
                  </a:lnTo>
                  <a:lnTo>
                    <a:pt x="640" y="440"/>
                  </a:lnTo>
                  <a:lnTo>
                    <a:pt x="640" y="440"/>
                  </a:lnTo>
                  <a:lnTo>
                    <a:pt x="638" y="444"/>
                  </a:lnTo>
                  <a:lnTo>
                    <a:pt x="636" y="446"/>
                  </a:lnTo>
                  <a:lnTo>
                    <a:pt x="635" y="448"/>
                  </a:lnTo>
                  <a:lnTo>
                    <a:pt x="635" y="455"/>
                  </a:lnTo>
                  <a:lnTo>
                    <a:pt x="632" y="457"/>
                  </a:lnTo>
                  <a:lnTo>
                    <a:pt x="631" y="459"/>
                  </a:lnTo>
                  <a:lnTo>
                    <a:pt x="631" y="461"/>
                  </a:lnTo>
                  <a:lnTo>
                    <a:pt x="631" y="462"/>
                  </a:lnTo>
                  <a:lnTo>
                    <a:pt x="629" y="462"/>
                  </a:lnTo>
                  <a:lnTo>
                    <a:pt x="629" y="465"/>
                  </a:lnTo>
                  <a:lnTo>
                    <a:pt x="629" y="465"/>
                  </a:lnTo>
                  <a:lnTo>
                    <a:pt x="631" y="472"/>
                  </a:lnTo>
                  <a:lnTo>
                    <a:pt x="636" y="481"/>
                  </a:lnTo>
                  <a:lnTo>
                    <a:pt x="638" y="484"/>
                  </a:lnTo>
                  <a:lnTo>
                    <a:pt x="640" y="488"/>
                  </a:lnTo>
                  <a:lnTo>
                    <a:pt x="646" y="495"/>
                  </a:lnTo>
                  <a:lnTo>
                    <a:pt x="647" y="495"/>
                  </a:lnTo>
                  <a:lnTo>
                    <a:pt x="649" y="495"/>
                  </a:lnTo>
                  <a:lnTo>
                    <a:pt x="650" y="495"/>
                  </a:lnTo>
                  <a:lnTo>
                    <a:pt x="650" y="495"/>
                  </a:lnTo>
                  <a:lnTo>
                    <a:pt x="651" y="495"/>
                  </a:lnTo>
                  <a:lnTo>
                    <a:pt x="653" y="494"/>
                  </a:lnTo>
                  <a:lnTo>
                    <a:pt x="653" y="493"/>
                  </a:lnTo>
                  <a:lnTo>
                    <a:pt x="651" y="493"/>
                  </a:lnTo>
                  <a:lnTo>
                    <a:pt x="651" y="491"/>
                  </a:lnTo>
                  <a:lnTo>
                    <a:pt x="650" y="490"/>
                  </a:lnTo>
                  <a:lnTo>
                    <a:pt x="650" y="490"/>
                  </a:lnTo>
                  <a:lnTo>
                    <a:pt x="649" y="488"/>
                  </a:lnTo>
                  <a:lnTo>
                    <a:pt x="649" y="487"/>
                  </a:lnTo>
                  <a:lnTo>
                    <a:pt x="649" y="487"/>
                  </a:lnTo>
                  <a:lnTo>
                    <a:pt x="649" y="486"/>
                  </a:lnTo>
                  <a:lnTo>
                    <a:pt x="650" y="484"/>
                  </a:lnTo>
                  <a:lnTo>
                    <a:pt x="650" y="484"/>
                  </a:lnTo>
                  <a:lnTo>
                    <a:pt x="650" y="483"/>
                  </a:lnTo>
                  <a:lnTo>
                    <a:pt x="653" y="483"/>
                  </a:lnTo>
                  <a:lnTo>
                    <a:pt x="654" y="481"/>
                  </a:lnTo>
                  <a:lnTo>
                    <a:pt x="656" y="483"/>
                  </a:lnTo>
                  <a:lnTo>
                    <a:pt x="664" y="484"/>
                  </a:lnTo>
                  <a:lnTo>
                    <a:pt x="665" y="484"/>
                  </a:lnTo>
                  <a:lnTo>
                    <a:pt x="665" y="484"/>
                  </a:lnTo>
                  <a:lnTo>
                    <a:pt x="668" y="486"/>
                  </a:lnTo>
                  <a:lnTo>
                    <a:pt x="669" y="487"/>
                  </a:lnTo>
                  <a:lnTo>
                    <a:pt x="671" y="487"/>
                  </a:lnTo>
                  <a:lnTo>
                    <a:pt x="672" y="487"/>
                  </a:lnTo>
                  <a:lnTo>
                    <a:pt x="674" y="487"/>
                  </a:lnTo>
                  <a:lnTo>
                    <a:pt x="675" y="487"/>
                  </a:lnTo>
                  <a:lnTo>
                    <a:pt x="678" y="486"/>
                  </a:lnTo>
                  <a:lnTo>
                    <a:pt x="682" y="486"/>
                  </a:lnTo>
                  <a:lnTo>
                    <a:pt x="683" y="486"/>
                  </a:lnTo>
                  <a:lnTo>
                    <a:pt x="685" y="487"/>
                  </a:lnTo>
                  <a:lnTo>
                    <a:pt x="686" y="487"/>
                  </a:lnTo>
                  <a:lnTo>
                    <a:pt x="686" y="488"/>
                  </a:lnTo>
                  <a:lnTo>
                    <a:pt x="687" y="490"/>
                  </a:lnTo>
                  <a:lnTo>
                    <a:pt x="687" y="493"/>
                  </a:lnTo>
                  <a:lnTo>
                    <a:pt x="687" y="493"/>
                  </a:lnTo>
                  <a:lnTo>
                    <a:pt x="689" y="494"/>
                  </a:lnTo>
                  <a:lnTo>
                    <a:pt x="692" y="495"/>
                  </a:lnTo>
                  <a:lnTo>
                    <a:pt x="692" y="497"/>
                  </a:lnTo>
                  <a:lnTo>
                    <a:pt x="692" y="498"/>
                  </a:lnTo>
                  <a:lnTo>
                    <a:pt x="692" y="502"/>
                  </a:lnTo>
                  <a:lnTo>
                    <a:pt x="692" y="504"/>
                  </a:lnTo>
                  <a:lnTo>
                    <a:pt x="692" y="506"/>
                  </a:lnTo>
                  <a:lnTo>
                    <a:pt x="693" y="508"/>
                  </a:lnTo>
                  <a:lnTo>
                    <a:pt x="693" y="509"/>
                  </a:lnTo>
                  <a:lnTo>
                    <a:pt x="692" y="509"/>
                  </a:lnTo>
                  <a:lnTo>
                    <a:pt x="692" y="511"/>
                  </a:lnTo>
                  <a:lnTo>
                    <a:pt x="692" y="512"/>
                  </a:lnTo>
                  <a:lnTo>
                    <a:pt x="692" y="512"/>
                  </a:lnTo>
                  <a:lnTo>
                    <a:pt x="692" y="513"/>
                  </a:lnTo>
                  <a:lnTo>
                    <a:pt x="693" y="515"/>
                  </a:lnTo>
                  <a:lnTo>
                    <a:pt x="694" y="516"/>
                  </a:lnTo>
                  <a:lnTo>
                    <a:pt x="700" y="520"/>
                  </a:lnTo>
                  <a:lnTo>
                    <a:pt x="701" y="520"/>
                  </a:lnTo>
                  <a:lnTo>
                    <a:pt x="703" y="522"/>
                  </a:lnTo>
                  <a:lnTo>
                    <a:pt x="703" y="520"/>
                  </a:lnTo>
                  <a:lnTo>
                    <a:pt x="703" y="520"/>
                  </a:lnTo>
                  <a:lnTo>
                    <a:pt x="703" y="519"/>
                  </a:lnTo>
                  <a:lnTo>
                    <a:pt x="703" y="517"/>
                  </a:lnTo>
                  <a:lnTo>
                    <a:pt x="703" y="516"/>
                  </a:lnTo>
                  <a:lnTo>
                    <a:pt x="703" y="516"/>
                  </a:lnTo>
                  <a:lnTo>
                    <a:pt x="703" y="516"/>
                  </a:lnTo>
                  <a:lnTo>
                    <a:pt x="704" y="516"/>
                  </a:lnTo>
                  <a:lnTo>
                    <a:pt x="705" y="517"/>
                  </a:lnTo>
                  <a:lnTo>
                    <a:pt x="708" y="520"/>
                  </a:lnTo>
                  <a:lnTo>
                    <a:pt x="711" y="522"/>
                  </a:lnTo>
                  <a:lnTo>
                    <a:pt x="712" y="522"/>
                  </a:lnTo>
                  <a:lnTo>
                    <a:pt x="714" y="523"/>
                  </a:lnTo>
                  <a:lnTo>
                    <a:pt x="714" y="523"/>
                  </a:lnTo>
                  <a:lnTo>
                    <a:pt x="715" y="524"/>
                  </a:lnTo>
                  <a:lnTo>
                    <a:pt x="716" y="524"/>
                  </a:lnTo>
                  <a:lnTo>
                    <a:pt x="716" y="524"/>
                  </a:lnTo>
                  <a:lnTo>
                    <a:pt x="719" y="524"/>
                  </a:lnTo>
                  <a:lnTo>
                    <a:pt x="721" y="523"/>
                  </a:lnTo>
                  <a:lnTo>
                    <a:pt x="722" y="523"/>
                  </a:lnTo>
                  <a:lnTo>
                    <a:pt x="722" y="522"/>
                  </a:lnTo>
                  <a:lnTo>
                    <a:pt x="723" y="519"/>
                  </a:lnTo>
                  <a:lnTo>
                    <a:pt x="723" y="517"/>
                  </a:lnTo>
                  <a:lnTo>
                    <a:pt x="723" y="517"/>
                  </a:lnTo>
                  <a:lnTo>
                    <a:pt x="725" y="516"/>
                  </a:lnTo>
                  <a:lnTo>
                    <a:pt x="727" y="516"/>
                  </a:lnTo>
                  <a:lnTo>
                    <a:pt x="729" y="515"/>
                  </a:lnTo>
                  <a:lnTo>
                    <a:pt x="730" y="515"/>
                  </a:lnTo>
                  <a:lnTo>
                    <a:pt x="730" y="515"/>
                  </a:lnTo>
                  <a:lnTo>
                    <a:pt x="732" y="515"/>
                  </a:lnTo>
                  <a:lnTo>
                    <a:pt x="732" y="515"/>
                  </a:lnTo>
                  <a:lnTo>
                    <a:pt x="733" y="516"/>
                  </a:lnTo>
                  <a:lnTo>
                    <a:pt x="733" y="517"/>
                  </a:lnTo>
                  <a:lnTo>
                    <a:pt x="734" y="519"/>
                  </a:lnTo>
                  <a:lnTo>
                    <a:pt x="734" y="520"/>
                  </a:lnTo>
                  <a:lnTo>
                    <a:pt x="734" y="522"/>
                  </a:lnTo>
                  <a:lnTo>
                    <a:pt x="736" y="522"/>
                  </a:lnTo>
                  <a:lnTo>
                    <a:pt x="736" y="523"/>
                  </a:lnTo>
                  <a:lnTo>
                    <a:pt x="739" y="523"/>
                  </a:lnTo>
                  <a:lnTo>
                    <a:pt x="741" y="523"/>
                  </a:lnTo>
                  <a:lnTo>
                    <a:pt x="743" y="524"/>
                  </a:lnTo>
                  <a:lnTo>
                    <a:pt x="745" y="526"/>
                  </a:lnTo>
                  <a:lnTo>
                    <a:pt x="747" y="526"/>
                  </a:lnTo>
                  <a:lnTo>
                    <a:pt x="748" y="526"/>
                  </a:lnTo>
                  <a:lnTo>
                    <a:pt x="750" y="526"/>
                  </a:lnTo>
                  <a:lnTo>
                    <a:pt x="751" y="526"/>
                  </a:lnTo>
                  <a:lnTo>
                    <a:pt x="755" y="526"/>
                  </a:lnTo>
                  <a:lnTo>
                    <a:pt x="755" y="526"/>
                  </a:lnTo>
                  <a:lnTo>
                    <a:pt x="757" y="526"/>
                  </a:lnTo>
                  <a:lnTo>
                    <a:pt x="757" y="523"/>
                  </a:lnTo>
                  <a:lnTo>
                    <a:pt x="757" y="523"/>
                  </a:lnTo>
                  <a:lnTo>
                    <a:pt x="757" y="522"/>
                  </a:lnTo>
                  <a:lnTo>
                    <a:pt x="758" y="520"/>
                  </a:lnTo>
                  <a:lnTo>
                    <a:pt x="758" y="520"/>
                  </a:lnTo>
                  <a:lnTo>
                    <a:pt x="763" y="520"/>
                  </a:lnTo>
                  <a:lnTo>
                    <a:pt x="763" y="520"/>
                  </a:lnTo>
                  <a:lnTo>
                    <a:pt x="765" y="519"/>
                  </a:lnTo>
                  <a:lnTo>
                    <a:pt x="766" y="517"/>
                  </a:lnTo>
                  <a:lnTo>
                    <a:pt x="766" y="517"/>
                  </a:lnTo>
                  <a:lnTo>
                    <a:pt x="768" y="517"/>
                  </a:lnTo>
                  <a:lnTo>
                    <a:pt x="769" y="517"/>
                  </a:lnTo>
                  <a:lnTo>
                    <a:pt x="769" y="519"/>
                  </a:lnTo>
                  <a:lnTo>
                    <a:pt x="768" y="520"/>
                  </a:lnTo>
                  <a:lnTo>
                    <a:pt x="768" y="520"/>
                  </a:lnTo>
                  <a:lnTo>
                    <a:pt x="768" y="522"/>
                  </a:lnTo>
                  <a:lnTo>
                    <a:pt x="768" y="523"/>
                  </a:lnTo>
                  <a:lnTo>
                    <a:pt x="770" y="524"/>
                  </a:lnTo>
                  <a:lnTo>
                    <a:pt x="772" y="526"/>
                  </a:lnTo>
                  <a:lnTo>
                    <a:pt x="774" y="527"/>
                  </a:lnTo>
                  <a:lnTo>
                    <a:pt x="780" y="530"/>
                  </a:lnTo>
                  <a:lnTo>
                    <a:pt x="780" y="531"/>
                  </a:lnTo>
                  <a:lnTo>
                    <a:pt x="780" y="531"/>
                  </a:lnTo>
                  <a:lnTo>
                    <a:pt x="780" y="531"/>
                  </a:lnTo>
                  <a:lnTo>
                    <a:pt x="780" y="533"/>
                  </a:lnTo>
                  <a:lnTo>
                    <a:pt x="780" y="534"/>
                  </a:lnTo>
                  <a:lnTo>
                    <a:pt x="780" y="534"/>
                  </a:lnTo>
                  <a:lnTo>
                    <a:pt x="780" y="535"/>
                  </a:lnTo>
                  <a:lnTo>
                    <a:pt x="784" y="542"/>
                  </a:lnTo>
                  <a:lnTo>
                    <a:pt x="784" y="542"/>
                  </a:lnTo>
                  <a:lnTo>
                    <a:pt x="784" y="544"/>
                  </a:lnTo>
                  <a:lnTo>
                    <a:pt x="784" y="545"/>
                  </a:lnTo>
                  <a:lnTo>
                    <a:pt x="783" y="545"/>
                  </a:lnTo>
                  <a:lnTo>
                    <a:pt x="780" y="545"/>
                  </a:lnTo>
                  <a:lnTo>
                    <a:pt x="780" y="546"/>
                  </a:lnTo>
                  <a:lnTo>
                    <a:pt x="779" y="546"/>
                  </a:lnTo>
                  <a:lnTo>
                    <a:pt x="779" y="548"/>
                  </a:lnTo>
                  <a:lnTo>
                    <a:pt x="779" y="548"/>
                  </a:lnTo>
                  <a:lnTo>
                    <a:pt x="780" y="553"/>
                  </a:lnTo>
                  <a:lnTo>
                    <a:pt x="780" y="555"/>
                  </a:lnTo>
                  <a:lnTo>
                    <a:pt x="780" y="556"/>
                  </a:lnTo>
                  <a:lnTo>
                    <a:pt x="780" y="556"/>
                  </a:lnTo>
                  <a:lnTo>
                    <a:pt x="780" y="559"/>
                  </a:lnTo>
                  <a:lnTo>
                    <a:pt x="779" y="559"/>
                  </a:lnTo>
                  <a:lnTo>
                    <a:pt x="779" y="560"/>
                  </a:lnTo>
                  <a:lnTo>
                    <a:pt x="779" y="566"/>
                  </a:lnTo>
                  <a:lnTo>
                    <a:pt x="779" y="574"/>
                  </a:lnTo>
                  <a:lnTo>
                    <a:pt x="777" y="575"/>
                  </a:lnTo>
                  <a:lnTo>
                    <a:pt x="777" y="575"/>
                  </a:lnTo>
                  <a:lnTo>
                    <a:pt x="777" y="575"/>
                  </a:lnTo>
                  <a:lnTo>
                    <a:pt x="774" y="575"/>
                  </a:lnTo>
                  <a:lnTo>
                    <a:pt x="774" y="577"/>
                  </a:lnTo>
                  <a:lnTo>
                    <a:pt x="773" y="578"/>
                  </a:lnTo>
                  <a:lnTo>
                    <a:pt x="772" y="578"/>
                  </a:lnTo>
                  <a:lnTo>
                    <a:pt x="772" y="580"/>
                  </a:lnTo>
                  <a:lnTo>
                    <a:pt x="768" y="581"/>
                  </a:lnTo>
                  <a:lnTo>
                    <a:pt x="768" y="581"/>
                  </a:lnTo>
                  <a:lnTo>
                    <a:pt x="765" y="581"/>
                  </a:lnTo>
                  <a:lnTo>
                    <a:pt x="763" y="581"/>
                  </a:lnTo>
                  <a:lnTo>
                    <a:pt x="763" y="581"/>
                  </a:lnTo>
                  <a:lnTo>
                    <a:pt x="759" y="578"/>
                  </a:lnTo>
                  <a:lnTo>
                    <a:pt x="758" y="578"/>
                  </a:lnTo>
                  <a:lnTo>
                    <a:pt x="757" y="575"/>
                  </a:lnTo>
                  <a:lnTo>
                    <a:pt x="755" y="575"/>
                  </a:lnTo>
                  <a:lnTo>
                    <a:pt x="754" y="575"/>
                  </a:lnTo>
                  <a:lnTo>
                    <a:pt x="752" y="575"/>
                  </a:lnTo>
                  <a:lnTo>
                    <a:pt x="752" y="577"/>
                  </a:lnTo>
                  <a:lnTo>
                    <a:pt x="751" y="578"/>
                  </a:lnTo>
                  <a:lnTo>
                    <a:pt x="751" y="578"/>
                  </a:lnTo>
                  <a:lnTo>
                    <a:pt x="750" y="580"/>
                  </a:lnTo>
                  <a:lnTo>
                    <a:pt x="750" y="581"/>
                  </a:lnTo>
                  <a:lnTo>
                    <a:pt x="747" y="581"/>
                  </a:lnTo>
                  <a:lnTo>
                    <a:pt x="747" y="582"/>
                  </a:lnTo>
                  <a:lnTo>
                    <a:pt x="744" y="585"/>
                  </a:lnTo>
                  <a:lnTo>
                    <a:pt x="744" y="587"/>
                  </a:lnTo>
                  <a:lnTo>
                    <a:pt x="743" y="587"/>
                  </a:lnTo>
                  <a:lnTo>
                    <a:pt x="741" y="588"/>
                  </a:lnTo>
                  <a:lnTo>
                    <a:pt x="741" y="588"/>
                  </a:lnTo>
                  <a:lnTo>
                    <a:pt x="739" y="588"/>
                  </a:lnTo>
                  <a:lnTo>
                    <a:pt x="739" y="588"/>
                  </a:lnTo>
                  <a:lnTo>
                    <a:pt x="739" y="589"/>
                  </a:lnTo>
                  <a:lnTo>
                    <a:pt x="740" y="591"/>
                  </a:lnTo>
                  <a:lnTo>
                    <a:pt x="740" y="591"/>
                  </a:lnTo>
                  <a:lnTo>
                    <a:pt x="740" y="592"/>
                  </a:lnTo>
                  <a:lnTo>
                    <a:pt x="740" y="592"/>
                  </a:lnTo>
                  <a:lnTo>
                    <a:pt x="739" y="593"/>
                  </a:lnTo>
                  <a:lnTo>
                    <a:pt x="739" y="593"/>
                  </a:lnTo>
                  <a:lnTo>
                    <a:pt x="737" y="593"/>
                  </a:lnTo>
                  <a:lnTo>
                    <a:pt x="736" y="592"/>
                  </a:lnTo>
                  <a:lnTo>
                    <a:pt x="734" y="592"/>
                  </a:lnTo>
                  <a:lnTo>
                    <a:pt x="733" y="592"/>
                  </a:lnTo>
                  <a:lnTo>
                    <a:pt x="733" y="593"/>
                  </a:lnTo>
                  <a:lnTo>
                    <a:pt x="733" y="595"/>
                  </a:lnTo>
                  <a:lnTo>
                    <a:pt x="733" y="596"/>
                  </a:lnTo>
                  <a:lnTo>
                    <a:pt x="733" y="598"/>
                  </a:lnTo>
                  <a:lnTo>
                    <a:pt x="733" y="598"/>
                  </a:lnTo>
                  <a:lnTo>
                    <a:pt x="733" y="599"/>
                  </a:lnTo>
                  <a:lnTo>
                    <a:pt x="729" y="603"/>
                  </a:lnTo>
                  <a:lnTo>
                    <a:pt x="726" y="605"/>
                  </a:lnTo>
                  <a:lnTo>
                    <a:pt x="725" y="607"/>
                  </a:lnTo>
                  <a:lnTo>
                    <a:pt x="725" y="607"/>
                  </a:lnTo>
                  <a:lnTo>
                    <a:pt x="725" y="609"/>
                  </a:lnTo>
                  <a:lnTo>
                    <a:pt x="723" y="611"/>
                  </a:lnTo>
                  <a:lnTo>
                    <a:pt x="723" y="610"/>
                  </a:lnTo>
                  <a:lnTo>
                    <a:pt x="719" y="609"/>
                  </a:lnTo>
                  <a:lnTo>
                    <a:pt x="718" y="607"/>
                  </a:lnTo>
                  <a:lnTo>
                    <a:pt x="716" y="603"/>
                  </a:lnTo>
                  <a:lnTo>
                    <a:pt x="715" y="600"/>
                  </a:lnTo>
                  <a:lnTo>
                    <a:pt x="715" y="600"/>
                  </a:lnTo>
                  <a:lnTo>
                    <a:pt x="714" y="600"/>
                  </a:lnTo>
                  <a:lnTo>
                    <a:pt x="712" y="600"/>
                  </a:lnTo>
                  <a:lnTo>
                    <a:pt x="711" y="600"/>
                  </a:lnTo>
                  <a:lnTo>
                    <a:pt x="711" y="599"/>
                  </a:lnTo>
                  <a:lnTo>
                    <a:pt x="708" y="598"/>
                  </a:lnTo>
                  <a:lnTo>
                    <a:pt x="708" y="598"/>
                  </a:lnTo>
                  <a:lnTo>
                    <a:pt x="707" y="596"/>
                  </a:lnTo>
                  <a:lnTo>
                    <a:pt x="705" y="593"/>
                  </a:lnTo>
                  <a:lnTo>
                    <a:pt x="705" y="592"/>
                  </a:lnTo>
                  <a:lnTo>
                    <a:pt x="705" y="591"/>
                  </a:lnTo>
                  <a:lnTo>
                    <a:pt x="703" y="591"/>
                  </a:lnTo>
                  <a:lnTo>
                    <a:pt x="701" y="592"/>
                  </a:lnTo>
                  <a:lnTo>
                    <a:pt x="698" y="595"/>
                  </a:lnTo>
                  <a:lnTo>
                    <a:pt x="697" y="595"/>
                  </a:lnTo>
                  <a:lnTo>
                    <a:pt x="697" y="598"/>
                  </a:lnTo>
                  <a:lnTo>
                    <a:pt x="697" y="599"/>
                  </a:lnTo>
                  <a:lnTo>
                    <a:pt x="696" y="600"/>
                  </a:lnTo>
                  <a:lnTo>
                    <a:pt x="694" y="602"/>
                  </a:lnTo>
                  <a:lnTo>
                    <a:pt x="694" y="602"/>
                  </a:lnTo>
                  <a:lnTo>
                    <a:pt x="692" y="602"/>
                  </a:lnTo>
                  <a:lnTo>
                    <a:pt x="692" y="602"/>
                  </a:lnTo>
                  <a:lnTo>
                    <a:pt x="690" y="600"/>
                  </a:lnTo>
                  <a:lnTo>
                    <a:pt x="690" y="600"/>
                  </a:lnTo>
                  <a:lnTo>
                    <a:pt x="689" y="602"/>
                  </a:lnTo>
                  <a:lnTo>
                    <a:pt x="682" y="605"/>
                  </a:lnTo>
                  <a:lnTo>
                    <a:pt x="680" y="605"/>
                  </a:lnTo>
                  <a:lnTo>
                    <a:pt x="678" y="607"/>
                  </a:lnTo>
                  <a:lnTo>
                    <a:pt x="675" y="609"/>
                  </a:lnTo>
                  <a:lnTo>
                    <a:pt x="672" y="611"/>
                  </a:lnTo>
                  <a:lnTo>
                    <a:pt x="671" y="611"/>
                  </a:lnTo>
                  <a:lnTo>
                    <a:pt x="669" y="611"/>
                  </a:lnTo>
                  <a:lnTo>
                    <a:pt x="667" y="610"/>
                  </a:lnTo>
                  <a:lnTo>
                    <a:pt x="665" y="610"/>
                  </a:lnTo>
                  <a:lnTo>
                    <a:pt x="664" y="611"/>
                  </a:lnTo>
                  <a:lnTo>
                    <a:pt x="664" y="613"/>
                  </a:lnTo>
                  <a:lnTo>
                    <a:pt x="664" y="614"/>
                  </a:lnTo>
                  <a:lnTo>
                    <a:pt x="664" y="616"/>
                  </a:lnTo>
                  <a:lnTo>
                    <a:pt x="661" y="617"/>
                  </a:lnTo>
                  <a:lnTo>
                    <a:pt x="660" y="617"/>
                  </a:lnTo>
                  <a:lnTo>
                    <a:pt x="658" y="618"/>
                  </a:lnTo>
                  <a:lnTo>
                    <a:pt x="661" y="631"/>
                  </a:lnTo>
                  <a:lnTo>
                    <a:pt x="661" y="634"/>
                  </a:lnTo>
                  <a:lnTo>
                    <a:pt x="661" y="635"/>
                  </a:lnTo>
                  <a:lnTo>
                    <a:pt x="656" y="638"/>
                  </a:lnTo>
                  <a:lnTo>
                    <a:pt x="656" y="639"/>
                  </a:lnTo>
                  <a:lnTo>
                    <a:pt x="651" y="643"/>
                  </a:lnTo>
                  <a:lnTo>
                    <a:pt x="650" y="645"/>
                  </a:lnTo>
                  <a:lnTo>
                    <a:pt x="650" y="645"/>
                  </a:lnTo>
                  <a:lnTo>
                    <a:pt x="647" y="646"/>
                  </a:lnTo>
                  <a:lnTo>
                    <a:pt x="646" y="646"/>
                  </a:lnTo>
                  <a:lnTo>
                    <a:pt x="643" y="645"/>
                  </a:lnTo>
                  <a:lnTo>
                    <a:pt x="642" y="645"/>
                  </a:lnTo>
                  <a:lnTo>
                    <a:pt x="640" y="645"/>
                  </a:lnTo>
                  <a:lnTo>
                    <a:pt x="639" y="646"/>
                  </a:lnTo>
                  <a:lnTo>
                    <a:pt x="639" y="646"/>
                  </a:lnTo>
                  <a:lnTo>
                    <a:pt x="639" y="646"/>
                  </a:lnTo>
                  <a:lnTo>
                    <a:pt x="638" y="645"/>
                  </a:lnTo>
                  <a:lnTo>
                    <a:pt x="636" y="645"/>
                  </a:lnTo>
                  <a:lnTo>
                    <a:pt x="636" y="643"/>
                  </a:lnTo>
                  <a:lnTo>
                    <a:pt x="636" y="643"/>
                  </a:lnTo>
                  <a:lnTo>
                    <a:pt x="636" y="643"/>
                  </a:lnTo>
                  <a:lnTo>
                    <a:pt x="633" y="645"/>
                  </a:lnTo>
                  <a:lnTo>
                    <a:pt x="628" y="650"/>
                  </a:lnTo>
                  <a:lnTo>
                    <a:pt x="627" y="652"/>
                  </a:lnTo>
                  <a:lnTo>
                    <a:pt x="618" y="657"/>
                  </a:lnTo>
                  <a:lnTo>
                    <a:pt x="617" y="658"/>
                  </a:lnTo>
                  <a:lnTo>
                    <a:pt x="615" y="657"/>
                  </a:lnTo>
                  <a:lnTo>
                    <a:pt x="614" y="656"/>
                  </a:lnTo>
                  <a:lnTo>
                    <a:pt x="609" y="653"/>
                  </a:lnTo>
                  <a:lnTo>
                    <a:pt x="607" y="653"/>
                  </a:lnTo>
                  <a:lnTo>
                    <a:pt x="607" y="650"/>
                  </a:lnTo>
                  <a:lnTo>
                    <a:pt x="607" y="649"/>
                  </a:lnTo>
                  <a:lnTo>
                    <a:pt x="607" y="646"/>
                  </a:lnTo>
                  <a:lnTo>
                    <a:pt x="609" y="645"/>
                  </a:lnTo>
                  <a:lnTo>
                    <a:pt x="606" y="645"/>
                  </a:lnTo>
                  <a:lnTo>
                    <a:pt x="597" y="647"/>
                  </a:lnTo>
                  <a:lnTo>
                    <a:pt x="595" y="647"/>
                  </a:lnTo>
                  <a:lnTo>
                    <a:pt x="595" y="647"/>
                  </a:lnTo>
                  <a:lnTo>
                    <a:pt x="592" y="649"/>
                  </a:lnTo>
                  <a:lnTo>
                    <a:pt x="592" y="649"/>
                  </a:lnTo>
                  <a:lnTo>
                    <a:pt x="591" y="652"/>
                  </a:lnTo>
                  <a:lnTo>
                    <a:pt x="591" y="652"/>
                  </a:lnTo>
                  <a:lnTo>
                    <a:pt x="588" y="654"/>
                  </a:lnTo>
                  <a:lnTo>
                    <a:pt x="588" y="657"/>
                  </a:lnTo>
                  <a:lnTo>
                    <a:pt x="586" y="664"/>
                  </a:lnTo>
                  <a:lnTo>
                    <a:pt x="586" y="664"/>
                  </a:lnTo>
                  <a:lnTo>
                    <a:pt x="585" y="668"/>
                  </a:lnTo>
                  <a:lnTo>
                    <a:pt x="585" y="670"/>
                  </a:lnTo>
                  <a:lnTo>
                    <a:pt x="585" y="671"/>
                  </a:lnTo>
                  <a:lnTo>
                    <a:pt x="585" y="672"/>
                  </a:lnTo>
                  <a:lnTo>
                    <a:pt x="585" y="674"/>
                  </a:lnTo>
                  <a:lnTo>
                    <a:pt x="584" y="675"/>
                  </a:lnTo>
                  <a:lnTo>
                    <a:pt x="582" y="675"/>
                  </a:lnTo>
                  <a:lnTo>
                    <a:pt x="581" y="675"/>
                  </a:lnTo>
                  <a:lnTo>
                    <a:pt x="581" y="674"/>
                  </a:lnTo>
                  <a:lnTo>
                    <a:pt x="579" y="674"/>
                  </a:lnTo>
                  <a:lnTo>
                    <a:pt x="578" y="672"/>
                  </a:lnTo>
                  <a:lnTo>
                    <a:pt x="578" y="670"/>
                  </a:lnTo>
                  <a:lnTo>
                    <a:pt x="577" y="670"/>
                  </a:lnTo>
                  <a:lnTo>
                    <a:pt x="575" y="670"/>
                  </a:lnTo>
                  <a:lnTo>
                    <a:pt x="575" y="670"/>
                  </a:lnTo>
                  <a:lnTo>
                    <a:pt x="574" y="668"/>
                  </a:lnTo>
                  <a:lnTo>
                    <a:pt x="573" y="667"/>
                  </a:lnTo>
                  <a:lnTo>
                    <a:pt x="571" y="667"/>
                  </a:lnTo>
                  <a:lnTo>
                    <a:pt x="571" y="665"/>
                  </a:lnTo>
                  <a:lnTo>
                    <a:pt x="568" y="663"/>
                  </a:lnTo>
                  <a:lnTo>
                    <a:pt x="568" y="661"/>
                  </a:lnTo>
                  <a:lnTo>
                    <a:pt x="567" y="661"/>
                  </a:lnTo>
                  <a:lnTo>
                    <a:pt x="562" y="656"/>
                  </a:lnTo>
                  <a:lnTo>
                    <a:pt x="556" y="647"/>
                  </a:lnTo>
                  <a:lnTo>
                    <a:pt x="555" y="647"/>
                  </a:lnTo>
                  <a:lnTo>
                    <a:pt x="550" y="649"/>
                  </a:lnTo>
                  <a:lnTo>
                    <a:pt x="549" y="650"/>
                  </a:lnTo>
                  <a:lnTo>
                    <a:pt x="548" y="652"/>
                  </a:lnTo>
                  <a:lnTo>
                    <a:pt x="548" y="653"/>
                  </a:lnTo>
                  <a:lnTo>
                    <a:pt x="548" y="654"/>
                  </a:lnTo>
                  <a:lnTo>
                    <a:pt x="545" y="656"/>
                  </a:lnTo>
                  <a:lnTo>
                    <a:pt x="545" y="657"/>
                  </a:lnTo>
                  <a:lnTo>
                    <a:pt x="545" y="663"/>
                  </a:lnTo>
                  <a:lnTo>
                    <a:pt x="545" y="664"/>
                  </a:lnTo>
                  <a:lnTo>
                    <a:pt x="542" y="667"/>
                  </a:lnTo>
                  <a:lnTo>
                    <a:pt x="541" y="668"/>
                  </a:lnTo>
                  <a:lnTo>
                    <a:pt x="539" y="668"/>
                  </a:lnTo>
                  <a:lnTo>
                    <a:pt x="538" y="667"/>
                  </a:lnTo>
                  <a:lnTo>
                    <a:pt x="537" y="664"/>
                  </a:lnTo>
                  <a:lnTo>
                    <a:pt x="532" y="658"/>
                  </a:lnTo>
                  <a:lnTo>
                    <a:pt x="532" y="657"/>
                  </a:lnTo>
                  <a:lnTo>
                    <a:pt x="532" y="656"/>
                  </a:lnTo>
                  <a:lnTo>
                    <a:pt x="532" y="654"/>
                  </a:lnTo>
                  <a:lnTo>
                    <a:pt x="532" y="653"/>
                  </a:lnTo>
                  <a:lnTo>
                    <a:pt x="531" y="652"/>
                  </a:lnTo>
                  <a:lnTo>
                    <a:pt x="530" y="650"/>
                  </a:lnTo>
                  <a:lnTo>
                    <a:pt x="528" y="650"/>
                  </a:lnTo>
                  <a:lnTo>
                    <a:pt x="528" y="649"/>
                  </a:lnTo>
                  <a:lnTo>
                    <a:pt x="527" y="649"/>
                  </a:lnTo>
                  <a:lnTo>
                    <a:pt x="526" y="647"/>
                  </a:lnTo>
                  <a:lnTo>
                    <a:pt x="524" y="647"/>
                  </a:lnTo>
                  <a:lnTo>
                    <a:pt x="520" y="654"/>
                  </a:lnTo>
                  <a:lnTo>
                    <a:pt x="519" y="658"/>
                  </a:lnTo>
                  <a:lnTo>
                    <a:pt x="517" y="660"/>
                  </a:lnTo>
                  <a:lnTo>
                    <a:pt x="517" y="661"/>
                  </a:lnTo>
                  <a:lnTo>
                    <a:pt x="512" y="664"/>
                  </a:lnTo>
                  <a:lnTo>
                    <a:pt x="509" y="665"/>
                  </a:lnTo>
                  <a:lnTo>
                    <a:pt x="508" y="668"/>
                  </a:lnTo>
                  <a:lnTo>
                    <a:pt x="508" y="670"/>
                  </a:lnTo>
                  <a:lnTo>
                    <a:pt x="509" y="671"/>
                  </a:lnTo>
                  <a:lnTo>
                    <a:pt x="509" y="672"/>
                  </a:lnTo>
                  <a:lnTo>
                    <a:pt x="509" y="672"/>
                  </a:lnTo>
                  <a:lnTo>
                    <a:pt x="503" y="675"/>
                  </a:lnTo>
                  <a:lnTo>
                    <a:pt x="502" y="676"/>
                  </a:lnTo>
                  <a:lnTo>
                    <a:pt x="501" y="676"/>
                  </a:lnTo>
                  <a:lnTo>
                    <a:pt x="499" y="678"/>
                  </a:lnTo>
                  <a:lnTo>
                    <a:pt x="501" y="679"/>
                  </a:lnTo>
                  <a:lnTo>
                    <a:pt x="501" y="681"/>
                  </a:lnTo>
                  <a:lnTo>
                    <a:pt x="501" y="682"/>
                  </a:lnTo>
                  <a:lnTo>
                    <a:pt x="498" y="683"/>
                  </a:lnTo>
                  <a:lnTo>
                    <a:pt x="497" y="683"/>
                  </a:lnTo>
                  <a:lnTo>
                    <a:pt x="495" y="682"/>
                  </a:lnTo>
                  <a:lnTo>
                    <a:pt x="492" y="681"/>
                  </a:lnTo>
                  <a:lnTo>
                    <a:pt x="488" y="679"/>
                  </a:lnTo>
                  <a:lnTo>
                    <a:pt x="487" y="678"/>
                  </a:lnTo>
                  <a:lnTo>
                    <a:pt x="487" y="678"/>
                  </a:lnTo>
                  <a:lnTo>
                    <a:pt x="483" y="671"/>
                  </a:lnTo>
                  <a:lnTo>
                    <a:pt x="483" y="670"/>
                  </a:lnTo>
                  <a:lnTo>
                    <a:pt x="481" y="668"/>
                  </a:lnTo>
                  <a:lnTo>
                    <a:pt x="481" y="667"/>
                  </a:lnTo>
                  <a:lnTo>
                    <a:pt x="479" y="665"/>
                  </a:lnTo>
                  <a:lnTo>
                    <a:pt x="476" y="664"/>
                  </a:lnTo>
                  <a:lnTo>
                    <a:pt x="473" y="664"/>
                  </a:lnTo>
                  <a:lnTo>
                    <a:pt x="467" y="660"/>
                  </a:lnTo>
                  <a:lnTo>
                    <a:pt x="466" y="658"/>
                  </a:lnTo>
                  <a:lnTo>
                    <a:pt x="462" y="658"/>
                  </a:lnTo>
                  <a:lnTo>
                    <a:pt x="461" y="657"/>
                  </a:lnTo>
                  <a:lnTo>
                    <a:pt x="461" y="657"/>
                  </a:lnTo>
                  <a:lnTo>
                    <a:pt x="459" y="656"/>
                  </a:lnTo>
                  <a:lnTo>
                    <a:pt x="459" y="656"/>
                  </a:lnTo>
                  <a:lnTo>
                    <a:pt x="458" y="656"/>
                  </a:lnTo>
                  <a:lnTo>
                    <a:pt x="456" y="656"/>
                  </a:lnTo>
                  <a:lnTo>
                    <a:pt x="456" y="656"/>
                  </a:lnTo>
                  <a:lnTo>
                    <a:pt x="456" y="657"/>
                  </a:lnTo>
                  <a:lnTo>
                    <a:pt x="454" y="657"/>
                  </a:lnTo>
                  <a:lnTo>
                    <a:pt x="454" y="656"/>
                  </a:lnTo>
                  <a:lnTo>
                    <a:pt x="454" y="654"/>
                  </a:lnTo>
                  <a:lnTo>
                    <a:pt x="452" y="652"/>
                  </a:lnTo>
                  <a:lnTo>
                    <a:pt x="451" y="650"/>
                  </a:lnTo>
                  <a:lnTo>
                    <a:pt x="448" y="650"/>
                  </a:lnTo>
                  <a:lnTo>
                    <a:pt x="445" y="650"/>
                  </a:lnTo>
                  <a:lnTo>
                    <a:pt x="444" y="652"/>
                  </a:lnTo>
                  <a:lnTo>
                    <a:pt x="443" y="656"/>
                  </a:lnTo>
                  <a:lnTo>
                    <a:pt x="443" y="657"/>
                  </a:lnTo>
                  <a:lnTo>
                    <a:pt x="441" y="658"/>
                  </a:lnTo>
                  <a:lnTo>
                    <a:pt x="440" y="658"/>
                  </a:lnTo>
                  <a:lnTo>
                    <a:pt x="440" y="658"/>
                  </a:lnTo>
                  <a:lnTo>
                    <a:pt x="438" y="658"/>
                  </a:lnTo>
                  <a:lnTo>
                    <a:pt x="437" y="660"/>
                  </a:lnTo>
                  <a:lnTo>
                    <a:pt x="437" y="661"/>
                  </a:lnTo>
                  <a:lnTo>
                    <a:pt x="438" y="661"/>
                  </a:lnTo>
                  <a:lnTo>
                    <a:pt x="440" y="661"/>
                  </a:lnTo>
                  <a:lnTo>
                    <a:pt x="440" y="663"/>
                  </a:lnTo>
                  <a:lnTo>
                    <a:pt x="440" y="664"/>
                  </a:lnTo>
                  <a:lnTo>
                    <a:pt x="440" y="664"/>
                  </a:lnTo>
                  <a:lnTo>
                    <a:pt x="429" y="676"/>
                  </a:lnTo>
                  <a:lnTo>
                    <a:pt x="427" y="678"/>
                  </a:lnTo>
                  <a:lnTo>
                    <a:pt x="427" y="682"/>
                  </a:lnTo>
                  <a:lnTo>
                    <a:pt x="426" y="683"/>
                  </a:lnTo>
                  <a:lnTo>
                    <a:pt x="426" y="685"/>
                  </a:lnTo>
                  <a:lnTo>
                    <a:pt x="423" y="685"/>
                  </a:lnTo>
                  <a:lnTo>
                    <a:pt x="423" y="683"/>
                  </a:lnTo>
                  <a:lnTo>
                    <a:pt x="420" y="683"/>
                  </a:lnTo>
                  <a:lnTo>
                    <a:pt x="419" y="683"/>
                  </a:lnTo>
                  <a:lnTo>
                    <a:pt x="418" y="685"/>
                  </a:lnTo>
                  <a:lnTo>
                    <a:pt x="416" y="686"/>
                  </a:lnTo>
                  <a:lnTo>
                    <a:pt x="415" y="686"/>
                  </a:lnTo>
                  <a:lnTo>
                    <a:pt x="415" y="685"/>
                  </a:lnTo>
                  <a:lnTo>
                    <a:pt x="415" y="685"/>
                  </a:lnTo>
                  <a:lnTo>
                    <a:pt x="415" y="683"/>
                  </a:lnTo>
                  <a:lnTo>
                    <a:pt x="414" y="683"/>
                  </a:lnTo>
                  <a:lnTo>
                    <a:pt x="412" y="683"/>
                  </a:lnTo>
                  <a:lnTo>
                    <a:pt x="407" y="681"/>
                  </a:lnTo>
                  <a:lnTo>
                    <a:pt x="405" y="681"/>
                  </a:lnTo>
                  <a:lnTo>
                    <a:pt x="404" y="681"/>
                  </a:lnTo>
                  <a:lnTo>
                    <a:pt x="401" y="682"/>
                  </a:lnTo>
                  <a:lnTo>
                    <a:pt x="397" y="682"/>
                  </a:lnTo>
                  <a:lnTo>
                    <a:pt x="396" y="683"/>
                  </a:lnTo>
                  <a:lnTo>
                    <a:pt x="396" y="685"/>
                  </a:lnTo>
                  <a:lnTo>
                    <a:pt x="394" y="686"/>
                  </a:lnTo>
                  <a:lnTo>
                    <a:pt x="394" y="688"/>
                  </a:lnTo>
                  <a:lnTo>
                    <a:pt x="391" y="688"/>
                  </a:lnTo>
                  <a:lnTo>
                    <a:pt x="389" y="685"/>
                  </a:lnTo>
                  <a:lnTo>
                    <a:pt x="386" y="679"/>
                  </a:lnTo>
                  <a:lnTo>
                    <a:pt x="383" y="676"/>
                  </a:lnTo>
                  <a:lnTo>
                    <a:pt x="382" y="676"/>
                  </a:lnTo>
                  <a:lnTo>
                    <a:pt x="379" y="676"/>
                  </a:lnTo>
                  <a:lnTo>
                    <a:pt x="378" y="678"/>
                  </a:lnTo>
                  <a:lnTo>
                    <a:pt x="376" y="679"/>
                  </a:lnTo>
                  <a:lnTo>
                    <a:pt x="375" y="681"/>
                  </a:lnTo>
                  <a:lnTo>
                    <a:pt x="373" y="683"/>
                  </a:lnTo>
                  <a:lnTo>
                    <a:pt x="373" y="686"/>
                  </a:lnTo>
                  <a:lnTo>
                    <a:pt x="373" y="688"/>
                  </a:lnTo>
                  <a:lnTo>
                    <a:pt x="373" y="689"/>
                  </a:lnTo>
                  <a:lnTo>
                    <a:pt x="372" y="692"/>
                  </a:lnTo>
                  <a:lnTo>
                    <a:pt x="371" y="693"/>
                  </a:lnTo>
                  <a:lnTo>
                    <a:pt x="371" y="697"/>
                  </a:lnTo>
                  <a:lnTo>
                    <a:pt x="369" y="697"/>
                  </a:lnTo>
                  <a:lnTo>
                    <a:pt x="368" y="699"/>
                  </a:lnTo>
                  <a:lnTo>
                    <a:pt x="368" y="699"/>
                  </a:lnTo>
                  <a:lnTo>
                    <a:pt x="367" y="697"/>
                  </a:lnTo>
                  <a:lnTo>
                    <a:pt x="365" y="697"/>
                  </a:lnTo>
                  <a:lnTo>
                    <a:pt x="364" y="699"/>
                  </a:lnTo>
                  <a:lnTo>
                    <a:pt x="364" y="700"/>
                  </a:lnTo>
                  <a:lnTo>
                    <a:pt x="362" y="701"/>
                  </a:lnTo>
                  <a:lnTo>
                    <a:pt x="362" y="703"/>
                  </a:lnTo>
                  <a:lnTo>
                    <a:pt x="365" y="705"/>
                  </a:lnTo>
                  <a:lnTo>
                    <a:pt x="367" y="708"/>
                  </a:lnTo>
                  <a:lnTo>
                    <a:pt x="367" y="711"/>
                  </a:lnTo>
                  <a:lnTo>
                    <a:pt x="367" y="712"/>
                  </a:lnTo>
                  <a:lnTo>
                    <a:pt x="365" y="714"/>
                  </a:lnTo>
                  <a:lnTo>
                    <a:pt x="365" y="717"/>
                  </a:lnTo>
                  <a:lnTo>
                    <a:pt x="367" y="718"/>
                  </a:lnTo>
                  <a:lnTo>
                    <a:pt x="369" y="722"/>
                  </a:lnTo>
                  <a:lnTo>
                    <a:pt x="369" y="725"/>
                  </a:lnTo>
                  <a:lnTo>
                    <a:pt x="371" y="728"/>
                  </a:lnTo>
                  <a:lnTo>
                    <a:pt x="371" y="729"/>
                  </a:lnTo>
                  <a:lnTo>
                    <a:pt x="373" y="730"/>
                  </a:lnTo>
                  <a:lnTo>
                    <a:pt x="376" y="732"/>
                  </a:lnTo>
                  <a:lnTo>
                    <a:pt x="376" y="733"/>
                  </a:lnTo>
                  <a:lnTo>
                    <a:pt x="376" y="733"/>
                  </a:lnTo>
                  <a:lnTo>
                    <a:pt x="378" y="735"/>
                  </a:lnTo>
                  <a:lnTo>
                    <a:pt x="379" y="737"/>
                  </a:lnTo>
                  <a:lnTo>
                    <a:pt x="380" y="740"/>
                  </a:lnTo>
                  <a:lnTo>
                    <a:pt x="380" y="741"/>
                  </a:lnTo>
                  <a:lnTo>
                    <a:pt x="383" y="743"/>
                  </a:lnTo>
                  <a:lnTo>
                    <a:pt x="383" y="744"/>
                  </a:lnTo>
                  <a:lnTo>
                    <a:pt x="382" y="750"/>
                  </a:lnTo>
                  <a:lnTo>
                    <a:pt x="382" y="751"/>
                  </a:lnTo>
                  <a:lnTo>
                    <a:pt x="382" y="753"/>
                  </a:lnTo>
                  <a:lnTo>
                    <a:pt x="382" y="753"/>
                  </a:lnTo>
                  <a:lnTo>
                    <a:pt x="383" y="754"/>
                  </a:lnTo>
                  <a:lnTo>
                    <a:pt x="383" y="755"/>
                  </a:lnTo>
                  <a:lnTo>
                    <a:pt x="383" y="755"/>
                  </a:lnTo>
                  <a:lnTo>
                    <a:pt x="383" y="758"/>
                  </a:lnTo>
                  <a:lnTo>
                    <a:pt x="383" y="759"/>
                  </a:lnTo>
                  <a:lnTo>
                    <a:pt x="384" y="761"/>
                  </a:lnTo>
                  <a:lnTo>
                    <a:pt x="387" y="761"/>
                  </a:lnTo>
                  <a:lnTo>
                    <a:pt x="387" y="761"/>
                  </a:lnTo>
                  <a:lnTo>
                    <a:pt x="387" y="764"/>
                  </a:lnTo>
                  <a:lnTo>
                    <a:pt x="387" y="765"/>
                  </a:lnTo>
                  <a:lnTo>
                    <a:pt x="384" y="765"/>
                  </a:lnTo>
                  <a:lnTo>
                    <a:pt x="383" y="766"/>
                  </a:lnTo>
                  <a:lnTo>
                    <a:pt x="382" y="766"/>
                  </a:lnTo>
                  <a:lnTo>
                    <a:pt x="382" y="768"/>
                  </a:lnTo>
                  <a:lnTo>
                    <a:pt x="383" y="772"/>
                  </a:lnTo>
                  <a:lnTo>
                    <a:pt x="382" y="775"/>
                  </a:lnTo>
                  <a:lnTo>
                    <a:pt x="382" y="776"/>
                  </a:lnTo>
                  <a:lnTo>
                    <a:pt x="380" y="786"/>
                  </a:lnTo>
                  <a:lnTo>
                    <a:pt x="380" y="788"/>
                  </a:lnTo>
                  <a:lnTo>
                    <a:pt x="380" y="791"/>
                  </a:lnTo>
                  <a:lnTo>
                    <a:pt x="380" y="793"/>
                  </a:lnTo>
                  <a:lnTo>
                    <a:pt x="382" y="794"/>
                  </a:lnTo>
                  <a:lnTo>
                    <a:pt x="387" y="795"/>
                  </a:lnTo>
                  <a:lnTo>
                    <a:pt x="387" y="797"/>
                  </a:lnTo>
                  <a:lnTo>
                    <a:pt x="389" y="797"/>
                  </a:lnTo>
                  <a:lnTo>
                    <a:pt x="390" y="798"/>
                  </a:lnTo>
                  <a:lnTo>
                    <a:pt x="390" y="800"/>
                  </a:lnTo>
                  <a:lnTo>
                    <a:pt x="390" y="800"/>
                  </a:lnTo>
                  <a:lnTo>
                    <a:pt x="390" y="801"/>
                  </a:lnTo>
                  <a:lnTo>
                    <a:pt x="389" y="802"/>
                  </a:lnTo>
                  <a:lnTo>
                    <a:pt x="387" y="802"/>
                  </a:lnTo>
                  <a:lnTo>
                    <a:pt x="387" y="802"/>
                  </a:lnTo>
                  <a:lnTo>
                    <a:pt x="384" y="802"/>
                  </a:lnTo>
                  <a:lnTo>
                    <a:pt x="384" y="802"/>
                  </a:lnTo>
                  <a:lnTo>
                    <a:pt x="384" y="804"/>
                  </a:lnTo>
                  <a:lnTo>
                    <a:pt x="384" y="805"/>
                  </a:lnTo>
                  <a:lnTo>
                    <a:pt x="384" y="808"/>
                  </a:lnTo>
                  <a:lnTo>
                    <a:pt x="383" y="808"/>
                  </a:lnTo>
                  <a:lnTo>
                    <a:pt x="382" y="808"/>
                  </a:lnTo>
                  <a:lnTo>
                    <a:pt x="380" y="809"/>
                  </a:lnTo>
                  <a:lnTo>
                    <a:pt x="379" y="809"/>
                  </a:lnTo>
                  <a:lnTo>
                    <a:pt x="378" y="808"/>
                  </a:lnTo>
                  <a:lnTo>
                    <a:pt x="376" y="805"/>
                  </a:lnTo>
                  <a:lnTo>
                    <a:pt x="375" y="804"/>
                  </a:lnTo>
                  <a:lnTo>
                    <a:pt x="373" y="804"/>
                  </a:lnTo>
                  <a:lnTo>
                    <a:pt x="369" y="805"/>
                  </a:lnTo>
                  <a:lnTo>
                    <a:pt x="368" y="805"/>
                  </a:lnTo>
                  <a:lnTo>
                    <a:pt x="368" y="804"/>
                  </a:lnTo>
                  <a:lnTo>
                    <a:pt x="368" y="802"/>
                  </a:lnTo>
                  <a:lnTo>
                    <a:pt x="368" y="802"/>
                  </a:lnTo>
                  <a:lnTo>
                    <a:pt x="368" y="801"/>
                  </a:lnTo>
                  <a:lnTo>
                    <a:pt x="368" y="800"/>
                  </a:lnTo>
                  <a:lnTo>
                    <a:pt x="367" y="800"/>
                  </a:lnTo>
                  <a:lnTo>
                    <a:pt x="364" y="800"/>
                  </a:lnTo>
                  <a:lnTo>
                    <a:pt x="362" y="798"/>
                  </a:lnTo>
                  <a:lnTo>
                    <a:pt x="360" y="798"/>
                  </a:lnTo>
                  <a:lnTo>
                    <a:pt x="350" y="801"/>
                  </a:lnTo>
                  <a:lnTo>
                    <a:pt x="349" y="801"/>
                  </a:lnTo>
                  <a:lnTo>
                    <a:pt x="343" y="804"/>
                  </a:lnTo>
                  <a:lnTo>
                    <a:pt x="342" y="805"/>
                  </a:lnTo>
                  <a:lnTo>
                    <a:pt x="340" y="805"/>
                  </a:lnTo>
                  <a:lnTo>
                    <a:pt x="339" y="805"/>
                  </a:lnTo>
                  <a:lnTo>
                    <a:pt x="337" y="804"/>
                  </a:lnTo>
                  <a:lnTo>
                    <a:pt x="336" y="802"/>
                  </a:lnTo>
                  <a:lnTo>
                    <a:pt x="335" y="800"/>
                  </a:lnTo>
                  <a:lnTo>
                    <a:pt x="335" y="798"/>
                  </a:lnTo>
                  <a:lnTo>
                    <a:pt x="335" y="794"/>
                  </a:lnTo>
                  <a:lnTo>
                    <a:pt x="335" y="794"/>
                  </a:lnTo>
                  <a:lnTo>
                    <a:pt x="335" y="793"/>
                  </a:lnTo>
                  <a:lnTo>
                    <a:pt x="335" y="791"/>
                  </a:lnTo>
                  <a:lnTo>
                    <a:pt x="335" y="791"/>
                  </a:lnTo>
                  <a:lnTo>
                    <a:pt x="335" y="790"/>
                  </a:lnTo>
                  <a:lnTo>
                    <a:pt x="336" y="787"/>
                  </a:lnTo>
                  <a:lnTo>
                    <a:pt x="336" y="786"/>
                  </a:lnTo>
                  <a:lnTo>
                    <a:pt x="336" y="786"/>
                  </a:lnTo>
                  <a:lnTo>
                    <a:pt x="335" y="784"/>
                  </a:lnTo>
                  <a:lnTo>
                    <a:pt x="332" y="783"/>
                  </a:lnTo>
                  <a:lnTo>
                    <a:pt x="331" y="783"/>
                  </a:lnTo>
                  <a:lnTo>
                    <a:pt x="331" y="780"/>
                  </a:lnTo>
                  <a:lnTo>
                    <a:pt x="332" y="773"/>
                  </a:lnTo>
                  <a:lnTo>
                    <a:pt x="332" y="770"/>
                  </a:lnTo>
                  <a:lnTo>
                    <a:pt x="331" y="769"/>
                  </a:lnTo>
                  <a:lnTo>
                    <a:pt x="329" y="769"/>
                  </a:lnTo>
                  <a:lnTo>
                    <a:pt x="329" y="766"/>
                  </a:lnTo>
                  <a:lnTo>
                    <a:pt x="329" y="765"/>
                  </a:lnTo>
                  <a:lnTo>
                    <a:pt x="331" y="764"/>
                  </a:lnTo>
                  <a:lnTo>
                    <a:pt x="331" y="762"/>
                  </a:lnTo>
                  <a:lnTo>
                    <a:pt x="331" y="761"/>
                  </a:lnTo>
                  <a:lnTo>
                    <a:pt x="331" y="761"/>
                  </a:lnTo>
                  <a:lnTo>
                    <a:pt x="329" y="758"/>
                  </a:lnTo>
                  <a:lnTo>
                    <a:pt x="329" y="757"/>
                  </a:lnTo>
                  <a:lnTo>
                    <a:pt x="328" y="755"/>
                  </a:lnTo>
                  <a:lnTo>
                    <a:pt x="326" y="755"/>
                  </a:lnTo>
                  <a:lnTo>
                    <a:pt x="326" y="750"/>
                  </a:lnTo>
                  <a:lnTo>
                    <a:pt x="326" y="748"/>
                  </a:lnTo>
                  <a:lnTo>
                    <a:pt x="322" y="747"/>
                  </a:lnTo>
                  <a:lnTo>
                    <a:pt x="321" y="748"/>
                  </a:lnTo>
                  <a:lnTo>
                    <a:pt x="321" y="748"/>
                  </a:lnTo>
                  <a:lnTo>
                    <a:pt x="319" y="750"/>
                  </a:lnTo>
                  <a:lnTo>
                    <a:pt x="315" y="753"/>
                  </a:lnTo>
                  <a:lnTo>
                    <a:pt x="313" y="754"/>
                  </a:lnTo>
                  <a:lnTo>
                    <a:pt x="304" y="757"/>
                  </a:lnTo>
                  <a:lnTo>
                    <a:pt x="300" y="758"/>
                  </a:lnTo>
                  <a:lnTo>
                    <a:pt x="297" y="761"/>
                  </a:lnTo>
                  <a:lnTo>
                    <a:pt x="293" y="766"/>
                  </a:lnTo>
                  <a:lnTo>
                    <a:pt x="289" y="772"/>
                  </a:lnTo>
                  <a:lnTo>
                    <a:pt x="285" y="775"/>
                  </a:lnTo>
                  <a:lnTo>
                    <a:pt x="284" y="775"/>
                  </a:lnTo>
                  <a:lnTo>
                    <a:pt x="281" y="776"/>
                  </a:lnTo>
                  <a:lnTo>
                    <a:pt x="277" y="777"/>
                  </a:lnTo>
                  <a:lnTo>
                    <a:pt x="274" y="777"/>
                  </a:lnTo>
                  <a:lnTo>
                    <a:pt x="270" y="777"/>
                  </a:lnTo>
                  <a:lnTo>
                    <a:pt x="268" y="777"/>
                  </a:lnTo>
                  <a:lnTo>
                    <a:pt x="266" y="777"/>
                  </a:lnTo>
                  <a:lnTo>
                    <a:pt x="266" y="777"/>
                  </a:lnTo>
                  <a:lnTo>
                    <a:pt x="264" y="776"/>
                  </a:lnTo>
                  <a:lnTo>
                    <a:pt x="264" y="775"/>
                  </a:lnTo>
                  <a:lnTo>
                    <a:pt x="261" y="772"/>
                  </a:lnTo>
                  <a:lnTo>
                    <a:pt x="260" y="770"/>
                  </a:lnTo>
                  <a:lnTo>
                    <a:pt x="257" y="770"/>
                  </a:lnTo>
                  <a:lnTo>
                    <a:pt x="256" y="770"/>
                  </a:lnTo>
                  <a:lnTo>
                    <a:pt x="254" y="772"/>
                  </a:lnTo>
                  <a:lnTo>
                    <a:pt x="253" y="772"/>
                  </a:lnTo>
                  <a:lnTo>
                    <a:pt x="252" y="775"/>
                  </a:lnTo>
                  <a:lnTo>
                    <a:pt x="252" y="775"/>
                  </a:lnTo>
                  <a:lnTo>
                    <a:pt x="250" y="776"/>
                  </a:lnTo>
                  <a:lnTo>
                    <a:pt x="248" y="777"/>
                  </a:lnTo>
                  <a:lnTo>
                    <a:pt x="246" y="777"/>
                  </a:lnTo>
                  <a:lnTo>
                    <a:pt x="243" y="780"/>
                  </a:lnTo>
                  <a:lnTo>
                    <a:pt x="242" y="780"/>
                  </a:lnTo>
                  <a:lnTo>
                    <a:pt x="239" y="780"/>
                  </a:lnTo>
                  <a:lnTo>
                    <a:pt x="237" y="775"/>
                  </a:lnTo>
                  <a:lnTo>
                    <a:pt x="235" y="775"/>
                  </a:lnTo>
                  <a:lnTo>
                    <a:pt x="234" y="772"/>
                  </a:lnTo>
                  <a:lnTo>
                    <a:pt x="234" y="770"/>
                  </a:lnTo>
                  <a:lnTo>
                    <a:pt x="232" y="769"/>
                  </a:lnTo>
                  <a:lnTo>
                    <a:pt x="232" y="766"/>
                  </a:lnTo>
                  <a:lnTo>
                    <a:pt x="232" y="766"/>
                  </a:lnTo>
                  <a:lnTo>
                    <a:pt x="234" y="764"/>
                  </a:lnTo>
                  <a:lnTo>
                    <a:pt x="235" y="762"/>
                  </a:lnTo>
                  <a:lnTo>
                    <a:pt x="235" y="761"/>
                  </a:lnTo>
                  <a:lnTo>
                    <a:pt x="237" y="761"/>
                  </a:lnTo>
                  <a:lnTo>
                    <a:pt x="238" y="761"/>
                  </a:lnTo>
                  <a:lnTo>
                    <a:pt x="238" y="759"/>
                  </a:lnTo>
                  <a:lnTo>
                    <a:pt x="238" y="759"/>
                  </a:lnTo>
                  <a:lnTo>
                    <a:pt x="238" y="758"/>
                  </a:lnTo>
                  <a:lnTo>
                    <a:pt x="238" y="758"/>
                  </a:lnTo>
                  <a:lnTo>
                    <a:pt x="235" y="757"/>
                  </a:lnTo>
                  <a:lnTo>
                    <a:pt x="232" y="755"/>
                  </a:lnTo>
                  <a:lnTo>
                    <a:pt x="224" y="755"/>
                  </a:lnTo>
                  <a:lnTo>
                    <a:pt x="221" y="754"/>
                  </a:lnTo>
                  <a:lnTo>
                    <a:pt x="221" y="753"/>
                  </a:lnTo>
                  <a:lnTo>
                    <a:pt x="220" y="747"/>
                  </a:lnTo>
                  <a:lnTo>
                    <a:pt x="219" y="743"/>
                  </a:lnTo>
                  <a:lnTo>
                    <a:pt x="217" y="741"/>
                  </a:lnTo>
                  <a:lnTo>
                    <a:pt x="219" y="739"/>
                  </a:lnTo>
                  <a:lnTo>
                    <a:pt x="221" y="732"/>
                  </a:lnTo>
                  <a:lnTo>
                    <a:pt x="221" y="729"/>
                  </a:lnTo>
                  <a:lnTo>
                    <a:pt x="221" y="725"/>
                  </a:lnTo>
                  <a:lnTo>
                    <a:pt x="220" y="725"/>
                  </a:lnTo>
                  <a:lnTo>
                    <a:pt x="219" y="723"/>
                  </a:lnTo>
                  <a:lnTo>
                    <a:pt x="219" y="722"/>
                  </a:lnTo>
                  <a:lnTo>
                    <a:pt x="220" y="721"/>
                  </a:lnTo>
                  <a:lnTo>
                    <a:pt x="213" y="719"/>
                  </a:lnTo>
                  <a:lnTo>
                    <a:pt x="212" y="719"/>
                  </a:lnTo>
                  <a:lnTo>
                    <a:pt x="210" y="721"/>
                  </a:lnTo>
                  <a:lnTo>
                    <a:pt x="210" y="722"/>
                  </a:lnTo>
                  <a:lnTo>
                    <a:pt x="210" y="723"/>
                  </a:lnTo>
                  <a:lnTo>
                    <a:pt x="209" y="723"/>
                  </a:lnTo>
                  <a:lnTo>
                    <a:pt x="207" y="722"/>
                  </a:lnTo>
                  <a:lnTo>
                    <a:pt x="207" y="722"/>
                  </a:lnTo>
                  <a:lnTo>
                    <a:pt x="207" y="721"/>
                  </a:lnTo>
                  <a:lnTo>
                    <a:pt x="202" y="718"/>
                  </a:lnTo>
                  <a:lnTo>
                    <a:pt x="201" y="718"/>
                  </a:lnTo>
                  <a:lnTo>
                    <a:pt x="198" y="719"/>
                  </a:lnTo>
                  <a:lnTo>
                    <a:pt x="198" y="721"/>
                  </a:lnTo>
                  <a:lnTo>
                    <a:pt x="196" y="721"/>
                  </a:lnTo>
                  <a:lnTo>
                    <a:pt x="195" y="719"/>
                  </a:lnTo>
                  <a:lnTo>
                    <a:pt x="194" y="719"/>
                  </a:lnTo>
                  <a:lnTo>
                    <a:pt x="194" y="718"/>
                  </a:lnTo>
                  <a:lnTo>
                    <a:pt x="192" y="717"/>
                  </a:lnTo>
                  <a:lnTo>
                    <a:pt x="192" y="717"/>
                  </a:lnTo>
                  <a:lnTo>
                    <a:pt x="184" y="714"/>
                  </a:lnTo>
                  <a:lnTo>
                    <a:pt x="180" y="715"/>
                  </a:lnTo>
                  <a:lnTo>
                    <a:pt x="180" y="715"/>
                  </a:lnTo>
                  <a:lnTo>
                    <a:pt x="174" y="712"/>
                  </a:lnTo>
                  <a:lnTo>
                    <a:pt x="173" y="712"/>
                  </a:lnTo>
                  <a:lnTo>
                    <a:pt x="167" y="715"/>
                  </a:lnTo>
                  <a:lnTo>
                    <a:pt x="165" y="715"/>
                  </a:lnTo>
                  <a:lnTo>
                    <a:pt x="158" y="715"/>
                  </a:lnTo>
                  <a:lnTo>
                    <a:pt x="154" y="714"/>
                  </a:lnTo>
                  <a:lnTo>
                    <a:pt x="149" y="712"/>
                  </a:lnTo>
                  <a:lnTo>
                    <a:pt x="148" y="710"/>
                  </a:lnTo>
                  <a:lnTo>
                    <a:pt x="151" y="708"/>
                  </a:lnTo>
                  <a:lnTo>
                    <a:pt x="149" y="707"/>
                  </a:lnTo>
                  <a:lnTo>
                    <a:pt x="149" y="705"/>
                  </a:lnTo>
                  <a:lnTo>
                    <a:pt x="152" y="701"/>
                  </a:lnTo>
                  <a:lnTo>
                    <a:pt x="154" y="700"/>
                  </a:lnTo>
                  <a:lnTo>
                    <a:pt x="155" y="694"/>
                  </a:lnTo>
                  <a:lnTo>
                    <a:pt x="155" y="693"/>
                  </a:lnTo>
                  <a:lnTo>
                    <a:pt x="156" y="692"/>
                  </a:lnTo>
                  <a:lnTo>
                    <a:pt x="158" y="690"/>
                  </a:lnTo>
                  <a:lnTo>
                    <a:pt x="158" y="689"/>
                  </a:lnTo>
                  <a:lnTo>
                    <a:pt x="156" y="689"/>
                  </a:lnTo>
                  <a:lnTo>
                    <a:pt x="156" y="688"/>
                  </a:lnTo>
                  <a:lnTo>
                    <a:pt x="156" y="686"/>
                  </a:lnTo>
                  <a:lnTo>
                    <a:pt x="160" y="685"/>
                  </a:lnTo>
                  <a:lnTo>
                    <a:pt x="166" y="679"/>
                  </a:lnTo>
                  <a:lnTo>
                    <a:pt x="166" y="678"/>
                  </a:lnTo>
                  <a:lnTo>
                    <a:pt x="167" y="676"/>
                  </a:lnTo>
                  <a:lnTo>
                    <a:pt x="167" y="675"/>
                  </a:lnTo>
                  <a:lnTo>
                    <a:pt x="166" y="674"/>
                  </a:lnTo>
                  <a:lnTo>
                    <a:pt x="166" y="672"/>
                  </a:lnTo>
                  <a:lnTo>
                    <a:pt x="166" y="671"/>
                  </a:lnTo>
                  <a:lnTo>
                    <a:pt x="167" y="667"/>
                  </a:lnTo>
                  <a:lnTo>
                    <a:pt x="167" y="665"/>
                  </a:lnTo>
                  <a:lnTo>
                    <a:pt x="163" y="654"/>
                  </a:lnTo>
                  <a:lnTo>
                    <a:pt x="163" y="652"/>
                  </a:lnTo>
                  <a:lnTo>
                    <a:pt x="163" y="652"/>
                  </a:lnTo>
                  <a:lnTo>
                    <a:pt x="165" y="650"/>
                  </a:lnTo>
                  <a:lnTo>
                    <a:pt x="166" y="650"/>
                  </a:lnTo>
                  <a:lnTo>
                    <a:pt x="166" y="650"/>
                  </a:lnTo>
                  <a:lnTo>
                    <a:pt x="167" y="649"/>
                  </a:lnTo>
                  <a:lnTo>
                    <a:pt x="169" y="645"/>
                  </a:lnTo>
                  <a:lnTo>
                    <a:pt x="172" y="642"/>
                  </a:lnTo>
                  <a:lnTo>
                    <a:pt x="172" y="642"/>
                  </a:lnTo>
                  <a:lnTo>
                    <a:pt x="173" y="639"/>
                  </a:lnTo>
                  <a:lnTo>
                    <a:pt x="172" y="635"/>
                  </a:lnTo>
                  <a:lnTo>
                    <a:pt x="172" y="634"/>
                  </a:lnTo>
                  <a:lnTo>
                    <a:pt x="174" y="634"/>
                  </a:lnTo>
                  <a:lnTo>
                    <a:pt x="178" y="636"/>
                  </a:lnTo>
                  <a:lnTo>
                    <a:pt x="181" y="636"/>
                  </a:lnTo>
                  <a:lnTo>
                    <a:pt x="183" y="634"/>
                  </a:lnTo>
                  <a:lnTo>
                    <a:pt x="183" y="632"/>
                  </a:lnTo>
                  <a:lnTo>
                    <a:pt x="180" y="628"/>
                  </a:lnTo>
                  <a:lnTo>
                    <a:pt x="180" y="625"/>
                  </a:lnTo>
                  <a:lnTo>
                    <a:pt x="180" y="624"/>
                  </a:lnTo>
                  <a:lnTo>
                    <a:pt x="180" y="623"/>
                  </a:lnTo>
                  <a:lnTo>
                    <a:pt x="180" y="621"/>
                  </a:lnTo>
                  <a:lnTo>
                    <a:pt x="178" y="621"/>
                  </a:lnTo>
                  <a:lnTo>
                    <a:pt x="172" y="620"/>
                  </a:lnTo>
                  <a:lnTo>
                    <a:pt x="169" y="620"/>
                  </a:lnTo>
                  <a:lnTo>
                    <a:pt x="166" y="616"/>
                  </a:lnTo>
                  <a:lnTo>
                    <a:pt x="165" y="614"/>
                  </a:lnTo>
                  <a:lnTo>
                    <a:pt x="163" y="614"/>
                  </a:lnTo>
                  <a:lnTo>
                    <a:pt x="162" y="616"/>
                  </a:lnTo>
                  <a:lnTo>
                    <a:pt x="162" y="617"/>
                  </a:lnTo>
                  <a:lnTo>
                    <a:pt x="160" y="618"/>
                  </a:lnTo>
                  <a:lnTo>
                    <a:pt x="159" y="618"/>
                  </a:lnTo>
                  <a:lnTo>
                    <a:pt x="158" y="620"/>
                  </a:lnTo>
                  <a:lnTo>
                    <a:pt x="156" y="621"/>
                  </a:lnTo>
                  <a:lnTo>
                    <a:pt x="155" y="621"/>
                  </a:lnTo>
                  <a:lnTo>
                    <a:pt x="155" y="621"/>
                  </a:lnTo>
                  <a:lnTo>
                    <a:pt x="154" y="620"/>
                  </a:lnTo>
                  <a:lnTo>
                    <a:pt x="152" y="620"/>
                  </a:lnTo>
                  <a:lnTo>
                    <a:pt x="152" y="618"/>
                  </a:lnTo>
                  <a:lnTo>
                    <a:pt x="152" y="617"/>
                  </a:lnTo>
                  <a:lnTo>
                    <a:pt x="152" y="617"/>
                  </a:lnTo>
                  <a:lnTo>
                    <a:pt x="151" y="617"/>
                  </a:lnTo>
                  <a:lnTo>
                    <a:pt x="149" y="617"/>
                  </a:lnTo>
                  <a:lnTo>
                    <a:pt x="147" y="617"/>
                  </a:lnTo>
                  <a:lnTo>
                    <a:pt x="147" y="617"/>
                  </a:lnTo>
                  <a:lnTo>
                    <a:pt x="144" y="617"/>
                  </a:lnTo>
                  <a:lnTo>
                    <a:pt x="141" y="617"/>
                  </a:lnTo>
                  <a:lnTo>
                    <a:pt x="140" y="617"/>
                  </a:lnTo>
                  <a:lnTo>
                    <a:pt x="138" y="614"/>
                  </a:lnTo>
                  <a:lnTo>
                    <a:pt x="138" y="613"/>
                  </a:lnTo>
                  <a:lnTo>
                    <a:pt x="137" y="611"/>
                  </a:lnTo>
                  <a:lnTo>
                    <a:pt x="136" y="611"/>
                  </a:lnTo>
                  <a:lnTo>
                    <a:pt x="134" y="611"/>
                  </a:lnTo>
                  <a:lnTo>
                    <a:pt x="133" y="611"/>
                  </a:lnTo>
                  <a:lnTo>
                    <a:pt x="129" y="610"/>
                  </a:lnTo>
                  <a:lnTo>
                    <a:pt x="122" y="609"/>
                  </a:lnTo>
                  <a:lnTo>
                    <a:pt x="122" y="606"/>
                  </a:lnTo>
                  <a:lnTo>
                    <a:pt x="127" y="598"/>
                  </a:lnTo>
                  <a:lnTo>
                    <a:pt x="126" y="595"/>
                  </a:lnTo>
                  <a:lnTo>
                    <a:pt x="122" y="595"/>
                  </a:lnTo>
                  <a:lnTo>
                    <a:pt x="122" y="595"/>
                  </a:lnTo>
                  <a:lnTo>
                    <a:pt x="122" y="595"/>
                  </a:lnTo>
                  <a:lnTo>
                    <a:pt x="122" y="593"/>
                  </a:lnTo>
                  <a:lnTo>
                    <a:pt x="123" y="593"/>
                  </a:lnTo>
                  <a:lnTo>
                    <a:pt x="124" y="592"/>
                  </a:lnTo>
                  <a:lnTo>
                    <a:pt x="124" y="591"/>
                  </a:lnTo>
                  <a:lnTo>
                    <a:pt x="124" y="589"/>
                  </a:lnTo>
                  <a:lnTo>
                    <a:pt x="124" y="587"/>
                  </a:lnTo>
                  <a:lnTo>
                    <a:pt x="123" y="584"/>
                  </a:lnTo>
                  <a:lnTo>
                    <a:pt x="122" y="581"/>
                  </a:lnTo>
                  <a:lnTo>
                    <a:pt x="122" y="580"/>
                  </a:lnTo>
                  <a:lnTo>
                    <a:pt x="119" y="580"/>
                  </a:lnTo>
                  <a:lnTo>
                    <a:pt x="118" y="581"/>
                  </a:lnTo>
                  <a:lnTo>
                    <a:pt x="116" y="580"/>
                  </a:lnTo>
                  <a:lnTo>
                    <a:pt x="115" y="575"/>
                  </a:lnTo>
                  <a:lnTo>
                    <a:pt x="115" y="573"/>
                  </a:lnTo>
                  <a:lnTo>
                    <a:pt x="116" y="573"/>
                  </a:lnTo>
                  <a:lnTo>
                    <a:pt x="120" y="570"/>
                  </a:lnTo>
                  <a:lnTo>
                    <a:pt x="122" y="569"/>
                  </a:lnTo>
                  <a:lnTo>
                    <a:pt x="122" y="567"/>
                  </a:lnTo>
                  <a:lnTo>
                    <a:pt x="122" y="567"/>
                  </a:lnTo>
                  <a:lnTo>
                    <a:pt x="122" y="567"/>
                  </a:lnTo>
                  <a:lnTo>
                    <a:pt x="118" y="560"/>
                  </a:lnTo>
                  <a:lnTo>
                    <a:pt x="116" y="559"/>
                  </a:lnTo>
                  <a:lnTo>
                    <a:pt x="116" y="553"/>
                  </a:lnTo>
                  <a:lnTo>
                    <a:pt x="116" y="552"/>
                  </a:lnTo>
                  <a:lnTo>
                    <a:pt x="115" y="551"/>
                  </a:lnTo>
                  <a:lnTo>
                    <a:pt x="111" y="551"/>
                  </a:lnTo>
                  <a:lnTo>
                    <a:pt x="108" y="551"/>
                  </a:lnTo>
                  <a:lnTo>
                    <a:pt x="107" y="551"/>
                  </a:lnTo>
                  <a:lnTo>
                    <a:pt x="105" y="549"/>
                  </a:lnTo>
                  <a:lnTo>
                    <a:pt x="105" y="548"/>
                  </a:lnTo>
                  <a:lnTo>
                    <a:pt x="105" y="548"/>
                  </a:lnTo>
                  <a:lnTo>
                    <a:pt x="105" y="548"/>
                  </a:lnTo>
                  <a:lnTo>
                    <a:pt x="105" y="546"/>
                  </a:lnTo>
                  <a:lnTo>
                    <a:pt x="105" y="540"/>
                  </a:lnTo>
                  <a:lnTo>
                    <a:pt x="105" y="538"/>
                  </a:lnTo>
                  <a:lnTo>
                    <a:pt x="105" y="535"/>
                  </a:lnTo>
                  <a:lnTo>
                    <a:pt x="105" y="534"/>
                  </a:lnTo>
                  <a:lnTo>
                    <a:pt x="105" y="534"/>
                  </a:lnTo>
                  <a:lnTo>
                    <a:pt x="104" y="533"/>
                  </a:lnTo>
                  <a:lnTo>
                    <a:pt x="105" y="531"/>
                  </a:lnTo>
                  <a:lnTo>
                    <a:pt x="105" y="531"/>
                  </a:lnTo>
                  <a:lnTo>
                    <a:pt x="108" y="530"/>
                  </a:lnTo>
                  <a:lnTo>
                    <a:pt x="109" y="530"/>
                  </a:lnTo>
                  <a:lnTo>
                    <a:pt x="113" y="526"/>
                  </a:lnTo>
                  <a:lnTo>
                    <a:pt x="122" y="520"/>
                  </a:lnTo>
                  <a:lnTo>
                    <a:pt x="123" y="517"/>
                  </a:lnTo>
                  <a:lnTo>
                    <a:pt x="123" y="515"/>
                  </a:lnTo>
                  <a:lnTo>
                    <a:pt x="123" y="515"/>
                  </a:lnTo>
                  <a:lnTo>
                    <a:pt x="122" y="515"/>
                  </a:lnTo>
                  <a:lnTo>
                    <a:pt x="119" y="516"/>
                  </a:lnTo>
                  <a:lnTo>
                    <a:pt x="109" y="516"/>
                  </a:lnTo>
                  <a:lnTo>
                    <a:pt x="107" y="517"/>
                  </a:lnTo>
                  <a:lnTo>
                    <a:pt x="102" y="519"/>
                  </a:lnTo>
                  <a:lnTo>
                    <a:pt x="100" y="520"/>
                  </a:lnTo>
                  <a:lnTo>
                    <a:pt x="98" y="520"/>
                  </a:lnTo>
                  <a:lnTo>
                    <a:pt x="97" y="522"/>
                  </a:lnTo>
                  <a:lnTo>
                    <a:pt x="94" y="519"/>
                  </a:lnTo>
                  <a:lnTo>
                    <a:pt x="90" y="516"/>
                  </a:lnTo>
                  <a:lnTo>
                    <a:pt x="87" y="516"/>
                  </a:lnTo>
                  <a:lnTo>
                    <a:pt x="83" y="516"/>
                  </a:lnTo>
                  <a:lnTo>
                    <a:pt x="80" y="516"/>
                  </a:lnTo>
                  <a:lnTo>
                    <a:pt x="79" y="516"/>
                  </a:lnTo>
                  <a:lnTo>
                    <a:pt x="76" y="517"/>
                  </a:lnTo>
                  <a:lnTo>
                    <a:pt x="75" y="519"/>
                  </a:lnTo>
                  <a:lnTo>
                    <a:pt x="71" y="519"/>
                  </a:lnTo>
                  <a:lnTo>
                    <a:pt x="64" y="517"/>
                  </a:lnTo>
                  <a:lnTo>
                    <a:pt x="61" y="517"/>
                  </a:lnTo>
                  <a:lnTo>
                    <a:pt x="54" y="519"/>
                  </a:lnTo>
                  <a:lnTo>
                    <a:pt x="35" y="526"/>
                  </a:lnTo>
                  <a:lnTo>
                    <a:pt x="33" y="527"/>
                  </a:lnTo>
                  <a:lnTo>
                    <a:pt x="30" y="531"/>
                  </a:lnTo>
                  <a:lnTo>
                    <a:pt x="28" y="533"/>
                  </a:lnTo>
                  <a:lnTo>
                    <a:pt x="28" y="533"/>
                  </a:lnTo>
                  <a:lnTo>
                    <a:pt x="25" y="534"/>
                  </a:lnTo>
                  <a:lnTo>
                    <a:pt x="24" y="534"/>
                  </a:lnTo>
                  <a:lnTo>
                    <a:pt x="22" y="535"/>
                  </a:lnTo>
                  <a:lnTo>
                    <a:pt x="17" y="540"/>
                  </a:lnTo>
                  <a:lnTo>
                    <a:pt x="15" y="541"/>
                  </a:lnTo>
                  <a:lnTo>
                    <a:pt x="14" y="541"/>
                  </a:lnTo>
                  <a:lnTo>
                    <a:pt x="11" y="542"/>
                  </a:lnTo>
                  <a:lnTo>
                    <a:pt x="11" y="544"/>
                  </a:lnTo>
                  <a:lnTo>
                    <a:pt x="10" y="542"/>
                  </a:lnTo>
                  <a:lnTo>
                    <a:pt x="10" y="541"/>
                  </a:lnTo>
                  <a:lnTo>
                    <a:pt x="10" y="540"/>
                  </a:lnTo>
                  <a:lnTo>
                    <a:pt x="6" y="538"/>
                  </a:lnTo>
                  <a:lnTo>
                    <a:pt x="3" y="537"/>
                  </a:lnTo>
                  <a:lnTo>
                    <a:pt x="1" y="534"/>
                  </a:lnTo>
                  <a:lnTo>
                    <a:pt x="18" y="516"/>
                  </a:lnTo>
                  <a:lnTo>
                    <a:pt x="19" y="515"/>
                  </a:lnTo>
                  <a:lnTo>
                    <a:pt x="19" y="512"/>
                  </a:lnTo>
                  <a:lnTo>
                    <a:pt x="19" y="511"/>
                  </a:lnTo>
                  <a:lnTo>
                    <a:pt x="18" y="509"/>
                  </a:lnTo>
                  <a:lnTo>
                    <a:pt x="18" y="508"/>
                  </a:lnTo>
                  <a:lnTo>
                    <a:pt x="18" y="506"/>
                  </a:lnTo>
                  <a:lnTo>
                    <a:pt x="18" y="506"/>
                  </a:lnTo>
                  <a:lnTo>
                    <a:pt x="19" y="505"/>
                  </a:lnTo>
                  <a:lnTo>
                    <a:pt x="19" y="505"/>
                  </a:lnTo>
                  <a:lnTo>
                    <a:pt x="19" y="501"/>
                  </a:lnTo>
                  <a:lnTo>
                    <a:pt x="12" y="498"/>
                  </a:lnTo>
                  <a:lnTo>
                    <a:pt x="11" y="495"/>
                  </a:lnTo>
                  <a:lnTo>
                    <a:pt x="14" y="495"/>
                  </a:lnTo>
                  <a:lnTo>
                    <a:pt x="15" y="495"/>
                  </a:lnTo>
                  <a:lnTo>
                    <a:pt x="17" y="494"/>
                  </a:lnTo>
                  <a:lnTo>
                    <a:pt x="17" y="493"/>
                  </a:lnTo>
                  <a:lnTo>
                    <a:pt x="15" y="491"/>
                  </a:lnTo>
                  <a:lnTo>
                    <a:pt x="14" y="490"/>
                  </a:lnTo>
                  <a:lnTo>
                    <a:pt x="14" y="488"/>
                  </a:lnTo>
                  <a:lnTo>
                    <a:pt x="14" y="487"/>
                  </a:lnTo>
                  <a:lnTo>
                    <a:pt x="12" y="486"/>
                  </a:lnTo>
                  <a:lnTo>
                    <a:pt x="12" y="486"/>
                  </a:lnTo>
                  <a:lnTo>
                    <a:pt x="11" y="484"/>
                  </a:lnTo>
                  <a:lnTo>
                    <a:pt x="8" y="484"/>
                  </a:lnTo>
                  <a:lnTo>
                    <a:pt x="1" y="486"/>
                  </a:lnTo>
                  <a:lnTo>
                    <a:pt x="0" y="486"/>
                  </a:lnTo>
                  <a:lnTo>
                    <a:pt x="0" y="483"/>
                  </a:lnTo>
                  <a:lnTo>
                    <a:pt x="3" y="469"/>
                  </a:lnTo>
                  <a:lnTo>
                    <a:pt x="3" y="457"/>
                  </a:lnTo>
                  <a:lnTo>
                    <a:pt x="3" y="455"/>
                  </a:lnTo>
                  <a:lnTo>
                    <a:pt x="8" y="451"/>
                  </a:lnTo>
                  <a:lnTo>
                    <a:pt x="12" y="448"/>
                  </a:lnTo>
                  <a:lnTo>
                    <a:pt x="14" y="446"/>
                  </a:lnTo>
                  <a:lnTo>
                    <a:pt x="17" y="446"/>
                  </a:lnTo>
                  <a:lnTo>
                    <a:pt x="19" y="447"/>
                  </a:lnTo>
                  <a:lnTo>
                    <a:pt x="22" y="447"/>
                  </a:lnTo>
                  <a:lnTo>
                    <a:pt x="24" y="446"/>
                  </a:lnTo>
                  <a:lnTo>
                    <a:pt x="24" y="444"/>
                  </a:lnTo>
                  <a:lnTo>
                    <a:pt x="24" y="443"/>
                  </a:lnTo>
                  <a:lnTo>
                    <a:pt x="19" y="440"/>
                  </a:lnTo>
                  <a:lnTo>
                    <a:pt x="18" y="437"/>
                  </a:lnTo>
                  <a:lnTo>
                    <a:pt x="18" y="433"/>
                  </a:lnTo>
                  <a:lnTo>
                    <a:pt x="18" y="426"/>
                  </a:lnTo>
                  <a:lnTo>
                    <a:pt x="18" y="423"/>
                  </a:lnTo>
                  <a:lnTo>
                    <a:pt x="18" y="422"/>
                  </a:lnTo>
                  <a:lnTo>
                    <a:pt x="19" y="421"/>
                  </a:lnTo>
                  <a:lnTo>
                    <a:pt x="21" y="421"/>
                  </a:lnTo>
                  <a:lnTo>
                    <a:pt x="22" y="418"/>
                  </a:lnTo>
                  <a:lnTo>
                    <a:pt x="25" y="414"/>
                  </a:lnTo>
                  <a:lnTo>
                    <a:pt x="26" y="405"/>
                  </a:lnTo>
                  <a:lnTo>
                    <a:pt x="29" y="404"/>
                  </a:lnTo>
                  <a:lnTo>
                    <a:pt x="32" y="405"/>
                  </a:lnTo>
                  <a:lnTo>
                    <a:pt x="33" y="407"/>
                  </a:lnTo>
                  <a:lnTo>
                    <a:pt x="33" y="408"/>
                  </a:lnTo>
                  <a:lnTo>
                    <a:pt x="35" y="410"/>
                  </a:lnTo>
                  <a:lnTo>
                    <a:pt x="36" y="408"/>
                  </a:lnTo>
                  <a:lnTo>
                    <a:pt x="39" y="407"/>
                  </a:lnTo>
                  <a:lnTo>
                    <a:pt x="43" y="403"/>
                  </a:lnTo>
                  <a:lnTo>
                    <a:pt x="44" y="401"/>
                  </a:lnTo>
                  <a:lnTo>
                    <a:pt x="47" y="398"/>
                  </a:lnTo>
                  <a:lnTo>
                    <a:pt x="48" y="398"/>
                  </a:lnTo>
                  <a:lnTo>
                    <a:pt x="50" y="394"/>
                  </a:lnTo>
                  <a:lnTo>
                    <a:pt x="51" y="392"/>
                  </a:lnTo>
                  <a:lnTo>
                    <a:pt x="53" y="390"/>
                  </a:lnTo>
                  <a:lnTo>
                    <a:pt x="54" y="390"/>
                  </a:lnTo>
                  <a:lnTo>
                    <a:pt x="55" y="390"/>
                  </a:lnTo>
                  <a:lnTo>
                    <a:pt x="54" y="389"/>
                  </a:lnTo>
                  <a:lnTo>
                    <a:pt x="55" y="385"/>
                  </a:lnTo>
                  <a:lnTo>
                    <a:pt x="54" y="383"/>
                  </a:lnTo>
                  <a:lnTo>
                    <a:pt x="54" y="382"/>
                  </a:lnTo>
                  <a:lnTo>
                    <a:pt x="54" y="381"/>
                  </a:lnTo>
                  <a:lnTo>
                    <a:pt x="54" y="379"/>
                  </a:lnTo>
                  <a:lnTo>
                    <a:pt x="54" y="379"/>
                  </a:lnTo>
                  <a:lnTo>
                    <a:pt x="55" y="376"/>
                  </a:lnTo>
                  <a:lnTo>
                    <a:pt x="57" y="376"/>
                  </a:lnTo>
                  <a:lnTo>
                    <a:pt x="57" y="374"/>
                  </a:lnTo>
                  <a:lnTo>
                    <a:pt x="57" y="369"/>
                  </a:lnTo>
                  <a:lnTo>
                    <a:pt x="57" y="368"/>
                  </a:lnTo>
                  <a:lnTo>
                    <a:pt x="58" y="368"/>
                  </a:lnTo>
                  <a:lnTo>
                    <a:pt x="65" y="371"/>
                  </a:lnTo>
                  <a:lnTo>
                    <a:pt x="66" y="371"/>
                  </a:lnTo>
                  <a:lnTo>
                    <a:pt x="69" y="374"/>
                  </a:lnTo>
                  <a:lnTo>
                    <a:pt x="71" y="374"/>
                  </a:lnTo>
                  <a:lnTo>
                    <a:pt x="72" y="374"/>
                  </a:lnTo>
                  <a:lnTo>
                    <a:pt x="75" y="372"/>
                  </a:lnTo>
                  <a:lnTo>
                    <a:pt x="76" y="371"/>
                  </a:lnTo>
                  <a:lnTo>
                    <a:pt x="77" y="371"/>
                  </a:lnTo>
                  <a:lnTo>
                    <a:pt x="77" y="365"/>
                  </a:lnTo>
                  <a:lnTo>
                    <a:pt x="79" y="364"/>
                  </a:lnTo>
                  <a:lnTo>
                    <a:pt x="82" y="360"/>
                  </a:lnTo>
                  <a:lnTo>
                    <a:pt x="82" y="360"/>
                  </a:lnTo>
                  <a:lnTo>
                    <a:pt x="82" y="358"/>
                  </a:lnTo>
                  <a:lnTo>
                    <a:pt x="83" y="357"/>
                  </a:lnTo>
                  <a:lnTo>
                    <a:pt x="83" y="357"/>
                  </a:lnTo>
                  <a:lnTo>
                    <a:pt x="83" y="356"/>
                  </a:lnTo>
                  <a:lnTo>
                    <a:pt x="84" y="354"/>
                  </a:lnTo>
                  <a:lnTo>
                    <a:pt x="86" y="351"/>
                  </a:lnTo>
                  <a:lnTo>
                    <a:pt x="86" y="350"/>
                  </a:lnTo>
                  <a:lnTo>
                    <a:pt x="87" y="349"/>
                  </a:lnTo>
                  <a:lnTo>
                    <a:pt x="90" y="346"/>
                  </a:lnTo>
                  <a:lnTo>
                    <a:pt x="91" y="346"/>
                  </a:lnTo>
                  <a:lnTo>
                    <a:pt x="91" y="346"/>
                  </a:lnTo>
                  <a:lnTo>
                    <a:pt x="94" y="346"/>
                  </a:lnTo>
                  <a:lnTo>
                    <a:pt x="95" y="347"/>
                  </a:lnTo>
                  <a:lnTo>
                    <a:pt x="98" y="349"/>
                  </a:lnTo>
                  <a:lnTo>
                    <a:pt x="98" y="349"/>
                  </a:lnTo>
                  <a:lnTo>
                    <a:pt x="100" y="349"/>
                  </a:lnTo>
                  <a:lnTo>
                    <a:pt x="101" y="349"/>
                  </a:lnTo>
                  <a:lnTo>
                    <a:pt x="105" y="345"/>
                  </a:lnTo>
                  <a:lnTo>
                    <a:pt x="107" y="343"/>
                  </a:lnTo>
                  <a:lnTo>
                    <a:pt x="107" y="343"/>
                  </a:lnTo>
                  <a:lnTo>
                    <a:pt x="107" y="342"/>
                  </a:lnTo>
                  <a:lnTo>
                    <a:pt x="107" y="340"/>
                  </a:lnTo>
                  <a:lnTo>
                    <a:pt x="107" y="339"/>
                  </a:lnTo>
                  <a:lnTo>
                    <a:pt x="105" y="339"/>
                  </a:lnTo>
                  <a:lnTo>
                    <a:pt x="105" y="339"/>
                  </a:lnTo>
                  <a:lnTo>
                    <a:pt x="104" y="336"/>
                  </a:lnTo>
                  <a:lnTo>
                    <a:pt x="101" y="332"/>
                  </a:lnTo>
                  <a:lnTo>
                    <a:pt x="100" y="332"/>
                  </a:lnTo>
                  <a:lnTo>
                    <a:pt x="100" y="331"/>
                  </a:lnTo>
                  <a:lnTo>
                    <a:pt x="98" y="331"/>
                  </a:lnTo>
                  <a:lnTo>
                    <a:pt x="97" y="331"/>
                  </a:lnTo>
                  <a:lnTo>
                    <a:pt x="97" y="329"/>
                  </a:lnTo>
                  <a:lnTo>
                    <a:pt x="97" y="328"/>
                  </a:lnTo>
                  <a:lnTo>
                    <a:pt x="97" y="325"/>
                  </a:lnTo>
                  <a:lnTo>
                    <a:pt x="94" y="322"/>
                  </a:lnTo>
                  <a:lnTo>
                    <a:pt x="94" y="321"/>
                  </a:lnTo>
                  <a:lnTo>
                    <a:pt x="94" y="318"/>
                  </a:lnTo>
                  <a:lnTo>
                    <a:pt x="94" y="317"/>
                  </a:lnTo>
                  <a:lnTo>
                    <a:pt x="95" y="316"/>
                  </a:lnTo>
                  <a:lnTo>
                    <a:pt x="100" y="316"/>
                  </a:lnTo>
                  <a:lnTo>
                    <a:pt x="101" y="314"/>
                  </a:lnTo>
                  <a:lnTo>
                    <a:pt x="101" y="316"/>
                  </a:lnTo>
                  <a:lnTo>
                    <a:pt x="101" y="318"/>
                  </a:lnTo>
                  <a:lnTo>
                    <a:pt x="101" y="320"/>
                  </a:lnTo>
                  <a:lnTo>
                    <a:pt x="102" y="320"/>
                  </a:lnTo>
                  <a:lnTo>
                    <a:pt x="107" y="317"/>
                  </a:lnTo>
                  <a:lnTo>
                    <a:pt x="107" y="316"/>
                  </a:lnTo>
                  <a:lnTo>
                    <a:pt x="107" y="314"/>
                  </a:lnTo>
                  <a:lnTo>
                    <a:pt x="107" y="313"/>
                  </a:lnTo>
                  <a:lnTo>
                    <a:pt x="108" y="313"/>
                  </a:lnTo>
                  <a:lnTo>
                    <a:pt x="108" y="311"/>
                  </a:lnTo>
                  <a:lnTo>
                    <a:pt x="108" y="310"/>
                  </a:lnTo>
                  <a:lnTo>
                    <a:pt x="105" y="304"/>
                  </a:lnTo>
                  <a:lnTo>
                    <a:pt x="105" y="304"/>
                  </a:lnTo>
                  <a:lnTo>
                    <a:pt x="102" y="304"/>
                  </a:lnTo>
                  <a:lnTo>
                    <a:pt x="102" y="303"/>
                  </a:lnTo>
                  <a:lnTo>
                    <a:pt x="102" y="302"/>
                  </a:lnTo>
                  <a:lnTo>
                    <a:pt x="102" y="300"/>
                  </a:lnTo>
                  <a:lnTo>
                    <a:pt x="104" y="298"/>
                  </a:lnTo>
                  <a:lnTo>
                    <a:pt x="108" y="293"/>
                  </a:lnTo>
                  <a:lnTo>
                    <a:pt x="108" y="292"/>
                  </a:lnTo>
                  <a:lnTo>
                    <a:pt x="109" y="291"/>
                  </a:lnTo>
                  <a:lnTo>
                    <a:pt x="109" y="288"/>
                  </a:lnTo>
                  <a:lnTo>
                    <a:pt x="109" y="275"/>
                  </a:lnTo>
                  <a:lnTo>
                    <a:pt x="111" y="271"/>
                  </a:lnTo>
                  <a:lnTo>
                    <a:pt x="112" y="269"/>
                  </a:lnTo>
                  <a:lnTo>
                    <a:pt x="113" y="266"/>
                  </a:lnTo>
                  <a:lnTo>
                    <a:pt x="112" y="264"/>
                  </a:lnTo>
                  <a:lnTo>
                    <a:pt x="112" y="263"/>
                  </a:lnTo>
                  <a:lnTo>
                    <a:pt x="112" y="262"/>
                  </a:lnTo>
                  <a:lnTo>
                    <a:pt x="112" y="260"/>
                  </a:lnTo>
                  <a:lnTo>
                    <a:pt x="111" y="257"/>
                  </a:lnTo>
                  <a:lnTo>
                    <a:pt x="111" y="255"/>
                  </a:lnTo>
                  <a:lnTo>
                    <a:pt x="112" y="252"/>
                  </a:lnTo>
                  <a:lnTo>
                    <a:pt x="112" y="249"/>
                  </a:lnTo>
                  <a:lnTo>
                    <a:pt x="112" y="248"/>
                  </a:lnTo>
                  <a:lnTo>
                    <a:pt x="109" y="244"/>
                  </a:lnTo>
                  <a:lnTo>
                    <a:pt x="109" y="242"/>
                  </a:lnTo>
                  <a:lnTo>
                    <a:pt x="109" y="241"/>
                  </a:lnTo>
                  <a:lnTo>
                    <a:pt x="111" y="239"/>
                  </a:lnTo>
                  <a:lnTo>
                    <a:pt x="111" y="238"/>
                  </a:lnTo>
                  <a:lnTo>
                    <a:pt x="111" y="238"/>
                  </a:lnTo>
                  <a:lnTo>
                    <a:pt x="109" y="228"/>
                  </a:lnTo>
                  <a:lnTo>
                    <a:pt x="109" y="227"/>
                  </a:lnTo>
                  <a:lnTo>
                    <a:pt x="111" y="226"/>
                  </a:lnTo>
                  <a:lnTo>
                    <a:pt x="111" y="223"/>
                  </a:lnTo>
                  <a:lnTo>
                    <a:pt x="111" y="221"/>
                  </a:lnTo>
                  <a:lnTo>
                    <a:pt x="109" y="220"/>
                  </a:lnTo>
                  <a:lnTo>
                    <a:pt x="108" y="219"/>
                  </a:lnTo>
                  <a:lnTo>
                    <a:pt x="107" y="219"/>
                  </a:lnTo>
                  <a:lnTo>
                    <a:pt x="107" y="217"/>
                  </a:lnTo>
                  <a:lnTo>
                    <a:pt x="105" y="210"/>
                  </a:lnTo>
                  <a:lnTo>
                    <a:pt x="105" y="208"/>
                  </a:lnTo>
                  <a:lnTo>
                    <a:pt x="105" y="205"/>
                  </a:lnTo>
                  <a:lnTo>
                    <a:pt x="108" y="197"/>
                  </a:lnTo>
                  <a:lnTo>
                    <a:pt x="108" y="194"/>
                  </a:lnTo>
                  <a:lnTo>
                    <a:pt x="108" y="191"/>
                  </a:lnTo>
                  <a:lnTo>
                    <a:pt x="107" y="191"/>
                  </a:lnTo>
                  <a:lnTo>
                    <a:pt x="107" y="191"/>
                  </a:lnTo>
                  <a:lnTo>
                    <a:pt x="105" y="190"/>
                  </a:lnTo>
                  <a:lnTo>
                    <a:pt x="105" y="188"/>
                  </a:lnTo>
                  <a:lnTo>
                    <a:pt x="105" y="180"/>
                  </a:lnTo>
                  <a:lnTo>
                    <a:pt x="105" y="176"/>
                  </a:lnTo>
                  <a:lnTo>
                    <a:pt x="107" y="172"/>
                  </a:lnTo>
                  <a:lnTo>
                    <a:pt x="105" y="169"/>
                  </a:lnTo>
                  <a:lnTo>
                    <a:pt x="105" y="169"/>
                  </a:lnTo>
                  <a:lnTo>
                    <a:pt x="105" y="168"/>
                  </a:lnTo>
                  <a:lnTo>
                    <a:pt x="104" y="166"/>
                  </a:lnTo>
                  <a:lnTo>
                    <a:pt x="102" y="166"/>
                  </a:lnTo>
                  <a:lnTo>
                    <a:pt x="102" y="166"/>
                  </a:lnTo>
                  <a:lnTo>
                    <a:pt x="101" y="166"/>
                  </a:lnTo>
                  <a:lnTo>
                    <a:pt x="100" y="168"/>
                  </a:lnTo>
                  <a:lnTo>
                    <a:pt x="100" y="168"/>
                  </a:lnTo>
                  <a:lnTo>
                    <a:pt x="97" y="169"/>
                  </a:lnTo>
                  <a:lnTo>
                    <a:pt x="95" y="166"/>
                  </a:lnTo>
                  <a:lnTo>
                    <a:pt x="94" y="163"/>
                  </a:lnTo>
                  <a:lnTo>
                    <a:pt x="91" y="162"/>
                  </a:lnTo>
                  <a:lnTo>
                    <a:pt x="89" y="163"/>
                  </a:lnTo>
                  <a:lnTo>
                    <a:pt x="87" y="162"/>
                  </a:lnTo>
                  <a:lnTo>
                    <a:pt x="83" y="159"/>
                  </a:lnTo>
                  <a:lnTo>
                    <a:pt x="82" y="159"/>
                  </a:lnTo>
                  <a:lnTo>
                    <a:pt x="80" y="159"/>
                  </a:lnTo>
                  <a:lnTo>
                    <a:pt x="80" y="162"/>
                  </a:lnTo>
                  <a:lnTo>
                    <a:pt x="80" y="165"/>
                  </a:lnTo>
                  <a:lnTo>
                    <a:pt x="80" y="169"/>
                  </a:lnTo>
                  <a:lnTo>
                    <a:pt x="79" y="172"/>
                  </a:lnTo>
                  <a:lnTo>
                    <a:pt x="77" y="174"/>
                  </a:lnTo>
                  <a:lnTo>
                    <a:pt x="75" y="174"/>
                  </a:lnTo>
                  <a:lnTo>
                    <a:pt x="72" y="174"/>
                  </a:lnTo>
                  <a:lnTo>
                    <a:pt x="69" y="170"/>
                  </a:lnTo>
                  <a:lnTo>
                    <a:pt x="68" y="162"/>
                  </a:lnTo>
                  <a:lnTo>
                    <a:pt x="66" y="159"/>
                  </a:lnTo>
                  <a:lnTo>
                    <a:pt x="64" y="155"/>
                  </a:lnTo>
                  <a:lnTo>
                    <a:pt x="62" y="154"/>
                  </a:lnTo>
                  <a:lnTo>
                    <a:pt x="64" y="151"/>
                  </a:lnTo>
                  <a:lnTo>
                    <a:pt x="64" y="150"/>
                  </a:lnTo>
                  <a:lnTo>
                    <a:pt x="62" y="150"/>
                  </a:lnTo>
                  <a:lnTo>
                    <a:pt x="62" y="150"/>
                  </a:lnTo>
                  <a:lnTo>
                    <a:pt x="62" y="147"/>
                  </a:lnTo>
                  <a:lnTo>
                    <a:pt x="62" y="145"/>
                  </a:lnTo>
                  <a:lnTo>
                    <a:pt x="62" y="144"/>
                  </a:lnTo>
                  <a:lnTo>
                    <a:pt x="59" y="143"/>
                  </a:lnTo>
                  <a:lnTo>
                    <a:pt x="58" y="141"/>
                  </a:lnTo>
                  <a:lnTo>
                    <a:pt x="57" y="139"/>
                  </a:lnTo>
                  <a:lnTo>
                    <a:pt x="58" y="139"/>
                  </a:lnTo>
                  <a:lnTo>
                    <a:pt x="61" y="137"/>
                  </a:lnTo>
                  <a:lnTo>
                    <a:pt x="61" y="136"/>
                  </a:lnTo>
                  <a:lnTo>
                    <a:pt x="59" y="133"/>
                  </a:lnTo>
                  <a:lnTo>
                    <a:pt x="58" y="132"/>
                  </a:lnTo>
                  <a:lnTo>
                    <a:pt x="55" y="130"/>
                  </a:lnTo>
                  <a:lnTo>
                    <a:pt x="54" y="129"/>
                  </a:lnTo>
                  <a:lnTo>
                    <a:pt x="55" y="127"/>
                  </a:lnTo>
                  <a:lnTo>
                    <a:pt x="55" y="125"/>
                  </a:lnTo>
                  <a:lnTo>
                    <a:pt x="55" y="116"/>
                  </a:lnTo>
                  <a:lnTo>
                    <a:pt x="55" y="114"/>
                  </a:lnTo>
                  <a:lnTo>
                    <a:pt x="55" y="112"/>
                  </a:lnTo>
                  <a:lnTo>
                    <a:pt x="55" y="112"/>
                  </a:lnTo>
                  <a:lnTo>
                    <a:pt x="57" y="111"/>
                  </a:lnTo>
                  <a:lnTo>
                    <a:pt x="64" y="107"/>
                  </a:lnTo>
                  <a:lnTo>
                    <a:pt x="65" y="105"/>
                  </a:lnTo>
                  <a:lnTo>
                    <a:pt x="66" y="104"/>
                  </a:lnTo>
                  <a:lnTo>
                    <a:pt x="68" y="103"/>
                  </a:lnTo>
                  <a:lnTo>
                    <a:pt x="69" y="100"/>
                  </a:lnTo>
                  <a:lnTo>
                    <a:pt x="71" y="94"/>
                  </a:lnTo>
                  <a:lnTo>
                    <a:pt x="72" y="90"/>
                  </a:lnTo>
                  <a:lnTo>
                    <a:pt x="75" y="92"/>
                  </a:lnTo>
                  <a:lnTo>
                    <a:pt x="75" y="92"/>
                  </a:lnTo>
                  <a:lnTo>
                    <a:pt x="76" y="93"/>
                  </a:lnTo>
                  <a:lnTo>
                    <a:pt x="77" y="97"/>
                  </a:lnTo>
                  <a:lnTo>
                    <a:pt x="82" y="101"/>
                  </a:lnTo>
                  <a:lnTo>
                    <a:pt x="83" y="103"/>
                  </a:lnTo>
                  <a:lnTo>
                    <a:pt x="86" y="103"/>
                  </a:lnTo>
                  <a:lnTo>
                    <a:pt x="89" y="101"/>
                  </a:lnTo>
                  <a:lnTo>
                    <a:pt x="89" y="101"/>
                  </a:lnTo>
                  <a:lnTo>
                    <a:pt x="94" y="96"/>
                  </a:lnTo>
                  <a:lnTo>
                    <a:pt x="97" y="94"/>
                  </a:lnTo>
                  <a:lnTo>
                    <a:pt x="100" y="89"/>
                  </a:lnTo>
                  <a:lnTo>
                    <a:pt x="101" y="86"/>
                  </a:lnTo>
                  <a:lnTo>
                    <a:pt x="102" y="83"/>
                  </a:lnTo>
                  <a:lnTo>
                    <a:pt x="102" y="80"/>
                  </a:lnTo>
                  <a:lnTo>
                    <a:pt x="102" y="79"/>
                  </a:lnTo>
                  <a:lnTo>
                    <a:pt x="102" y="78"/>
                  </a:lnTo>
                  <a:lnTo>
                    <a:pt x="102" y="76"/>
                  </a:lnTo>
                  <a:lnTo>
                    <a:pt x="102" y="75"/>
                  </a:lnTo>
                  <a:lnTo>
                    <a:pt x="100" y="71"/>
                  </a:lnTo>
                  <a:lnTo>
                    <a:pt x="98" y="67"/>
                  </a:lnTo>
                  <a:lnTo>
                    <a:pt x="97" y="62"/>
                  </a:lnTo>
                  <a:lnTo>
                    <a:pt x="97" y="60"/>
                  </a:lnTo>
                  <a:lnTo>
                    <a:pt x="98" y="58"/>
                  </a:lnTo>
                  <a:lnTo>
                    <a:pt x="98" y="56"/>
                  </a:lnTo>
                  <a:lnTo>
                    <a:pt x="100" y="56"/>
                  </a:lnTo>
                  <a:lnTo>
                    <a:pt x="100" y="54"/>
                  </a:lnTo>
                  <a:lnTo>
                    <a:pt x="105" y="51"/>
                  </a:lnTo>
                  <a:lnTo>
                    <a:pt x="105" y="50"/>
                  </a:lnTo>
                  <a:lnTo>
                    <a:pt x="105" y="50"/>
                  </a:lnTo>
                  <a:lnTo>
                    <a:pt x="105" y="49"/>
                  </a:lnTo>
                  <a:lnTo>
                    <a:pt x="105" y="44"/>
                  </a:lnTo>
                  <a:lnTo>
                    <a:pt x="104" y="43"/>
                  </a:lnTo>
                  <a:lnTo>
                    <a:pt x="104" y="42"/>
                  </a:lnTo>
                  <a:lnTo>
                    <a:pt x="104" y="40"/>
                  </a:lnTo>
                  <a:lnTo>
                    <a:pt x="104" y="39"/>
                  </a:lnTo>
                  <a:lnTo>
                    <a:pt x="104" y="39"/>
                  </a:lnTo>
                  <a:lnTo>
                    <a:pt x="102" y="36"/>
                  </a:lnTo>
                  <a:lnTo>
                    <a:pt x="102" y="36"/>
                  </a:lnTo>
                  <a:lnTo>
                    <a:pt x="102" y="31"/>
                  </a:lnTo>
                  <a:lnTo>
                    <a:pt x="102" y="29"/>
                  </a:lnTo>
                  <a:lnTo>
                    <a:pt x="102" y="28"/>
                  </a:lnTo>
                  <a:lnTo>
                    <a:pt x="102" y="28"/>
                  </a:lnTo>
                  <a:lnTo>
                    <a:pt x="104" y="27"/>
                  </a:lnTo>
                  <a:lnTo>
                    <a:pt x="105" y="27"/>
                  </a:lnTo>
                  <a:lnTo>
                    <a:pt x="111" y="25"/>
                  </a:lnTo>
                  <a:lnTo>
                    <a:pt x="112" y="25"/>
                  </a:lnTo>
                  <a:lnTo>
                    <a:pt x="112" y="24"/>
                  </a:lnTo>
                  <a:lnTo>
                    <a:pt x="113" y="24"/>
                  </a:lnTo>
                  <a:lnTo>
                    <a:pt x="115" y="24"/>
                  </a:lnTo>
                  <a:lnTo>
                    <a:pt x="116" y="24"/>
                  </a:lnTo>
                  <a:lnTo>
                    <a:pt x="119" y="36"/>
                  </a:lnTo>
                  <a:lnTo>
                    <a:pt x="120" y="40"/>
                  </a:lnTo>
                  <a:lnTo>
                    <a:pt x="122" y="42"/>
                  </a:lnTo>
                  <a:lnTo>
                    <a:pt x="122" y="43"/>
                  </a:lnTo>
                  <a:lnTo>
                    <a:pt x="123" y="43"/>
                  </a:lnTo>
                  <a:lnTo>
                    <a:pt x="126" y="43"/>
                  </a:lnTo>
                  <a:lnTo>
                    <a:pt x="127" y="42"/>
                  </a:lnTo>
                  <a:lnTo>
                    <a:pt x="130" y="40"/>
                  </a:lnTo>
                  <a:lnTo>
                    <a:pt x="130" y="39"/>
                  </a:lnTo>
                  <a:lnTo>
                    <a:pt x="130" y="39"/>
                  </a:lnTo>
                  <a:lnTo>
                    <a:pt x="130" y="38"/>
                  </a:lnTo>
                  <a:lnTo>
                    <a:pt x="130" y="36"/>
                  </a:lnTo>
                  <a:lnTo>
                    <a:pt x="127" y="33"/>
                  </a:lnTo>
                  <a:lnTo>
                    <a:pt x="127" y="33"/>
                  </a:lnTo>
                  <a:lnTo>
                    <a:pt x="127" y="32"/>
                  </a:lnTo>
                  <a:lnTo>
                    <a:pt x="127" y="31"/>
                  </a:lnTo>
                  <a:lnTo>
                    <a:pt x="127" y="28"/>
                  </a:lnTo>
                  <a:lnTo>
                    <a:pt x="129" y="25"/>
                  </a:lnTo>
                  <a:lnTo>
                    <a:pt x="130" y="24"/>
                  </a:lnTo>
                  <a:lnTo>
                    <a:pt x="134" y="21"/>
                  </a:lnTo>
                  <a:lnTo>
                    <a:pt x="136" y="20"/>
                  </a:lnTo>
                  <a:lnTo>
                    <a:pt x="136" y="20"/>
                  </a:lnTo>
                  <a:lnTo>
                    <a:pt x="136" y="18"/>
                  </a:lnTo>
                  <a:lnTo>
                    <a:pt x="136" y="17"/>
                  </a:lnTo>
                  <a:lnTo>
                    <a:pt x="136" y="14"/>
                  </a:lnTo>
                  <a:lnTo>
                    <a:pt x="134" y="13"/>
                  </a:lnTo>
                  <a:lnTo>
                    <a:pt x="133" y="11"/>
                  </a:lnTo>
                  <a:lnTo>
                    <a:pt x="133" y="9"/>
                  </a:lnTo>
                  <a:lnTo>
                    <a:pt x="133" y="7"/>
                  </a:lnTo>
                  <a:lnTo>
                    <a:pt x="133" y="4"/>
                  </a:lnTo>
                  <a:lnTo>
                    <a:pt x="133" y="3"/>
                  </a:lnTo>
                  <a:lnTo>
                    <a:pt x="134" y="3"/>
                  </a:lnTo>
                  <a:lnTo>
                    <a:pt x="136" y="3"/>
                  </a:lnTo>
                  <a:lnTo>
                    <a:pt x="137" y="3"/>
                  </a:lnTo>
                  <a:lnTo>
                    <a:pt x="138" y="2"/>
                  </a:lnTo>
                  <a:lnTo>
                    <a:pt x="141" y="2"/>
                  </a:lnTo>
                  <a:lnTo>
                    <a:pt x="144" y="0"/>
                  </a:lnTo>
                  <a:lnTo>
                    <a:pt x="144" y="14"/>
                  </a:lnTo>
                  <a:lnTo>
                    <a:pt x="145" y="28"/>
                  </a:lnTo>
                  <a:lnTo>
                    <a:pt x="145" y="32"/>
                  </a:lnTo>
                  <a:lnTo>
                    <a:pt x="144" y="39"/>
                  </a:lnTo>
                  <a:lnTo>
                    <a:pt x="144" y="40"/>
                  </a:lnTo>
                  <a:lnTo>
                    <a:pt x="144" y="43"/>
                  </a:lnTo>
                  <a:lnTo>
                    <a:pt x="145" y="47"/>
                  </a:lnTo>
                  <a:lnTo>
                    <a:pt x="147" y="50"/>
                  </a:lnTo>
                  <a:lnTo>
                    <a:pt x="147" y="50"/>
                  </a:lnTo>
                  <a:lnTo>
                    <a:pt x="145" y="53"/>
                  </a:lnTo>
                  <a:lnTo>
                    <a:pt x="145" y="54"/>
                  </a:lnTo>
                  <a:lnTo>
                    <a:pt x="145" y="56"/>
                  </a:lnTo>
                  <a:lnTo>
                    <a:pt x="147" y="57"/>
                  </a:lnTo>
                  <a:lnTo>
                    <a:pt x="147" y="58"/>
                  </a:lnTo>
                  <a:lnTo>
                    <a:pt x="147" y="60"/>
                  </a:lnTo>
                  <a:lnTo>
                    <a:pt x="149" y="61"/>
                  </a:lnTo>
                  <a:lnTo>
                    <a:pt x="149" y="61"/>
                  </a:lnTo>
                  <a:lnTo>
                    <a:pt x="149" y="64"/>
                  </a:lnTo>
                  <a:lnTo>
                    <a:pt x="149" y="64"/>
                  </a:lnTo>
                  <a:lnTo>
                    <a:pt x="151" y="65"/>
                  </a:lnTo>
                  <a:lnTo>
                    <a:pt x="151" y="67"/>
                  </a:lnTo>
                  <a:lnTo>
                    <a:pt x="149" y="68"/>
                  </a:lnTo>
                  <a:lnTo>
                    <a:pt x="149" y="69"/>
                  </a:lnTo>
                  <a:lnTo>
                    <a:pt x="151" y="72"/>
                  </a:lnTo>
                  <a:lnTo>
                    <a:pt x="151" y="72"/>
                  </a:lnTo>
                  <a:lnTo>
                    <a:pt x="151" y="75"/>
                  </a:lnTo>
                  <a:lnTo>
                    <a:pt x="151" y="78"/>
                  </a:lnTo>
                  <a:lnTo>
                    <a:pt x="151" y="79"/>
                  </a:lnTo>
                  <a:lnTo>
                    <a:pt x="149" y="80"/>
                  </a:lnTo>
                  <a:lnTo>
                    <a:pt x="149" y="82"/>
                  </a:lnTo>
                  <a:lnTo>
                    <a:pt x="155" y="92"/>
                  </a:lnTo>
                  <a:lnTo>
                    <a:pt x="158" y="94"/>
                  </a:lnTo>
                  <a:lnTo>
                    <a:pt x="158" y="94"/>
                  </a:lnTo>
                  <a:lnTo>
                    <a:pt x="159" y="94"/>
                  </a:lnTo>
                  <a:lnTo>
                    <a:pt x="159" y="94"/>
                  </a:lnTo>
                  <a:lnTo>
                    <a:pt x="160" y="96"/>
                  </a:lnTo>
                  <a:lnTo>
                    <a:pt x="159" y="97"/>
                  </a:lnTo>
                  <a:lnTo>
                    <a:pt x="159" y="98"/>
                  </a:lnTo>
                  <a:lnTo>
                    <a:pt x="162" y="100"/>
                  </a:lnTo>
                  <a:lnTo>
                    <a:pt x="162" y="100"/>
                  </a:lnTo>
                  <a:lnTo>
                    <a:pt x="162" y="101"/>
                  </a:lnTo>
                  <a:lnTo>
                    <a:pt x="163" y="103"/>
                  </a:lnTo>
                  <a:lnTo>
                    <a:pt x="163" y="103"/>
                  </a:lnTo>
                  <a:lnTo>
                    <a:pt x="165" y="103"/>
                  </a:lnTo>
                  <a:lnTo>
                    <a:pt x="166" y="104"/>
                  </a:lnTo>
                  <a:lnTo>
                    <a:pt x="169" y="108"/>
                  </a:lnTo>
                  <a:lnTo>
                    <a:pt x="170" y="109"/>
                  </a:lnTo>
                  <a:lnTo>
                    <a:pt x="170" y="112"/>
                  </a:lnTo>
                  <a:lnTo>
                    <a:pt x="172" y="114"/>
                  </a:lnTo>
                  <a:lnTo>
                    <a:pt x="172" y="114"/>
                  </a:lnTo>
                  <a:lnTo>
                    <a:pt x="172" y="107"/>
                  </a:lnTo>
                  <a:lnTo>
                    <a:pt x="173" y="100"/>
                  </a:lnTo>
                  <a:lnTo>
                    <a:pt x="172" y="100"/>
                  </a:lnTo>
                  <a:lnTo>
                    <a:pt x="172" y="96"/>
                  </a:lnTo>
                  <a:lnTo>
                    <a:pt x="170" y="92"/>
                  </a:lnTo>
                  <a:lnTo>
                    <a:pt x="169" y="87"/>
                  </a:lnTo>
                  <a:lnTo>
                    <a:pt x="170" y="85"/>
                  </a:lnTo>
                  <a:lnTo>
                    <a:pt x="170" y="83"/>
                  </a:lnTo>
                  <a:lnTo>
                    <a:pt x="170" y="80"/>
                  </a:lnTo>
                  <a:lnTo>
                    <a:pt x="172" y="80"/>
                  </a:lnTo>
                  <a:lnTo>
                    <a:pt x="170" y="79"/>
                  </a:lnTo>
                  <a:lnTo>
                    <a:pt x="170" y="78"/>
                  </a:lnTo>
                  <a:lnTo>
                    <a:pt x="169" y="76"/>
                  </a:lnTo>
                  <a:lnTo>
                    <a:pt x="169" y="75"/>
                  </a:lnTo>
                  <a:lnTo>
                    <a:pt x="169" y="75"/>
                  </a:lnTo>
                  <a:lnTo>
                    <a:pt x="169" y="74"/>
                  </a:lnTo>
                  <a:lnTo>
                    <a:pt x="169" y="72"/>
                  </a:lnTo>
                  <a:lnTo>
                    <a:pt x="170" y="72"/>
                  </a:lnTo>
                  <a:lnTo>
                    <a:pt x="170" y="71"/>
                  </a:lnTo>
                  <a:lnTo>
                    <a:pt x="172" y="71"/>
                  </a:lnTo>
                  <a:lnTo>
                    <a:pt x="176" y="69"/>
                  </a:lnTo>
                  <a:lnTo>
                    <a:pt x="177" y="68"/>
                  </a:lnTo>
                  <a:lnTo>
                    <a:pt x="178" y="67"/>
                  </a:lnTo>
                  <a:lnTo>
                    <a:pt x="180" y="67"/>
                  </a:lnTo>
                  <a:lnTo>
                    <a:pt x="181" y="67"/>
                  </a:lnTo>
                  <a:lnTo>
                    <a:pt x="181" y="65"/>
                  </a:lnTo>
                  <a:lnTo>
                    <a:pt x="183" y="64"/>
                  </a:lnTo>
                  <a:lnTo>
                    <a:pt x="183" y="57"/>
                  </a:lnTo>
                  <a:lnTo>
                    <a:pt x="184" y="56"/>
                  </a:lnTo>
                  <a:lnTo>
                    <a:pt x="185" y="54"/>
                  </a:lnTo>
                  <a:lnTo>
                    <a:pt x="187" y="51"/>
                  </a:lnTo>
                  <a:lnTo>
                    <a:pt x="188" y="50"/>
                  </a:lnTo>
                  <a:lnTo>
                    <a:pt x="188" y="49"/>
                  </a:lnTo>
                  <a:lnTo>
                    <a:pt x="189" y="44"/>
                  </a:lnTo>
                  <a:lnTo>
                    <a:pt x="191" y="44"/>
                  </a:lnTo>
                  <a:lnTo>
                    <a:pt x="191" y="43"/>
                  </a:lnTo>
                  <a:lnTo>
                    <a:pt x="194" y="42"/>
                  </a:lnTo>
                  <a:lnTo>
                    <a:pt x="195" y="42"/>
                  </a:lnTo>
                  <a:lnTo>
                    <a:pt x="196" y="42"/>
                  </a:lnTo>
                  <a:lnTo>
                    <a:pt x="199" y="39"/>
                  </a:lnTo>
                  <a:lnTo>
                    <a:pt x="199" y="39"/>
                  </a:lnTo>
                  <a:lnTo>
                    <a:pt x="199" y="40"/>
                  </a:lnTo>
                  <a:lnTo>
                    <a:pt x="199" y="40"/>
                  </a:lnTo>
                  <a:lnTo>
                    <a:pt x="201" y="42"/>
                  </a:lnTo>
                  <a:lnTo>
                    <a:pt x="201" y="47"/>
                  </a:lnTo>
                  <a:lnTo>
                    <a:pt x="201" y="49"/>
                  </a:lnTo>
                  <a:lnTo>
                    <a:pt x="201" y="50"/>
                  </a:lnTo>
                  <a:lnTo>
                    <a:pt x="202" y="51"/>
                  </a:lnTo>
                  <a:lnTo>
                    <a:pt x="203" y="53"/>
                  </a:lnTo>
                  <a:lnTo>
                    <a:pt x="203" y="53"/>
                  </a:lnTo>
                  <a:lnTo>
                    <a:pt x="205" y="54"/>
                  </a:lnTo>
                  <a:lnTo>
                    <a:pt x="206" y="54"/>
                  </a:lnTo>
                  <a:lnTo>
                    <a:pt x="207" y="56"/>
                  </a:lnTo>
                  <a:lnTo>
                    <a:pt x="209" y="57"/>
                  </a:lnTo>
                  <a:lnTo>
                    <a:pt x="210" y="57"/>
                  </a:lnTo>
                  <a:lnTo>
                    <a:pt x="210" y="58"/>
                  </a:lnTo>
                  <a:lnTo>
                    <a:pt x="210" y="60"/>
                  </a:lnTo>
                  <a:lnTo>
                    <a:pt x="210" y="61"/>
                  </a:lnTo>
                  <a:lnTo>
                    <a:pt x="210" y="62"/>
                  </a:lnTo>
                  <a:lnTo>
                    <a:pt x="210" y="64"/>
                  </a:lnTo>
                  <a:lnTo>
                    <a:pt x="212" y="64"/>
                  </a:lnTo>
                  <a:lnTo>
                    <a:pt x="213" y="65"/>
                  </a:lnTo>
                  <a:lnTo>
                    <a:pt x="213" y="67"/>
                  </a:lnTo>
                  <a:lnTo>
                    <a:pt x="214" y="67"/>
                  </a:lnTo>
                  <a:lnTo>
                    <a:pt x="216" y="67"/>
                  </a:lnTo>
                  <a:lnTo>
                    <a:pt x="216" y="67"/>
                  </a:lnTo>
                  <a:lnTo>
                    <a:pt x="219" y="67"/>
                  </a:lnTo>
                  <a:lnTo>
                    <a:pt x="219" y="68"/>
                  </a:lnTo>
                  <a:lnTo>
                    <a:pt x="220" y="69"/>
                  </a:lnTo>
                  <a:lnTo>
                    <a:pt x="221" y="69"/>
                  </a:lnTo>
                  <a:lnTo>
                    <a:pt x="221" y="71"/>
                  </a:lnTo>
                  <a:lnTo>
                    <a:pt x="224" y="76"/>
                  </a:lnTo>
                  <a:lnTo>
                    <a:pt x="224" y="78"/>
                  </a:lnTo>
                  <a:lnTo>
                    <a:pt x="225" y="80"/>
                  </a:lnTo>
                  <a:lnTo>
                    <a:pt x="228" y="83"/>
                  </a:lnTo>
                  <a:lnTo>
                    <a:pt x="230" y="85"/>
                  </a:lnTo>
                  <a:lnTo>
                    <a:pt x="231" y="87"/>
                  </a:lnTo>
                  <a:lnTo>
                    <a:pt x="237" y="90"/>
                  </a:lnTo>
                  <a:lnTo>
                    <a:pt x="238" y="92"/>
                  </a:lnTo>
                  <a:lnTo>
                    <a:pt x="238" y="93"/>
                  </a:lnTo>
                  <a:lnTo>
                    <a:pt x="239" y="94"/>
                  </a:lnTo>
                  <a:lnTo>
                    <a:pt x="238" y="96"/>
                  </a:lnTo>
                  <a:lnTo>
                    <a:pt x="238" y="97"/>
                  </a:lnTo>
                  <a:lnTo>
                    <a:pt x="238" y="98"/>
                  </a:lnTo>
                  <a:lnTo>
                    <a:pt x="239" y="100"/>
                  </a:lnTo>
                  <a:lnTo>
                    <a:pt x="241" y="100"/>
                  </a:lnTo>
                  <a:lnTo>
                    <a:pt x="241" y="101"/>
                  </a:lnTo>
                  <a:lnTo>
                    <a:pt x="239" y="103"/>
                  </a:lnTo>
                  <a:lnTo>
                    <a:pt x="238" y="104"/>
                  </a:lnTo>
                  <a:lnTo>
                    <a:pt x="235" y="105"/>
                  </a:lnTo>
                  <a:lnTo>
                    <a:pt x="231" y="107"/>
                  </a:lnTo>
                  <a:lnTo>
                    <a:pt x="230" y="108"/>
                  </a:lnTo>
                  <a:lnTo>
                    <a:pt x="228" y="108"/>
                  </a:lnTo>
                  <a:lnTo>
                    <a:pt x="227" y="109"/>
                  </a:lnTo>
                  <a:lnTo>
                    <a:pt x="227" y="111"/>
                  </a:lnTo>
                  <a:lnTo>
                    <a:pt x="228" y="111"/>
                  </a:lnTo>
                  <a:lnTo>
                    <a:pt x="230" y="116"/>
                  </a:lnTo>
                  <a:lnTo>
                    <a:pt x="230" y="119"/>
                  </a:lnTo>
                  <a:lnTo>
                    <a:pt x="232" y="122"/>
                  </a:lnTo>
                  <a:lnTo>
                    <a:pt x="234" y="125"/>
                  </a:lnTo>
                  <a:lnTo>
                    <a:pt x="239" y="130"/>
                  </a:lnTo>
                  <a:lnTo>
                    <a:pt x="241" y="132"/>
                  </a:lnTo>
                  <a:lnTo>
                    <a:pt x="242" y="136"/>
                  </a:lnTo>
                  <a:lnTo>
                    <a:pt x="243" y="137"/>
                  </a:lnTo>
                  <a:lnTo>
                    <a:pt x="245" y="139"/>
                  </a:lnTo>
                  <a:lnTo>
                    <a:pt x="246" y="139"/>
                  </a:lnTo>
                  <a:lnTo>
                    <a:pt x="250" y="140"/>
                  </a:lnTo>
                  <a:lnTo>
                    <a:pt x="252" y="140"/>
                  </a:lnTo>
                  <a:lnTo>
                    <a:pt x="252" y="141"/>
                  </a:lnTo>
                  <a:lnTo>
                    <a:pt x="252" y="143"/>
                  </a:lnTo>
                  <a:lnTo>
                    <a:pt x="252" y="144"/>
                  </a:lnTo>
                  <a:lnTo>
                    <a:pt x="252" y="144"/>
                  </a:lnTo>
                  <a:lnTo>
                    <a:pt x="252" y="150"/>
                  </a:lnTo>
                  <a:lnTo>
                    <a:pt x="252" y="150"/>
                  </a:lnTo>
                  <a:lnTo>
                    <a:pt x="252" y="151"/>
                  </a:lnTo>
                  <a:lnTo>
                    <a:pt x="252" y="151"/>
                  </a:lnTo>
                  <a:lnTo>
                    <a:pt x="254" y="154"/>
                  </a:lnTo>
                  <a:lnTo>
                    <a:pt x="257" y="152"/>
                  </a:lnTo>
                  <a:lnTo>
                    <a:pt x="263" y="144"/>
                  </a:lnTo>
                  <a:lnTo>
                    <a:pt x="263" y="143"/>
                  </a:lnTo>
                  <a:lnTo>
                    <a:pt x="264" y="143"/>
                  </a:lnTo>
                  <a:lnTo>
                    <a:pt x="266" y="141"/>
                  </a:lnTo>
                  <a:lnTo>
                    <a:pt x="267" y="141"/>
                  </a:lnTo>
                  <a:lnTo>
                    <a:pt x="268" y="143"/>
                  </a:lnTo>
                  <a:lnTo>
                    <a:pt x="271" y="144"/>
                  </a:lnTo>
                  <a:lnTo>
                    <a:pt x="272" y="145"/>
                  </a:lnTo>
                  <a:lnTo>
                    <a:pt x="274" y="145"/>
                  </a:lnTo>
                  <a:lnTo>
                    <a:pt x="274" y="145"/>
                  </a:lnTo>
                  <a:lnTo>
                    <a:pt x="275" y="144"/>
                  </a:lnTo>
                  <a:lnTo>
                    <a:pt x="277" y="143"/>
                  </a:lnTo>
                  <a:lnTo>
                    <a:pt x="277" y="143"/>
                  </a:lnTo>
                  <a:lnTo>
                    <a:pt x="279" y="140"/>
                  </a:lnTo>
                  <a:lnTo>
                    <a:pt x="279" y="139"/>
                  </a:lnTo>
                  <a:lnTo>
                    <a:pt x="281" y="137"/>
                  </a:lnTo>
                  <a:lnTo>
                    <a:pt x="282" y="137"/>
                  </a:lnTo>
                  <a:lnTo>
                    <a:pt x="282" y="137"/>
                  </a:lnTo>
                  <a:lnTo>
                    <a:pt x="285" y="139"/>
                  </a:lnTo>
                  <a:lnTo>
                    <a:pt x="304" y="172"/>
                  </a:lnTo>
                  <a:lnTo>
                    <a:pt x="304" y="172"/>
                  </a:lnTo>
                  <a:lnTo>
                    <a:pt x="303" y="177"/>
                  </a:lnTo>
                  <a:lnTo>
                    <a:pt x="303" y="177"/>
                  </a:lnTo>
                  <a:lnTo>
                    <a:pt x="304" y="179"/>
                  </a:lnTo>
                  <a:lnTo>
                    <a:pt x="304" y="180"/>
                  </a:lnTo>
                  <a:lnTo>
                    <a:pt x="307" y="181"/>
                  </a:lnTo>
                  <a:lnTo>
                    <a:pt x="307" y="181"/>
                  </a:lnTo>
                  <a:lnTo>
                    <a:pt x="308" y="183"/>
                  </a:lnTo>
                  <a:lnTo>
                    <a:pt x="310" y="184"/>
                  </a:lnTo>
                  <a:lnTo>
                    <a:pt x="313" y="191"/>
                  </a:lnTo>
                  <a:lnTo>
                    <a:pt x="315" y="195"/>
                  </a:lnTo>
                  <a:lnTo>
                    <a:pt x="315" y="198"/>
                  </a:lnTo>
                  <a:lnTo>
                    <a:pt x="315" y="204"/>
                  </a:lnTo>
                  <a:lnTo>
                    <a:pt x="315" y="206"/>
                  </a:lnTo>
                  <a:lnTo>
                    <a:pt x="315" y="208"/>
                  </a:lnTo>
                  <a:lnTo>
                    <a:pt x="315" y="209"/>
                  </a:lnTo>
                  <a:lnTo>
                    <a:pt x="317" y="210"/>
                  </a:lnTo>
                  <a:lnTo>
                    <a:pt x="318" y="210"/>
                  </a:lnTo>
                  <a:lnTo>
                    <a:pt x="318" y="210"/>
                  </a:lnTo>
                  <a:lnTo>
                    <a:pt x="321" y="209"/>
                  </a:lnTo>
                  <a:lnTo>
                    <a:pt x="322" y="208"/>
                  </a:lnTo>
                  <a:lnTo>
                    <a:pt x="324" y="208"/>
                  </a:lnTo>
                  <a:lnTo>
                    <a:pt x="324" y="208"/>
                  </a:lnTo>
                  <a:lnTo>
                    <a:pt x="329" y="208"/>
                  </a:lnTo>
                  <a:lnTo>
                    <a:pt x="329" y="208"/>
                  </a:lnTo>
                  <a:lnTo>
                    <a:pt x="331" y="208"/>
                  </a:lnTo>
                  <a:lnTo>
                    <a:pt x="331" y="209"/>
                  </a:lnTo>
                  <a:lnTo>
                    <a:pt x="332" y="210"/>
                  </a:lnTo>
                  <a:lnTo>
                    <a:pt x="331" y="213"/>
                  </a:lnTo>
                  <a:lnTo>
                    <a:pt x="329" y="216"/>
                  </a:lnTo>
                  <a:lnTo>
                    <a:pt x="329" y="219"/>
                  </a:lnTo>
                  <a:lnTo>
                    <a:pt x="328" y="221"/>
                  </a:lnTo>
                  <a:lnTo>
                    <a:pt x="328" y="224"/>
                  </a:lnTo>
                  <a:lnTo>
                    <a:pt x="329" y="226"/>
                  </a:lnTo>
                  <a:lnTo>
                    <a:pt x="329" y="227"/>
                  </a:lnTo>
                  <a:lnTo>
                    <a:pt x="346" y="241"/>
                  </a:lnTo>
                  <a:lnTo>
                    <a:pt x="347" y="242"/>
                  </a:lnTo>
                  <a:lnTo>
                    <a:pt x="347" y="244"/>
                  </a:lnTo>
                  <a:lnTo>
                    <a:pt x="349" y="245"/>
                  </a:lnTo>
                  <a:lnTo>
                    <a:pt x="349" y="252"/>
                  </a:lnTo>
                  <a:lnTo>
                    <a:pt x="349" y="252"/>
                  </a:lnTo>
                  <a:lnTo>
                    <a:pt x="350" y="255"/>
                  </a:lnTo>
                  <a:lnTo>
                    <a:pt x="351" y="255"/>
                  </a:lnTo>
                  <a:lnTo>
                    <a:pt x="353" y="256"/>
                  </a:lnTo>
                  <a:lnTo>
                    <a:pt x="354" y="256"/>
                  </a:lnTo>
                  <a:lnTo>
                    <a:pt x="354" y="255"/>
                  </a:lnTo>
                  <a:lnTo>
                    <a:pt x="354" y="255"/>
                  </a:lnTo>
                  <a:lnTo>
                    <a:pt x="355" y="252"/>
                  </a:lnTo>
                  <a:lnTo>
                    <a:pt x="357" y="251"/>
                  </a:lnTo>
                  <a:lnTo>
                    <a:pt x="357" y="249"/>
                  </a:lnTo>
                  <a:lnTo>
                    <a:pt x="358" y="249"/>
                  </a:lnTo>
                  <a:lnTo>
                    <a:pt x="360" y="251"/>
                  </a:lnTo>
                  <a:lnTo>
                    <a:pt x="360" y="251"/>
                  </a:lnTo>
                  <a:lnTo>
                    <a:pt x="361" y="252"/>
                  </a:lnTo>
                  <a:lnTo>
                    <a:pt x="361" y="252"/>
                  </a:lnTo>
                  <a:lnTo>
                    <a:pt x="361" y="253"/>
                  </a:lnTo>
                  <a:lnTo>
                    <a:pt x="361" y="256"/>
                  </a:lnTo>
                  <a:lnTo>
                    <a:pt x="360" y="257"/>
                  </a:lnTo>
                  <a:lnTo>
                    <a:pt x="357" y="263"/>
                  </a:lnTo>
                  <a:lnTo>
                    <a:pt x="357" y="266"/>
                  </a:lnTo>
                  <a:lnTo>
                    <a:pt x="355" y="267"/>
                  </a:lnTo>
                  <a:lnTo>
                    <a:pt x="354" y="269"/>
                  </a:lnTo>
                  <a:lnTo>
                    <a:pt x="353" y="270"/>
                  </a:lnTo>
                  <a:lnTo>
                    <a:pt x="353" y="270"/>
                  </a:lnTo>
                  <a:lnTo>
                    <a:pt x="353" y="271"/>
                  </a:lnTo>
                  <a:lnTo>
                    <a:pt x="353" y="271"/>
                  </a:lnTo>
                  <a:lnTo>
                    <a:pt x="354" y="274"/>
                  </a:lnTo>
                  <a:lnTo>
                    <a:pt x="357" y="275"/>
                  </a:lnTo>
                  <a:lnTo>
                    <a:pt x="361" y="277"/>
                  </a:lnTo>
                  <a:lnTo>
                    <a:pt x="362" y="278"/>
                  </a:lnTo>
                  <a:lnTo>
                    <a:pt x="365" y="280"/>
                  </a:lnTo>
                  <a:lnTo>
                    <a:pt x="367" y="282"/>
                  </a:lnTo>
                  <a:lnTo>
                    <a:pt x="368" y="284"/>
                  </a:lnTo>
                  <a:lnTo>
                    <a:pt x="368" y="285"/>
                  </a:lnTo>
                  <a:lnTo>
                    <a:pt x="369" y="288"/>
                  </a:lnTo>
                  <a:lnTo>
                    <a:pt x="371" y="289"/>
                  </a:lnTo>
                  <a:lnTo>
                    <a:pt x="371" y="291"/>
                  </a:lnTo>
                  <a:lnTo>
                    <a:pt x="372" y="291"/>
                  </a:lnTo>
                  <a:lnTo>
                    <a:pt x="373" y="292"/>
                  </a:lnTo>
                  <a:lnTo>
                    <a:pt x="373" y="292"/>
                  </a:lnTo>
                  <a:lnTo>
                    <a:pt x="373" y="293"/>
                  </a:lnTo>
                  <a:lnTo>
                    <a:pt x="373" y="293"/>
                  </a:lnTo>
                  <a:lnTo>
                    <a:pt x="373" y="295"/>
                  </a:lnTo>
                  <a:lnTo>
                    <a:pt x="372" y="296"/>
                  </a:lnTo>
                  <a:lnTo>
                    <a:pt x="371" y="296"/>
                  </a:lnTo>
                  <a:lnTo>
                    <a:pt x="369" y="296"/>
                  </a:lnTo>
                  <a:lnTo>
                    <a:pt x="369" y="298"/>
                  </a:lnTo>
                  <a:lnTo>
                    <a:pt x="368" y="299"/>
                  </a:lnTo>
                  <a:lnTo>
                    <a:pt x="368" y="299"/>
                  </a:lnTo>
                  <a:lnTo>
                    <a:pt x="367" y="299"/>
                  </a:lnTo>
                  <a:lnTo>
                    <a:pt x="368" y="302"/>
                  </a:lnTo>
                  <a:lnTo>
                    <a:pt x="368" y="302"/>
                  </a:lnTo>
                  <a:lnTo>
                    <a:pt x="368" y="303"/>
                  </a:lnTo>
                  <a:lnTo>
                    <a:pt x="367" y="304"/>
                  </a:lnTo>
                  <a:lnTo>
                    <a:pt x="367" y="304"/>
                  </a:lnTo>
                  <a:lnTo>
                    <a:pt x="368" y="306"/>
                  </a:lnTo>
                  <a:lnTo>
                    <a:pt x="368" y="307"/>
                  </a:lnTo>
                  <a:lnTo>
                    <a:pt x="369" y="309"/>
                  </a:lnTo>
                  <a:lnTo>
                    <a:pt x="371" y="309"/>
                  </a:lnTo>
                  <a:lnTo>
                    <a:pt x="371" y="309"/>
                  </a:lnTo>
                  <a:lnTo>
                    <a:pt x="372" y="309"/>
                  </a:lnTo>
                  <a:lnTo>
                    <a:pt x="373" y="307"/>
                  </a:lnTo>
                  <a:lnTo>
                    <a:pt x="373" y="306"/>
                  </a:lnTo>
                  <a:lnTo>
                    <a:pt x="375" y="306"/>
                  </a:lnTo>
                  <a:lnTo>
                    <a:pt x="375" y="306"/>
                  </a:lnTo>
                  <a:lnTo>
                    <a:pt x="376" y="306"/>
                  </a:lnTo>
                  <a:lnTo>
                    <a:pt x="376" y="306"/>
                  </a:lnTo>
                  <a:lnTo>
                    <a:pt x="380" y="310"/>
                  </a:lnTo>
                  <a:lnTo>
                    <a:pt x="384" y="311"/>
                  </a:lnTo>
                  <a:lnTo>
                    <a:pt x="384" y="313"/>
                  </a:lnTo>
                  <a:lnTo>
                    <a:pt x="384" y="313"/>
                  </a:lnTo>
                  <a:lnTo>
                    <a:pt x="386" y="314"/>
                  </a:lnTo>
                  <a:lnTo>
                    <a:pt x="386" y="316"/>
                  </a:lnTo>
                  <a:lnTo>
                    <a:pt x="384" y="317"/>
                  </a:lnTo>
                  <a:lnTo>
                    <a:pt x="386" y="318"/>
                  </a:lnTo>
                  <a:lnTo>
                    <a:pt x="386" y="320"/>
                  </a:lnTo>
                  <a:lnTo>
                    <a:pt x="387" y="321"/>
                  </a:lnTo>
                  <a:lnTo>
                    <a:pt x="387" y="322"/>
                  </a:lnTo>
                  <a:lnTo>
                    <a:pt x="389" y="322"/>
                  </a:lnTo>
                  <a:lnTo>
                    <a:pt x="390" y="324"/>
                  </a:lnTo>
                  <a:lnTo>
                    <a:pt x="391" y="325"/>
                  </a:lnTo>
                  <a:lnTo>
                    <a:pt x="391" y="325"/>
                  </a:lnTo>
                  <a:lnTo>
                    <a:pt x="393" y="325"/>
                  </a:lnTo>
                  <a:lnTo>
                    <a:pt x="393" y="325"/>
                  </a:lnTo>
                  <a:lnTo>
                    <a:pt x="394" y="324"/>
                  </a:lnTo>
                  <a:lnTo>
                    <a:pt x="396" y="324"/>
                  </a:lnTo>
                  <a:lnTo>
                    <a:pt x="397" y="321"/>
                  </a:lnTo>
                  <a:lnTo>
                    <a:pt x="398" y="320"/>
                  </a:lnTo>
                  <a:lnTo>
                    <a:pt x="398" y="320"/>
                  </a:lnTo>
                  <a:lnTo>
                    <a:pt x="415" y="321"/>
                  </a:lnTo>
                  <a:lnTo>
                    <a:pt x="415" y="321"/>
                  </a:lnTo>
                  <a:lnTo>
                    <a:pt x="416" y="320"/>
                  </a:lnTo>
                  <a:lnTo>
                    <a:pt x="418" y="318"/>
                  </a:lnTo>
                  <a:lnTo>
                    <a:pt x="419" y="316"/>
                  </a:lnTo>
                  <a:lnTo>
                    <a:pt x="426" y="310"/>
                  </a:lnTo>
                  <a:lnTo>
                    <a:pt x="426" y="310"/>
                  </a:lnTo>
                  <a:lnTo>
                    <a:pt x="427" y="307"/>
                  </a:lnTo>
                  <a:lnTo>
                    <a:pt x="429" y="306"/>
                  </a:lnTo>
                  <a:lnTo>
                    <a:pt x="430" y="306"/>
                  </a:lnTo>
                  <a:lnTo>
                    <a:pt x="432" y="306"/>
                  </a:lnTo>
                  <a:lnTo>
                    <a:pt x="434" y="304"/>
                  </a:lnTo>
                  <a:lnTo>
                    <a:pt x="436" y="304"/>
                  </a:lnTo>
                  <a:lnTo>
                    <a:pt x="438" y="303"/>
                  </a:lnTo>
                  <a:lnTo>
                    <a:pt x="440" y="302"/>
                  </a:lnTo>
                  <a:lnTo>
                    <a:pt x="440" y="299"/>
                  </a:lnTo>
                  <a:lnTo>
                    <a:pt x="441" y="298"/>
                  </a:lnTo>
                  <a:lnTo>
                    <a:pt x="444" y="298"/>
                  </a:lnTo>
                  <a:lnTo>
                    <a:pt x="445" y="298"/>
                  </a:lnTo>
                  <a:lnTo>
                    <a:pt x="448" y="296"/>
                  </a:lnTo>
                  <a:lnTo>
                    <a:pt x="451" y="295"/>
                  </a:lnTo>
                  <a:lnTo>
                    <a:pt x="456" y="292"/>
                  </a:lnTo>
                  <a:lnTo>
                    <a:pt x="456" y="291"/>
                  </a:lnTo>
                  <a:lnTo>
                    <a:pt x="459" y="292"/>
                  </a:lnTo>
                  <a:lnTo>
                    <a:pt x="461" y="292"/>
                  </a:lnTo>
                  <a:lnTo>
                    <a:pt x="462" y="293"/>
                  </a:lnTo>
                  <a:lnTo>
                    <a:pt x="462" y="295"/>
                  </a:lnTo>
                  <a:lnTo>
                    <a:pt x="462" y="298"/>
                  </a:lnTo>
                  <a:lnTo>
                    <a:pt x="461" y="300"/>
                  </a:lnTo>
                  <a:lnTo>
                    <a:pt x="461" y="303"/>
                  </a:lnTo>
                  <a:lnTo>
                    <a:pt x="465" y="304"/>
                  </a:lnTo>
                  <a:lnTo>
                    <a:pt x="466" y="307"/>
                  </a:lnTo>
                  <a:lnTo>
                    <a:pt x="467" y="307"/>
                  </a:lnTo>
                  <a:lnTo>
                    <a:pt x="469" y="307"/>
                  </a:lnTo>
                  <a:lnTo>
                    <a:pt x="470" y="306"/>
                  </a:lnTo>
                  <a:lnTo>
                    <a:pt x="470" y="306"/>
                  </a:lnTo>
                  <a:lnTo>
                    <a:pt x="474" y="299"/>
                  </a:lnTo>
                  <a:lnTo>
                    <a:pt x="477" y="298"/>
                  </a:lnTo>
                  <a:lnTo>
                    <a:pt x="480" y="298"/>
                  </a:lnTo>
                  <a:lnTo>
                    <a:pt x="481" y="296"/>
                  </a:lnTo>
                  <a:lnTo>
                    <a:pt x="484" y="292"/>
                  </a:lnTo>
                  <a:lnTo>
                    <a:pt x="487" y="292"/>
                  </a:lnTo>
                  <a:lnTo>
                    <a:pt x="487" y="293"/>
                  </a:lnTo>
                  <a:lnTo>
                    <a:pt x="487" y="293"/>
                  </a:lnTo>
                  <a:lnTo>
                    <a:pt x="491" y="295"/>
                  </a:lnTo>
                  <a:lnTo>
                    <a:pt x="494" y="293"/>
                  </a:lnTo>
                  <a:lnTo>
                    <a:pt x="495" y="292"/>
                  </a:lnTo>
                  <a:lnTo>
                    <a:pt x="495" y="291"/>
                  </a:lnTo>
                  <a:lnTo>
                    <a:pt x="497" y="289"/>
                  </a:lnTo>
                  <a:lnTo>
                    <a:pt x="495" y="288"/>
                  </a:lnTo>
                  <a:lnTo>
                    <a:pt x="495" y="285"/>
                  </a:lnTo>
                  <a:lnTo>
                    <a:pt x="495" y="285"/>
                  </a:lnTo>
                  <a:lnTo>
                    <a:pt x="495" y="284"/>
                  </a:lnTo>
                  <a:lnTo>
                    <a:pt x="497" y="282"/>
                  </a:lnTo>
                  <a:lnTo>
                    <a:pt x="497" y="282"/>
                  </a:lnTo>
                  <a:lnTo>
                    <a:pt x="495" y="281"/>
                  </a:lnTo>
                  <a:lnTo>
                    <a:pt x="495" y="280"/>
                  </a:lnTo>
                  <a:lnTo>
                    <a:pt x="495" y="280"/>
                  </a:lnTo>
                  <a:lnTo>
                    <a:pt x="497" y="280"/>
                  </a:lnTo>
                  <a:lnTo>
                    <a:pt x="498" y="278"/>
                  </a:lnTo>
                  <a:lnTo>
                    <a:pt x="499" y="278"/>
                  </a:lnTo>
                  <a:lnTo>
                    <a:pt x="499" y="278"/>
                  </a:lnTo>
                  <a:lnTo>
                    <a:pt x="501" y="277"/>
                  </a:lnTo>
                  <a:lnTo>
                    <a:pt x="501" y="275"/>
                  </a:lnTo>
                  <a:lnTo>
                    <a:pt x="501" y="273"/>
                  </a:lnTo>
                  <a:lnTo>
                    <a:pt x="501" y="271"/>
                  </a:lnTo>
                  <a:lnTo>
                    <a:pt x="499" y="271"/>
                  </a:lnTo>
                  <a:lnTo>
                    <a:pt x="498" y="269"/>
                  </a:lnTo>
                  <a:lnTo>
                    <a:pt x="498" y="264"/>
                  </a:lnTo>
                  <a:lnTo>
                    <a:pt x="498" y="263"/>
                  </a:lnTo>
                  <a:lnTo>
                    <a:pt x="498" y="260"/>
                  </a:lnTo>
                  <a:lnTo>
                    <a:pt x="497" y="259"/>
                  </a:lnTo>
                  <a:lnTo>
                    <a:pt x="497" y="257"/>
                  </a:lnTo>
                  <a:lnTo>
                    <a:pt x="497" y="255"/>
                  </a:lnTo>
                  <a:lnTo>
                    <a:pt x="497" y="253"/>
                  </a:lnTo>
                  <a:lnTo>
                    <a:pt x="495" y="252"/>
                  </a:lnTo>
                  <a:lnTo>
                    <a:pt x="494" y="245"/>
                  </a:lnTo>
                  <a:lnTo>
                    <a:pt x="492" y="242"/>
                  </a:lnTo>
                  <a:lnTo>
                    <a:pt x="490" y="239"/>
                  </a:lnTo>
                  <a:lnTo>
                    <a:pt x="487" y="235"/>
                  </a:lnTo>
                  <a:lnTo>
                    <a:pt x="487" y="233"/>
                  </a:lnTo>
                  <a:lnTo>
                    <a:pt x="487" y="230"/>
                  </a:lnTo>
                  <a:lnTo>
                    <a:pt x="487" y="228"/>
                  </a:lnTo>
                  <a:lnTo>
                    <a:pt x="487" y="227"/>
                  </a:lnTo>
                  <a:lnTo>
                    <a:pt x="485" y="227"/>
                  </a:lnTo>
                  <a:lnTo>
                    <a:pt x="485" y="226"/>
                  </a:lnTo>
                  <a:lnTo>
                    <a:pt x="484" y="224"/>
                  </a:lnTo>
                  <a:lnTo>
                    <a:pt x="485" y="224"/>
                  </a:lnTo>
                  <a:lnTo>
                    <a:pt x="485" y="221"/>
                  </a:lnTo>
                  <a:lnTo>
                    <a:pt x="487" y="219"/>
                  </a:lnTo>
                  <a:lnTo>
                    <a:pt x="488" y="217"/>
                  </a:lnTo>
                  <a:lnTo>
                    <a:pt x="488" y="215"/>
                  </a:lnTo>
                  <a:lnTo>
                    <a:pt x="487" y="206"/>
                  </a:lnTo>
                  <a:lnTo>
                    <a:pt x="485" y="202"/>
                  </a:lnTo>
                  <a:lnTo>
                    <a:pt x="485" y="201"/>
                  </a:lnTo>
                  <a:lnTo>
                    <a:pt x="485" y="199"/>
                  </a:lnTo>
                  <a:lnTo>
                    <a:pt x="487" y="194"/>
                  </a:lnTo>
                  <a:lnTo>
                    <a:pt x="490" y="191"/>
                  </a:lnTo>
                  <a:lnTo>
                    <a:pt x="491" y="187"/>
                  </a:lnTo>
                  <a:lnTo>
                    <a:pt x="492" y="186"/>
                  </a:lnTo>
                  <a:lnTo>
                    <a:pt x="492" y="188"/>
                  </a:lnTo>
                  <a:lnTo>
                    <a:pt x="494" y="188"/>
                  </a:lnTo>
                  <a:lnTo>
                    <a:pt x="495" y="188"/>
                  </a:lnTo>
                  <a:lnTo>
                    <a:pt x="497" y="188"/>
                  </a:lnTo>
                  <a:lnTo>
                    <a:pt x="498" y="188"/>
                  </a:lnTo>
                  <a:lnTo>
                    <a:pt x="499" y="187"/>
                  </a:lnTo>
                  <a:lnTo>
                    <a:pt x="501" y="187"/>
                  </a:lnTo>
                  <a:lnTo>
                    <a:pt x="502" y="187"/>
                  </a:lnTo>
                  <a:lnTo>
                    <a:pt x="503" y="187"/>
                  </a:lnTo>
                  <a:lnTo>
                    <a:pt x="503" y="186"/>
                  </a:lnTo>
                  <a:lnTo>
                    <a:pt x="506" y="187"/>
                  </a:lnTo>
                  <a:lnTo>
                    <a:pt x="506" y="187"/>
                  </a:lnTo>
                  <a:lnTo>
                    <a:pt x="508" y="186"/>
                  </a:lnTo>
                  <a:lnTo>
                    <a:pt x="509" y="184"/>
                  </a:lnTo>
                  <a:lnTo>
                    <a:pt x="509" y="180"/>
                  </a:lnTo>
                  <a:lnTo>
                    <a:pt x="510" y="177"/>
                  </a:lnTo>
                  <a:lnTo>
                    <a:pt x="516" y="170"/>
                  </a:lnTo>
                  <a:lnTo>
                    <a:pt x="517" y="170"/>
                  </a:lnTo>
                  <a:lnTo>
                    <a:pt x="519" y="169"/>
                  </a:lnTo>
                  <a:lnTo>
                    <a:pt x="521" y="169"/>
                  </a:lnTo>
                  <a:lnTo>
                    <a:pt x="523" y="169"/>
                  </a:lnTo>
                  <a:lnTo>
                    <a:pt x="523" y="166"/>
                  </a:lnTo>
                  <a:lnTo>
                    <a:pt x="521" y="163"/>
                  </a:lnTo>
                  <a:lnTo>
                    <a:pt x="521" y="163"/>
                  </a:lnTo>
                  <a:lnTo>
                    <a:pt x="523" y="163"/>
                  </a:lnTo>
                  <a:lnTo>
                    <a:pt x="524" y="162"/>
                  </a:lnTo>
                  <a:lnTo>
                    <a:pt x="524" y="161"/>
                  </a:lnTo>
                  <a:lnTo>
                    <a:pt x="526" y="159"/>
                  </a:lnTo>
                  <a:lnTo>
                    <a:pt x="534" y="152"/>
                  </a:lnTo>
                  <a:lnTo>
                    <a:pt x="537" y="151"/>
                  </a:lnTo>
                  <a:lnTo>
                    <a:pt x="537" y="151"/>
                  </a:lnTo>
                  <a:lnTo>
                    <a:pt x="537" y="150"/>
                  </a:lnTo>
                  <a:lnTo>
                    <a:pt x="537" y="150"/>
                  </a:lnTo>
                  <a:lnTo>
                    <a:pt x="537" y="148"/>
                  </a:lnTo>
                  <a:lnTo>
                    <a:pt x="538" y="147"/>
                  </a:lnTo>
                  <a:lnTo>
                    <a:pt x="539" y="147"/>
                  </a:lnTo>
                  <a:lnTo>
                    <a:pt x="539" y="147"/>
                  </a:lnTo>
                  <a:lnTo>
                    <a:pt x="539" y="145"/>
                  </a:lnTo>
                  <a:lnTo>
                    <a:pt x="539" y="144"/>
                  </a:lnTo>
                  <a:lnTo>
                    <a:pt x="541" y="141"/>
                  </a:lnTo>
                  <a:lnTo>
                    <a:pt x="542" y="140"/>
                  </a:lnTo>
                  <a:lnTo>
                    <a:pt x="542" y="133"/>
                  </a:lnTo>
                  <a:lnTo>
                    <a:pt x="542" y="132"/>
                  </a:lnTo>
                  <a:lnTo>
                    <a:pt x="545" y="130"/>
                  </a:lnTo>
                  <a:lnTo>
                    <a:pt x="546" y="130"/>
                  </a:lnTo>
                  <a:lnTo>
                    <a:pt x="546" y="129"/>
                  </a:lnTo>
                  <a:lnTo>
                    <a:pt x="546" y="127"/>
                  </a:lnTo>
                  <a:lnTo>
                    <a:pt x="546" y="127"/>
                  </a:lnTo>
                  <a:lnTo>
                    <a:pt x="545" y="127"/>
                  </a:lnTo>
                  <a:lnTo>
                    <a:pt x="545" y="127"/>
                  </a:lnTo>
                  <a:lnTo>
                    <a:pt x="544" y="129"/>
                  </a:lnTo>
                  <a:lnTo>
                    <a:pt x="542" y="129"/>
                  </a:lnTo>
                  <a:lnTo>
                    <a:pt x="541" y="127"/>
                  </a:lnTo>
                  <a:lnTo>
                    <a:pt x="539" y="122"/>
                  </a:lnTo>
                  <a:lnTo>
                    <a:pt x="539" y="122"/>
                  </a:lnTo>
                  <a:lnTo>
                    <a:pt x="537" y="122"/>
                  </a:lnTo>
                  <a:lnTo>
                    <a:pt x="535" y="122"/>
                  </a:lnTo>
                  <a:lnTo>
                    <a:pt x="535" y="119"/>
                  </a:lnTo>
                  <a:lnTo>
                    <a:pt x="535" y="119"/>
                  </a:lnTo>
                  <a:lnTo>
                    <a:pt x="535" y="118"/>
                  </a:lnTo>
                  <a:lnTo>
                    <a:pt x="537" y="116"/>
                  </a:lnTo>
                  <a:lnTo>
                    <a:pt x="537" y="116"/>
                  </a:lnTo>
                  <a:lnTo>
                    <a:pt x="537" y="114"/>
                  </a:lnTo>
                  <a:lnTo>
                    <a:pt x="537" y="112"/>
                  </a:lnTo>
                  <a:lnTo>
                    <a:pt x="545" y="108"/>
                  </a:lnTo>
                  <a:lnTo>
                    <a:pt x="545" y="105"/>
                  </a:lnTo>
                  <a:lnTo>
                    <a:pt x="546" y="103"/>
                  </a:lnTo>
                  <a:lnTo>
                    <a:pt x="548" y="101"/>
                  </a:lnTo>
                  <a:lnTo>
                    <a:pt x="548" y="101"/>
                  </a:lnTo>
                  <a:lnTo>
                    <a:pt x="550" y="101"/>
                  </a:lnTo>
                  <a:lnTo>
                    <a:pt x="550" y="101"/>
                  </a:lnTo>
                  <a:lnTo>
                    <a:pt x="552" y="100"/>
                  </a:lnTo>
                  <a:lnTo>
                    <a:pt x="553" y="100"/>
                  </a:lnTo>
                  <a:lnTo>
                    <a:pt x="553" y="98"/>
                  </a:lnTo>
                  <a:lnTo>
                    <a:pt x="556" y="100"/>
                  </a:lnTo>
                  <a:lnTo>
                    <a:pt x="557" y="101"/>
                  </a:lnTo>
                  <a:lnTo>
                    <a:pt x="559" y="103"/>
                  </a:lnTo>
                  <a:lnTo>
                    <a:pt x="560" y="104"/>
                  </a:lnTo>
                  <a:lnTo>
                    <a:pt x="562" y="104"/>
                  </a:lnTo>
                  <a:lnTo>
                    <a:pt x="564" y="101"/>
                  </a:lnTo>
                  <a:lnTo>
                    <a:pt x="567" y="100"/>
                  </a:lnTo>
                  <a:lnTo>
                    <a:pt x="575" y="93"/>
                  </a:lnTo>
                  <a:lnTo>
                    <a:pt x="574" y="92"/>
                  </a:lnTo>
                  <a:lnTo>
                    <a:pt x="574" y="86"/>
                  </a:lnTo>
                  <a:lnTo>
                    <a:pt x="570" y="76"/>
                  </a:lnTo>
                  <a:lnTo>
                    <a:pt x="567" y="72"/>
                  </a:lnTo>
                  <a:lnTo>
                    <a:pt x="567" y="72"/>
                  </a:lnTo>
                  <a:lnTo>
                    <a:pt x="568" y="69"/>
                  </a:lnTo>
                  <a:lnTo>
                    <a:pt x="570" y="67"/>
                  </a:lnTo>
                  <a:lnTo>
                    <a:pt x="571" y="64"/>
                  </a:lnTo>
                  <a:lnTo>
                    <a:pt x="571" y="62"/>
                  </a:lnTo>
                  <a:lnTo>
                    <a:pt x="573" y="61"/>
                  </a:lnTo>
                  <a:lnTo>
                    <a:pt x="573" y="60"/>
                  </a:lnTo>
                  <a:lnTo>
                    <a:pt x="573" y="58"/>
                  </a:lnTo>
                  <a:lnTo>
                    <a:pt x="574" y="57"/>
                  </a:lnTo>
                  <a:lnTo>
                    <a:pt x="574" y="58"/>
                  </a:lnTo>
                  <a:lnTo>
                    <a:pt x="575" y="58"/>
                  </a:lnTo>
                  <a:lnTo>
                    <a:pt x="575" y="61"/>
                  </a:lnTo>
                  <a:lnTo>
                    <a:pt x="575" y="61"/>
                  </a:lnTo>
                  <a:lnTo>
                    <a:pt x="575" y="61"/>
                  </a:lnTo>
                  <a:lnTo>
                    <a:pt x="577" y="61"/>
                  </a:lnTo>
                  <a:lnTo>
                    <a:pt x="578" y="61"/>
                  </a:lnTo>
                  <a:lnTo>
                    <a:pt x="579" y="62"/>
                  </a:lnTo>
                  <a:lnTo>
                    <a:pt x="581" y="62"/>
                  </a:lnTo>
                  <a:lnTo>
                    <a:pt x="582" y="64"/>
                  </a:lnTo>
                  <a:lnTo>
                    <a:pt x="584" y="64"/>
                  </a:lnTo>
                  <a:lnTo>
                    <a:pt x="585" y="64"/>
                  </a:lnTo>
                  <a:lnTo>
                    <a:pt x="589" y="61"/>
                  </a:lnTo>
                  <a:lnTo>
                    <a:pt x="591" y="61"/>
                  </a:lnTo>
                  <a:lnTo>
                    <a:pt x="592" y="61"/>
                  </a:lnTo>
                  <a:lnTo>
                    <a:pt x="593" y="64"/>
                  </a:lnTo>
                  <a:lnTo>
                    <a:pt x="595" y="64"/>
                  </a:lnTo>
                  <a:lnTo>
                    <a:pt x="595" y="64"/>
                  </a:lnTo>
                  <a:lnTo>
                    <a:pt x="597" y="62"/>
                  </a:lnTo>
                  <a:lnTo>
                    <a:pt x="599" y="61"/>
                  </a:lnTo>
                  <a:lnTo>
                    <a:pt x="603" y="61"/>
                  </a:lnTo>
                  <a:lnTo>
                    <a:pt x="607" y="61"/>
                  </a:lnTo>
                  <a:lnTo>
                    <a:pt x="609" y="61"/>
                  </a:lnTo>
                  <a:lnTo>
                    <a:pt x="609" y="58"/>
                  </a:lnTo>
                  <a:lnTo>
                    <a:pt x="610" y="60"/>
                  </a:lnTo>
                  <a:lnTo>
                    <a:pt x="611" y="61"/>
                  </a:lnTo>
                  <a:lnTo>
                    <a:pt x="613" y="61"/>
                  </a:lnTo>
                  <a:lnTo>
                    <a:pt x="614" y="61"/>
                  </a:lnTo>
                  <a:lnTo>
                    <a:pt x="617" y="61"/>
                  </a:lnTo>
                  <a:lnTo>
                    <a:pt x="617" y="61"/>
                  </a:lnTo>
                  <a:lnTo>
                    <a:pt x="618" y="60"/>
                  </a:lnTo>
                  <a:lnTo>
                    <a:pt x="620" y="60"/>
                  </a:lnTo>
                  <a:lnTo>
                    <a:pt x="621" y="60"/>
                  </a:lnTo>
                  <a:lnTo>
                    <a:pt x="622" y="61"/>
                  </a:lnTo>
                  <a:lnTo>
                    <a:pt x="624" y="61"/>
                  </a:lnTo>
                  <a:lnTo>
                    <a:pt x="625" y="61"/>
                  </a:lnTo>
                  <a:lnTo>
                    <a:pt x="625" y="61"/>
                  </a:lnTo>
                  <a:lnTo>
                    <a:pt x="627" y="62"/>
                  </a:lnTo>
                  <a:lnTo>
                    <a:pt x="627" y="64"/>
                  </a:lnTo>
                  <a:lnTo>
                    <a:pt x="625" y="64"/>
                  </a:lnTo>
                  <a:lnTo>
                    <a:pt x="625" y="64"/>
                  </a:lnTo>
                  <a:lnTo>
                    <a:pt x="624" y="65"/>
                  </a:lnTo>
                  <a:lnTo>
                    <a:pt x="622" y="67"/>
                  </a:lnTo>
                  <a:lnTo>
                    <a:pt x="622" y="67"/>
                  </a:lnTo>
                  <a:lnTo>
                    <a:pt x="621" y="68"/>
                  </a:lnTo>
                  <a:lnTo>
                    <a:pt x="621" y="68"/>
                  </a:lnTo>
                  <a:lnTo>
                    <a:pt x="620" y="68"/>
                  </a:lnTo>
                  <a:lnTo>
                    <a:pt x="620" y="68"/>
                  </a:lnTo>
                  <a:lnTo>
                    <a:pt x="618" y="68"/>
                  </a:lnTo>
                  <a:lnTo>
                    <a:pt x="617" y="68"/>
                  </a:lnTo>
                  <a:lnTo>
                    <a:pt x="617" y="68"/>
                  </a:lnTo>
                  <a:lnTo>
                    <a:pt x="614" y="69"/>
                  </a:lnTo>
                  <a:lnTo>
                    <a:pt x="614" y="69"/>
                  </a:lnTo>
                  <a:lnTo>
                    <a:pt x="610" y="71"/>
                  </a:lnTo>
                  <a:lnTo>
                    <a:pt x="609" y="71"/>
                  </a:lnTo>
                  <a:lnTo>
                    <a:pt x="609" y="72"/>
                  </a:lnTo>
                  <a:lnTo>
                    <a:pt x="609" y="74"/>
                  </a:lnTo>
                  <a:lnTo>
                    <a:pt x="609" y="75"/>
                  </a:lnTo>
                  <a:lnTo>
                    <a:pt x="609" y="75"/>
                  </a:lnTo>
                  <a:lnTo>
                    <a:pt x="609" y="76"/>
                  </a:lnTo>
                  <a:lnTo>
                    <a:pt x="609" y="78"/>
                  </a:lnTo>
                  <a:lnTo>
                    <a:pt x="609" y="79"/>
                  </a:lnTo>
                  <a:lnTo>
                    <a:pt x="610" y="80"/>
                  </a:lnTo>
                  <a:lnTo>
                    <a:pt x="610" y="83"/>
                  </a:lnTo>
                  <a:lnTo>
                    <a:pt x="610" y="86"/>
                  </a:lnTo>
                  <a:lnTo>
                    <a:pt x="610" y="90"/>
                  </a:lnTo>
                  <a:lnTo>
                    <a:pt x="610" y="92"/>
                  </a:lnTo>
                  <a:lnTo>
                    <a:pt x="610" y="92"/>
                  </a:lnTo>
                  <a:lnTo>
                    <a:pt x="611" y="93"/>
                  </a:lnTo>
                  <a:lnTo>
                    <a:pt x="613" y="94"/>
                  </a:lnTo>
                  <a:lnTo>
                    <a:pt x="614" y="96"/>
                  </a:lnTo>
                  <a:lnTo>
                    <a:pt x="618" y="97"/>
                  </a:lnTo>
                  <a:lnTo>
                    <a:pt x="620" y="97"/>
                  </a:lnTo>
                  <a:lnTo>
                    <a:pt x="621" y="98"/>
                  </a:lnTo>
                  <a:lnTo>
                    <a:pt x="622" y="100"/>
                  </a:lnTo>
                  <a:lnTo>
                    <a:pt x="624" y="103"/>
                  </a:lnTo>
                  <a:lnTo>
                    <a:pt x="625" y="103"/>
                  </a:lnTo>
                  <a:lnTo>
                    <a:pt x="624" y="104"/>
                  </a:lnTo>
                  <a:lnTo>
                    <a:pt x="622" y="105"/>
                  </a:lnTo>
                  <a:lnTo>
                    <a:pt x="622" y="107"/>
                  </a:lnTo>
                  <a:lnTo>
                    <a:pt x="622" y="107"/>
                  </a:lnTo>
                  <a:lnTo>
                    <a:pt x="622" y="108"/>
                  </a:lnTo>
                  <a:lnTo>
                    <a:pt x="625" y="114"/>
                  </a:lnTo>
                  <a:lnTo>
                    <a:pt x="627" y="115"/>
                  </a:lnTo>
                  <a:lnTo>
                    <a:pt x="627" y="116"/>
                  </a:lnTo>
                  <a:lnTo>
                    <a:pt x="627" y="118"/>
                  </a:lnTo>
                  <a:lnTo>
                    <a:pt x="625" y="118"/>
                  </a:lnTo>
                  <a:lnTo>
                    <a:pt x="625" y="119"/>
                  </a:lnTo>
                  <a:lnTo>
                    <a:pt x="621" y="121"/>
                  </a:lnTo>
                  <a:lnTo>
                    <a:pt x="617" y="122"/>
                  </a:lnTo>
                  <a:lnTo>
                    <a:pt x="615" y="122"/>
                  </a:lnTo>
                  <a:lnTo>
                    <a:pt x="615" y="125"/>
                  </a:lnTo>
                  <a:lnTo>
                    <a:pt x="617" y="127"/>
                  </a:lnTo>
                  <a:lnTo>
                    <a:pt x="620" y="129"/>
                  </a:lnTo>
                  <a:lnTo>
                    <a:pt x="620" y="130"/>
                  </a:lnTo>
                  <a:lnTo>
                    <a:pt x="629" y="137"/>
                  </a:lnTo>
                  <a:lnTo>
                    <a:pt x="631" y="139"/>
                  </a:lnTo>
                  <a:lnTo>
                    <a:pt x="633" y="139"/>
                  </a:lnTo>
                  <a:lnTo>
                    <a:pt x="638" y="141"/>
                  </a:lnTo>
                  <a:lnTo>
                    <a:pt x="639" y="141"/>
                  </a:lnTo>
                  <a:lnTo>
                    <a:pt x="640" y="143"/>
                  </a:lnTo>
                  <a:lnTo>
                    <a:pt x="643" y="141"/>
                  </a:lnTo>
                  <a:lnTo>
                    <a:pt x="644" y="141"/>
                  </a:lnTo>
                  <a:lnTo>
                    <a:pt x="644" y="141"/>
                  </a:lnTo>
                  <a:lnTo>
                    <a:pt x="650" y="139"/>
                  </a:lnTo>
                  <a:lnTo>
                    <a:pt x="650" y="139"/>
                  </a:lnTo>
                  <a:lnTo>
                    <a:pt x="651" y="139"/>
                  </a:lnTo>
                  <a:lnTo>
                    <a:pt x="654" y="140"/>
                  </a:lnTo>
                  <a:lnTo>
                    <a:pt x="656" y="140"/>
                  </a:lnTo>
                  <a:lnTo>
                    <a:pt x="657" y="139"/>
                  </a:lnTo>
                  <a:lnTo>
                    <a:pt x="661" y="139"/>
                  </a:lnTo>
                  <a:lnTo>
                    <a:pt x="665" y="137"/>
                  </a:lnTo>
                  <a:lnTo>
                    <a:pt x="667" y="137"/>
                  </a:lnTo>
                  <a:lnTo>
                    <a:pt x="667" y="136"/>
                  </a:lnTo>
                  <a:lnTo>
                    <a:pt x="668" y="136"/>
                  </a:lnTo>
                  <a:lnTo>
                    <a:pt x="668" y="134"/>
                  </a:lnTo>
                  <a:lnTo>
                    <a:pt x="669" y="134"/>
                  </a:lnTo>
                  <a:lnTo>
                    <a:pt x="671" y="133"/>
                  </a:lnTo>
                  <a:lnTo>
                    <a:pt x="672" y="133"/>
                  </a:lnTo>
                  <a:lnTo>
                    <a:pt x="672" y="132"/>
                  </a:lnTo>
                  <a:lnTo>
                    <a:pt x="672" y="130"/>
                  </a:lnTo>
                  <a:lnTo>
                    <a:pt x="672" y="127"/>
                  </a:lnTo>
                  <a:lnTo>
                    <a:pt x="672" y="126"/>
                  </a:lnTo>
                  <a:lnTo>
                    <a:pt x="672" y="125"/>
                  </a:lnTo>
                  <a:lnTo>
                    <a:pt x="674" y="122"/>
                  </a:lnTo>
                  <a:lnTo>
                    <a:pt x="674" y="121"/>
                  </a:lnTo>
                  <a:lnTo>
                    <a:pt x="675" y="121"/>
                  </a:lnTo>
                  <a:lnTo>
                    <a:pt x="678" y="118"/>
                  </a:lnTo>
                  <a:lnTo>
                    <a:pt x="682" y="118"/>
                  </a:lnTo>
                  <a:lnTo>
                    <a:pt x="692" y="121"/>
                  </a:lnTo>
                  <a:lnTo>
                    <a:pt x="693" y="121"/>
                  </a:lnTo>
                  <a:lnTo>
                    <a:pt x="693" y="122"/>
                  </a:lnTo>
                  <a:lnTo>
                    <a:pt x="693" y="125"/>
                  </a:lnTo>
                  <a:lnTo>
                    <a:pt x="694" y="125"/>
                  </a:lnTo>
                  <a:lnTo>
                    <a:pt x="694" y="126"/>
                  </a:lnTo>
                  <a:lnTo>
                    <a:pt x="696" y="126"/>
                  </a:lnTo>
                  <a:lnTo>
                    <a:pt x="697" y="126"/>
                  </a:lnTo>
                  <a:lnTo>
                    <a:pt x="700" y="126"/>
                  </a:lnTo>
                  <a:lnTo>
                    <a:pt x="700" y="126"/>
                  </a:lnTo>
                  <a:lnTo>
                    <a:pt x="701" y="126"/>
                  </a:lnTo>
                  <a:lnTo>
                    <a:pt x="703" y="126"/>
                  </a:lnTo>
                  <a:lnTo>
                    <a:pt x="703" y="127"/>
                  </a:lnTo>
                  <a:lnTo>
                    <a:pt x="701" y="132"/>
                  </a:lnTo>
                  <a:lnTo>
                    <a:pt x="701" y="133"/>
                  </a:lnTo>
                  <a:lnTo>
                    <a:pt x="700" y="134"/>
                  </a:lnTo>
                  <a:lnTo>
                    <a:pt x="700" y="137"/>
                  </a:lnTo>
                  <a:lnTo>
                    <a:pt x="697" y="140"/>
                  </a:lnTo>
                  <a:lnTo>
                    <a:pt x="697" y="140"/>
                  </a:lnTo>
                  <a:lnTo>
                    <a:pt x="697" y="141"/>
                  </a:lnTo>
                  <a:lnTo>
                    <a:pt x="697" y="143"/>
                  </a:lnTo>
                  <a:lnTo>
                    <a:pt x="698" y="145"/>
                  </a:lnTo>
                  <a:lnTo>
                    <a:pt x="701" y="147"/>
                  </a:lnTo>
                  <a:lnTo>
                    <a:pt x="701" y="148"/>
                  </a:lnTo>
                  <a:lnTo>
                    <a:pt x="701" y="150"/>
                  </a:lnTo>
                  <a:lnTo>
                    <a:pt x="701" y="151"/>
                  </a:lnTo>
                  <a:lnTo>
                    <a:pt x="703" y="155"/>
                  </a:lnTo>
                  <a:lnTo>
                    <a:pt x="703" y="155"/>
                  </a:lnTo>
                  <a:close/>
                </a:path>
              </a:pathLst>
            </a:custGeom>
            <a:grpFill/>
            <a:ln w="12700">
              <a:solidFill>
                <a:schemeClr val="bg1">
                  <a:lumMod val="7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38" name="Freeform 24">
              <a:extLst>
                <a:ext uri="{FF2B5EF4-FFF2-40B4-BE49-F238E27FC236}">
                  <a16:creationId xmlns:a16="http://schemas.microsoft.com/office/drawing/2014/main" xmlns="" id="{4A428ABB-458F-4B3E-B551-7201C8A2B9D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691" y="1655"/>
              <a:ext cx="578" cy="769"/>
            </a:xfrm>
            <a:custGeom>
              <a:avLst/>
              <a:gdLst>
                <a:gd name="T0" fmla="*/ 316 w 578"/>
                <a:gd name="T1" fmla="*/ 341 h 769"/>
                <a:gd name="T2" fmla="*/ 303 w 578"/>
                <a:gd name="T3" fmla="*/ 313 h 769"/>
                <a:gd name="T4" fmla="*/ 339 w 578"/>
                <a:gd name="T5" fmla="*/ 338 h 769"/>
                <a:gd name="T6" fmla="*/ 516 w 578"/>
                <a:gd name="T7" fmla="*/ 176 h 769"/>
                <a:gd name="T8" fmla="*/ 493 w 578"/>
                <a:gd name="T9" fmla="*/ 202 h 769"/>
                <a:gd name="T10" fmla="*/ 526 w 578"/>
                <a:gd name="T11" fmla="*/ 251 h 769"/>
                <a:gd name="T12" fmla="*/ 559 w 578"/>
                <a:gd name="T13" fmla="*/ 283 h 769"/>
                <a:gd name="T14" fmla="*/ 578 w 578"/>
                <a:gd name="T15" fmla="*/ 319 h 769"/>
                <a:gd name="T16" fmla="*/ 524 w 578"/>
                <a:gd name="T17" fmla="*/ 364 h 769"/>
                <a:gd name="T18" fmla="*/ 497 w 578"/>
                <a:gd name="T19" fmla="*/ 418 h 769"/>
                <a:gd name="T20" fmla="*/ 458 w 578"/>
                <a:gd name="T21" fmla="*/ 418 h 769"/>
                <a:gd name="T22" fmla="*/ 403 w 578"/>
                <a:gd name="T23" fmla="*/ 388 h 769"/>
                <a:gd name="T24" fmla="*/ 386 w 578"/>
                <a:gd name="T25" fmla="*/ 371 h 769"/>
                <a:gd name="T26" fmla="*/ 367 w 578"/>
                <a:gd name="T27" fmla="*/ 334 h 769"/>
                <a:gd name="T28" fmla="*/ 388 w 578"/>
                <a:gd name="T29" fmla="*/ 313 h 769"/>
                <a:gd name="T30" fmla="*/ 341 w 578"/>
                <a:gd name="T31" fmla="*/ 260 h 769"/>
                <a:gd name="T32" fmla="*/ 328 w 578"/>
                <a:gd name="T33" fmla="*/ 237 h 769"/>
                <a:gd name="T34" fmla="*/ 273 w 578"/>
                <a:gd name="T35" fmla="*/ 208 h 769"/>
                <a:gd name="T36" fmla="*/ 252 w 578"/>
                <a:gd name="T37" fmla="*/ 226 h 769"/>
                <a:gd name="T38" fmla="*/ 223 w 578"/>
                <a:gd name="T39" fmla="*/ 288 h 769"/>
                <a:gd name="T40" fmla="*/ 191 w 578"/>
                <a:gd name="T41" fmla="*/ 338 h 769"/>
                <a:gd name="T42" fmla="*/ 202 w 578"/>
                <a:gd name="T43" fmla="*/ 366 h 769"/>
                <a:gd name="T44" fmla="*/ 238 w 578"/>
                <a:gd name="T45" fmla="*/ 367 h 769"/>
                <a:gd name="T46" fmla="*/ 280 w 578"/>
                <a:gd name="T47" fmla="*/ 367 h 769"/>
                <a:gd name="T48" fmla="*/ 307 w 578"/>
                <a:gd name="T49" fmla="*/ 413 h 769"/>
                <a:gd name="T50" fmla="*/ 310 w 578"/>
                <a:gd name="T51" fmla="*/ 468 h 769"/>
                <a:gd name="T52" fmla="*/ 386 w 578"/>
                <a:gd name="T53" fmla="*/ 505 h 769"/>
                <a:gd name="T54" fmla="*/ 367 w 578"/>
                <a:gd name="T55" fmla="*/ 552 h 769"/>
                <a:gd name="T56" fmla="*/ 306 w 578"/>
                <a:gd name="T57" fmla="*/ 567 h 769"/>
                <a:gd name="T58" fmla="*/ 267 w 578"/>
                <a:gd name="T59" fmla="*/ 606 h 769"/>
                <a:gd name="T60" fmla="*/ 253 w 578"/>
                <a:gd name="T61" fmla="*/ 620 h 769"/>
                <a:gd name="T62" fmla="*/ 219 w 578"/>
                <a:gd name="T63" fmla="*/ 648 h 769"/>
                <a:gd name="T64" fmla="*/ 175 w 578"/>
                <a:gd name="T65" fmla="*/ 706 h 769"/>
                <a:gd name="T66" fmla="*/ 177 w 578"/>
                <a:gd name="T67" fmla="*/ 742 h 769"/>
                <a:gd name="T68" fmla="*/ 154 w 578"/>
                <a:gd name="T69" fmla="*/ 756 h 769"/>
                <a:gd name="T70" fmla="*/ 121 w 578"/>
                <a:gd name="T71" fmla="*/ 760 h 769"/>
                <a:gd name="T72" fmla="*/ 57 w 578"/>
                <a:gd name="T73" fmla="*/ 744 h 769"/>
                <a:gd name="T74" fmla="*/ 25 w 578"/>
                <a:gd name="T75" fmla="*/ 735 h 769"/>
                <a:gd name="T76" fmla="*/ 2 w 578"/>
                <a:gd name="T77" fmla="*/ 702 h 769"/>
                <a:gd name="T78" fmla="*/ 28 w 578"/>
                <a:gd name="T79" fmla="*/ 678 h 769"/>
                <a:gd name="T80" fmla="*/ 57 w 578"/>
                <a:gd name="T81" fmla="*/ 601 h 769"/>
                <a:gd name="T82" fmla="*/ 9 w 578"/>
                <a:gd name="T83" fmla="*/ 520 h 769"/>
                <a:gd name="T84" fmla="*/ 31 w 578"/>
                <a:gd name="T85" fmla="*/ 449 h 769"/>
                <a:gd name="T86" fmla="*/ 61 w 578"/>
                <a:gd name="T87" fmla="*/ 426 h 769"/>
                <a:gd name="T88" fmla="*/ 93 w 578"/>
                <a:gd name="T89" fmla="*/ 392 h 769"/>
                <a:gd name="T90" fmla="*/ 87 w 578"/>
                <a:gd name="T91" fmla="*/ 337 h 769"/>
                <a:gd name="T92" fmla="*/ 46 w 578"/>
                <a:gd name="T93" fmla="*/ 307 h 769"/>
                <a:gd name="T94" fmla="*/ 96 w 578"/>
                <a:gd name="T95" fmla="*/ 276 h 769"/>
                <a:gd name="T96" fmla="*/ 56 w 578"/>
                <a:gd name="T97" fmla="*/ 218 h 769"/>
                <a:gd name="T98" fmla="*/ 46 w 578"/>
                <a:gd name="T99" fmla="*/ 179 h 769"/>
                <a:gd name="T100" fmla="*/ 52 w 578"/>
                <a:gd name="T101" fmla="*/ 136 h 769"/>
                <a:gd name="T102" fmla="*/ 119 w 578"/>
                <a:gd name="T103" fmla="*/ 60 h 769"/>
                <a:gd name="T104" fmla="*/ 129 w 578"/>
                <a:gd name="T105" fmla="*/ 103 h 769"/>
                <a:gd name="T106" fmla="*/ 169 w 578"/>
                <a:gd name="T107" fmla="*/ 115 h 769"/>
                <a:gd name="T108" fmla="*/ 266 w 578"/>
                <a:gd name="T109" fmla="*/ 75 h 769"/>
                <a:gd name="T110" fmla="*/ 309 w 578"/>
                <a:gd name="T111" fmla="*/ 75 h 769"/>
                <a:gd name="T112" fmla="*/ 334 w 578"/>
                <a:gd name="T113" fmla="*/ 20 h 769"/>
                <a:gd name="T114" fmla="*/ 378 w 578"/>
                <a:gd name="T115" fmla="*/ 9 h 769"/>
                <a:gd name="T116" fmla="*/ 412 w 578"/>
                <a:gd name="T117" fmla="*/ 46 h 769"/>
                <a:gd name="T118" fmla="*/ 432 w 578"/>
                <a:gd name="T119" fmla="*/ 68 h 769"/>
                <a:gd name="T120" fmla="*/ 432 w 578"/>
                <a:gd name="T121" fmla="*/ 103 h 769"/>
                <a:gd name="T122" fmla="*/ 443 w 578"/>
                <a:gd name="T123" fmla="*/ 153 h 769"/>
                <a:gd name="T124" fmla="*/ 523 w 578"/>
                <a:gd name="T125" fmla="*/ 158 h 7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578" h="769">
                  <a:moveTo>
                    <a:pt x="471" y="428"/>
                  </a:moveTo>
                  <a:lnTo>
                    <a:pt x="465" y="437"/>
                  </a:lnTo>
                  <a:lnTo>
                    <a:pt x="458" y="443"/>
                  </a:lnTo>
                  <a:lnTo>
                    <a:pt x="457" y="443"/>
                  </a:lnTo>
                  <a:lnTo>
                    <a:pt x="455" y="442"/>
                  </a:lnTo>
                  <a:lnTo>
                    <a:pt x="457" y="440"/>
                  </a:lnTo>
                  <a:lnTo>
                    <a:pt x="454" y="437"/>
                  </a:lnTo>
                  <a:lnTo>
                    <a:pt x="454" y="432"/>
                  </a:lnTo>
                  <a:lnTo>
                    <a:pt x="455" y="429"/>
                  </a:lnTo>
                  <a:lnTo>
                    <a:pt x="455" y="428"/>
                  </a:lnTo>
                  <a:lnTo>
                    <a:pt x="459" y="428"/>
                  </a:lnTo>
                  <a:lnTo>
                    <a:pt x="462" y="433"/>
                  </a:lnTo>
                  <a:lnTo>
                    <a:pt x="464" y="432"/>
                  </a:lnTo>
                  <a:lnTo>
                    <a:pt x="468" y="428"/>
                  </a:lnTo>
                  <a:lnTo>
                    <a:pt x="468" y="426"/>
                  </a:lnTo>
                  <a:lnTo>
                    <a:pt x="469" y="425"/>
                  </a:lnTo>
                  <a:lnTo>
                    <a:pt x="471" y="426"/>
                  </a:lnTo>
                  <a:lnTo>
                    <a:pt x="471" y="428"/>
                  </a:lnTo>
                  <a:lnTo>
                    <a:pt x="471" y="428"/>
                  </a:lnTo>
                  <a:close/>
                  <a:moveTo>
                    <a:pt x="310" y="353"/>
                  </a:moveTo>
                  <a:lnTo>
                    <a:pt x="310" y="352"/>
                  </a:lnTo>
                  <a:lnTo>
                    <a:pt x="310" y="350"/>
                  </a:lnTo>
                  <a:lnTo>
                    <a:pt x="310" y="349"/>
                  </a:lnTo>
                  <a:lnTo>
                    <a:pt x="313" y="346"/>
                  </a:lnTo>
                  <a:lnTo>
                    <a:pt x="313" y="345"/>
                  </a:lnTo>
                  <a:lnTo>
                    <a:pt x="313" y="343"/>
                  </a:lnTo>
                  <a:lnTo>
                    <a:pt x="314" y="343"/>
                  </a:lnTo>
                  <a:lnTo>
                    <a:pt x="316" y="342"/>
                  </a:lnTo>
                  <a:lnTo>
                    <a:pt x="316" y="341"/>
                  </a:lnTo>
                  <a:lnTo>
                    <a:pt x="316" y="339"/>
                  </a:lnTo>
                  <a:lnTo>
                    <a:pt x="314" y="337"/>
                  </a:lnTo>
                  <a:lnTo>
                    <a:pt x="313" y="335"/>
                  </a:lnTo>
                  <a:lnTo>
                    <a:pt x="313" y="335"/>
                  </a:lnTo>
                  <a:lnTo>
                    <a:pt x="312" y="337"/>
                  </a:lnTo>
                  <a:lnTo>
                    <a:pt x="312" y="337"/>
                  </a:lnTo>
                  <a:lnTo>
                    <a:pt x="310" y="337"/>
                  </a:lnTo>
                  <a:lnTo>
                    <a:pt x="310" y="335"/>
                  </a:lnTo>
                  <a:lnTo>
                    <a:pt x="307" y="335"/>
                  </a:lnTo>
                  <a:lnTo>
                    <a:pt x="307" y="334"/>
                  </a:lnTo>
                  <a:lnTo>
                    <a:pt x="306" y="332"/>
                  </a:lnTo>
                  <a:lnTo>
                    <a:pt x="306" y="332"/>
                  </a:lnTo>
                  <a:lnTo>
                    <a:pt x="305" y="331"/>
                  </a:lnTo>
                  <a:lnTo>
                    <a:pt x="305" y="331"/>
                  </a:lnTo>
                  <a:lnTo>
                    <a:pt x="302" y="330"/>
                  </a:lnTo>
                  <a:lnTo>
                    <a:pt x="302" y="330"/>
                  </a:lnTo>
                  <a:lnTo>
                    <a:pt x="302" y="330"/>
                  </a:lnTo>
                  <a:lnTo>
                    <a:pt x="302" y="328"/>
                  </a:lnTo>
                  <a:lnTo>
                    <a:pt x="302" y="327"/>
                  </a:lnTo>
                  <a:lnTo>
                    <a:pt x="299" y="324"/>
                  </a:lnTo>
                  <a:lnTo>
                    <a:pt x="299" y="323"/>
                  </a:lnTo>
                  <a:lnTo>
                    <a:pt x="299" y="321"/>
                  </a:lnTo>
                  <a:lnTo>
                    <a:pt x="299" y="321"/>
                  </a:lnTo>
                  <a:lnTo>
                    <a:pt x="299" y="320"/>
                  </a:lnTo>
                  <a:lnTo>
                    <a:pt x="299" y="316"/>
                  </a:lnTo>
                  <a:lnTo>
                    <a:pt x="299" y="314"/>
                  </a:lnTo>
                  <a:lnTo>
                    <a:pt x="300" y="314"/>
                  </a:lnTo>
                  <a:lnTo>
                    <a:pt x="300" y="313"/>
                  </a:lnTo>
                  <a:lnTo>
                    <a:pt x="303" y="313"/>
                  </a:lnTo>
                  <a:lnTo>
                    <a:pt x="306" y="312"/>
                  </a:lnTo>
                  <a:lnTo>
                    <a:pt x="320" y="313"/>
                  </a:lnTo>
                  <a:lnTo>
                    <a:pt x="321" y="312"/>
                  </a:lnTo>
                  <a:lnTo>
                    <a:pt x="327" y="309"/>
                  </a:lnTo>
                  <a:lnTo>
                    <a:pt x="343" y="305"/>
                  </a:lnTo>
                  <a:lnTo>
                    <a:pt x="341" y="310"/>
                  </a:lnTo>
                  <a:lnTo>
                    <a:pt x="341" y="312"/>
                  </a:lnTo>
                  <a:lnTo>
                    <a:pt x="336" y="319"/>
                  </a:lnTo>
                  <a:lnTo>
                    <a:pt x="335" y="320"/>
                  </a:lnTo>
                  <a:lnTo>
                    <a:pt x="335" y="321"/>
                  </a:lnTo>
                  <a:lnTo>
                    <a:pt x="335" y="323"/>
                  </a:lnTo>
                  <a:lnTo>
                    <a:pt x="335" y="324"/>
                  </a:lnTo>
                  <a:lnTo>
                    <a:pt x="335" y="327"/>
                  </a:lnTo>
                  <a:lnTo>
                    <a:pt x="336" y="330"/>
                  </a:lnTo>
                  <a:lnTo>
                    <a:pt x="338" y="331"/>
                  </a:lnTo>
                  <a:lnTo>
                    <a:pt x="339" y="332"/>
                  </a:lnTo>
                  <a:lnTo>
                    <a:pt x="341" y="332"/>
                  </a:lnTo>
                  <a:lnTo>
                    <a:pt x="342" y="332"/>
                  </a:lnTo>
                  <a:lnTo>
                    <a:pt x="343" y="332"/>
                  </a:lnTo>
                  <a:lnTo>
                    <a:pt x="343" y="332"/>
                  </a:lnTo>
                  <a:lnTo>
                    <a:pt x="345" y="332"/>
                  </a:lnTo>
                  <a:lnTo>
                    <a:pt x="345" y="332"/>
                  </a:lnTo>
                  <a:lnTo>
                    <a:pt x="345" y="334"/>
                  </a:lnTo>
                  <a:lnTo>
                    <a:pt x="345" y="335"/>
                  </a:lnTo>
                  <a:lnTo>
                    <a:pt x="345" y="335"/>
                  </a:lnTo>
                  <a:lnTo>
                    <a:pt x="343" y="335"/>
                  </a:lnTo>
                  <a:lnTo>
                    <a:pt x="341" y="338"/>
                  </a:lnTo>
                  <a:lnTo>
                    <a:pt x="339" y="338"/>
                  </a:lnTo>
                  <a:lnTo>
                    <a:pt x="339" y="338"/>
                  </a:lnTo>
                  <a:lnTo>
                    <a:pt x="338" y="339"/>
                  </a:lnTo>
                  <a:lnTo>
                    <a:pt x="338" y="339"/>
                  </a:lnTo>
                  <a:lnTo>
                    <a:pt x="338" y="341"/>
                  </a:lnTo>
                  <a:lnTo>
                    <a:pt x="338" y="341"/>
                  </a:lnTo>
                  <a:lnTo>
                    <a:pt x="339" y="342"/>
                  </a:lnTo>
                  <a:lnTo>
                    <a:pt x="339" y="342"/>
                  </a:lnTo>
                  <a:lnTo>
                    <a:pt x="341" y="343"/>
                  </a:lnTo>
                  <a:lnTo>
                    <a:pt x="339" y="345"/>
                  </a:lnTo>
                  <a:lnTo>
                    <a:pt x="339" y="348"/>
                  </a:lnTo>
                  <a:lnTo>
                    <a:pt x="338" y="349"/>
                  </a:lnTo>
                  <a:lnTo>
                    <a:pt x="338" y="357"/>
                  </a:lnTo>
                  <a:lnTo>
                    <a:pt x="338" y="359"/>
                  </a:lnTo>
                  <a:lnTo>
                    <a:pt x="338" y="360"/>
                  </a:lnTo>
                  <a:lnTo>
                    <a:pt x="336" y="360"/>
                  </a:lnTo>
                  <a:lnTo>
                    <a:pt x="335" y="361"/>
                  </a:lnTo>
                  <a:lnTo>
                    <a:pt x="334" y="361"/>
                  </a:lnTo>
                  <a:lnTo>
                    <a:pt x="332" y="361"/>
                  </a:lnTo>
                  <a:lnTo>
                    <a:pt x="324" y="357"/>
                  </a:lnTo>
                  <a:lnTo>
                    <a:pt x="317" y="356"/>
                  </a:lnTo>
                  <a:lnTo>
                    <a:pt x="316" y="354"/>
                  </a:lnTo>
                  <a:lnTo>
                    <a:pt x="314" y="354"/>
                  </a:lnTo>
                  <a:lnTo>
                    <a:pt x="313" y="353"/>
                  </a:lnTo>
                  <a:lnTo>
                    <a:pt x="312" y="353"/>
                  </a:lnTo>
                  <a:lnTo>
                    <a:pt x="310" y="353"/>
                  </a:lnTo>
                  <a:lnTo>
                    <a:pt x="310" y="353"/>
                  </a:lnTo>
                  <a:close/>
                  <a:moveTo>
                    <a:pt x="523" y="165"/>
                  </a:moveTo>
                  <a:lnTo>
                    <a:pt x="522" y="169"/>
                  </a:lnTo>
                  <a:lnTo>
                    <a:pt x="520" y="173"/>
                  </a:lnTo>
                  <a:lnTo>
                    <a:pt x="516" y="176"/>
                  </a:lnTo>
                  <a:lnTo>
                    <a:pt x="515" y="177"/>
                  </a:lnTo>
                  <a:lnTo>
                    <a:pt x="513" y="179"/>
                  </a:lnTo>
                  <a:lnTo>
                    <a:pt x="511" y="180"/>
                  </a:lnTo>
                  <a:lnTo>
                    <a:pt x="508" y="183"/>
                  </a:lnTo>
                  <a:lnTo>
                    <a:pt x="507" y="186"/>
                  </a:lnTo>
                  <a:lnTo>
                    <a:pt x="505" y="187"/>
                  </a:lnTo>
                  <a:lnTo>
                    <a:pt x="504" y="189"/>
                  </a:lnTo>
                  <a:lnTo>
                    <a:pt x="502" y="189"/>
                  </a:lnTo>
                  <a:lnTo>
                    <a:pt x="501" y="189"/>
                  </a:lnTo>
                  <a:lnTo>
                    <a:pt x="498" y="189"/>
                  </a:lnTo>
                  <a:lnTo>
                    <a:pt x="495" y="190"/>
                  </a:lnTo>
                  <a:lnTo>
                    <a:pt x="495" y="191"/>
                  </a:lnTo>
                  <a:lnTo>
                    <a:pt x="495" y="194"/>
                  </a:lnTo>
                  <a:lnTo>
                    <a:pt x="497" y="195"/>
                  </a:lnTo>
                  <a:lnTo>
                    <a:pt x="498" y="195"/>
                  </a:lnTo>
                  <a:lnTo>
                    <a:pt x="500" y="195"/>
                  </a:lnTo>
                  <a:lnTo>
                    <a:pt x="501" y="197"/>
                  </a:lnTo>
                  <a:lnTo>
                    <a:pt x="502" y="197"/>
                  </a:lnTo>
                  <a:lnTo>
                    <a:pt x="502" y="198"/>
                  </a:lnTo>
                  <a:lnTo>
                    <a:pt x="504" y="200"/>
                  </a:lnTo>
                  <a:lnTo>
                    <a:pt x="502" y="201"/>
                  </a:lnTo>
                  <a:lnTo>
                    <a:pt x="502" y="202"/>
                  </a:lnTo>
                  <a:lnTo>
                    <a:pt x="501" y="202"/>
                  </a:lnTo>
                  <a:lnTo>
                    <a:pt x="500" y="202"/>
                  </a:lnTo>
                  <a:lnTo>
                    <a:pt x="498" y="204"/>
                  </a:lnTo>
                  <a:lnTo>
                    <a:pt x="498" y="202"/>
                  </a:lnTo>
                  <a:lnTo>
                    <a:pt x="495" y="202"/>
                  </a:lnTo>
                  <a:lnTo>
                    <a:pt x="494" y="202"/>
                  </a:lnTo>
                  <a:lnTo>
                    <a:pt x="493" y="202"/>
                  </a:lnTo>
                  <a:lnTo>
                    <a:pt x="493" y="207"/>
                  </a:lnTo>
                  <a:lnTo>
                    <a:pt x="491" y="211"/>
                  </a:lnTo>
                  <a:lnTo>
                    <a:pt x="489" y="213"/>
                  </a:lnTo>
                  <a:lnTo>
                    <a:pt x="489" y="215"/>
                  </a:lnTo>
                  <a:lnTo>
                    <a:pt x="489" y="216"/>
                  </a:lnTo>
                  <a:lnTo>
                    <a:pt x="489" y="218"/>
                  </a:lnTo>
                  <a:lnTo>
                    <a:pt x="489" y="219"/>
                  </a:lnTo>
                  <a:lnTo>
                    <a:pt x="489" y="219"/>
                  </a:lnTo>
                  <a:lnTo>
                    <a:pt x="505" y="238"/>
                  </a:lnTo>
                  <a:lnTo>
                    <a:pt x="507" y="238"/>
                  </a:lnTo>
                  <a:lnTo>
                    <a:pt x="508" y="240"/>
                  </a:lnTo>
                  <a:lnTo>
                    <a:pt x="508" y="240"/>
                  </a:lnTo>
                  <a:lnTo>
                    <a:pt x="509" y="238"/>
                  </a:lnTo>
                  <a:lnTo>
                    <a:pt x="512" y="238"/>
                  </a:lnTo>
                  <a:lnTo>
                    <a:pt x="513" y="237"/>
                  </a:lnTo>
                  <a:lnTo>
                    <a:pt x="516" y="234"/>
                  </a:lnTo>
                  <a:lnTo>
                    <a:pt x="518" y="233"/>
                  </a:lnTo>
                  <a:lnTo>
                    <a:pt x="518" y="233"/>
                  </a:lnTo>
                  <a:lnTo>
                    <a:pt x="519" y="233"/>
                  </a:lnTo>
                  <a:lnTo>
                    <a:pt x="519" y="233"/>
                  </a:lnTo>
                  <a:lnTo>
                    <a:pt x="520" y="234"/>
                  </a:lnTo>
                  <a:lnTo>
                    <a:pt x="520" y="236"/>
                  </a:lnTo>
                  <a:lnTo>
                    <a:pt x="520" y="236"/>
                  </a:lnTo>
                  <a:lnTo>
                    <a:pt x="519" y="241"/>
                  </a:lnTo>
                  <a:lnTo>
                    <a:pt x="519" y="241"/>
                  </a:lnTo>
                  <a:lnTo>
                    <a:pt x="519" y="242"/>
                  </a:lnTo>
                  <a:lnTo>
                    <a:pt x="522" y="248"/>
                  </a:lnTo>
                  <a:lnTo>
                    <a:pt x="523" y="249"/>
                  </a:lnTo>
                  <a:lnTo>
                    <a:pt x="526" y="251"/>
                  </a:lnTo>
                  <a:lnTo>
                    <a:pt x="526" y="252"/>
                  </a:lnTo>
                  <a:lnTo>
                    <a:pt x="527" y="252"/>
                  </a:lnTo>
                  <a:lnTo>
                    <a:pt x="529" y="254"/>
                  </a:lnTo>
                  <a:lnTo>
                    <a:pt x="529" y="254"/>
                  </a:lnTo>
                  <a:lnTo>
                    <a:pt x="531" y="254"/>
                  </a:lnTo>
                  <a:lnTo>
                    <a:pt x="544" y="254"/>
                  </a:lnTo>
                  <a:lnTo>
                    <a:pt x="549" y="252"/>
                  </a:lnTo>
                  <a:lnTo>
                    <a:pt x="552" y="252"/>
                  </a:lnTo>
                  <a:lnTo>
                    <a:pt x="554" y="252"/>
                  </a:lnTo>
                  <a:lnTo>
                    <a:pt x="554" y="254"/>
                  </a:lnTo>
                  <a:lnTo>
                    <a:pt x="554" y="255"/>
                  </a:lnTo>
                  <a:lnTo>
                    <a:pt x="554" y="256"/>
                  </a:lnTo>
                  <a:lnTo>
                    <a:pt x="555" y="258"/>
                  </a:lnTo>
                  <a:lnTo>
                    <a:pt x="556" y="259"/>
                  </a:lnTo>
                  <a:lnTo>
                    <a:pt x="556" y="260"/>
                  </a:lnTo>
                  <a:lnTo>
                    <a:pt x="556" y="260"/>
                  </a:lnTo>
                  <a:lnTo>
                    <a:pt x="555" y="263"/>
                  </a:lnTo>
                  <a:lnTo>
                    <a:pt x="555" y="265"/>
                  </a:lnTo>
                  <a:lnTo>
                    <a:pt x="555" y="266"/>
                  </a:lnTo>
                  <a:lnTo>
                    <a:pt x="555" y="267"/>
                  </a:lnTo>
                  <a:lnTo>
                    <a:pt x="555" y="269"/>
                  </a:lnTo>
                  <a:lnTo>
                    <a:pt x="554" y="272"/>
                  </a:lnTo>
                  <a:lnTo>
                    <a:pt x="554" y="272"/>
                  </a:lnTo>
                  <a:lnTo>
                    <a:pt x="555" y="274"/>
                  </a:lnTo>
                  <a:lnTo>
                    <a:pt x="555" y="276"/>
                  </a:lnTo>
                  <a:lnTo>
                    <a:pt x="556" y="277"/>
                  </a:lnTo>
                  <a:lnTo>
                    <a:pt x="558" y="280"/>
                  </a:lnTo>
                  <a:lnTo>
                    <a:pt x="559" y="283"/>
                  </a:lnTo>
                  <a:lnTo>
                    <a:pt x="559" y="283"/>
                  </a:lnTo>
                  <a:lnTo>
                    <a:pt x="559" y="285"/>
                  </a:lnTo>
                  <a:lnTo>
                    <a:pt x="559" y="289"/>
                  </a:lnTo>
                  <a:lnTo>
                    <a:pt x="559" y="291"/>
                  </a:lnTo>
                  <a:lnTo>
                    <a:pt x="559" y="292"/>
                  </a:lnTo>
                  <a:lnTo>
                    <a:pt x="559" y="292"/>
                  </a:lnTo>
                  <a:lnTo>
                    <a:pt x="560" y="292"/>
                  </a:lnTo>
                  <a:lnTo>
                    <a:pt x="562" y="291"/>
                  </a:lnTo>
                  <a:lnTo>
                    <a:pt x="565" y="291"/>
                  </a:lnTo>
                  <a:lnTo>
                    <a:pt x="566" y="291"/>
                  </a:lnTo>
                  <a:lnTo>
                    <a:pt x="567" y="291"/>
                  </a:lnTo>
                  <a:lnTo>
                    <a:pt x="567" y="291"/>
                  </a:lnTo>
                  <a:lnTo>
                    <a:pt x="569" y="292"/>
                  </a:lnTo>
                  <a:lnTo>
                    <a:pt x="570" y="294"/>
                  </a:lnTo>
                  <a:lnTo>
                    <a:pt x="570" y="294"/>
                  </a:lnTo>
                  <a:lnTo>
                    <a:pt x="569" y="296"/>
                  </a:lnTo>
                  <a:lnTo>
                    <a:pt x="570" y="299"/>
                  </a:lnTo>
                  <a:lnTo>
                    <a:pt x="569" y="301"/>
                  </a:lnTo>
                  <a:lnTo>
                    <a:pt x="569" y="303"/>
                  </a:lnTo>
                  <a:lnTo>
                    <a:pt x="569" y="303"/>
                  </a:lnTo>
                  <a:lnTo>
                    <a:pt x="569" y="305"/>
                  </a:lnTo>
                  <a:lnTo>
                    <a:pt x="569" y="306"/>
                  </a:lnTo>
                  <a:lnTo>
                    <a:pt x="570" y="307"/>
                  </a:lnTo>
                  <a:lnTo>
                    <a:pt x="572" y="309"/>
                  </a:lnTo>
                  <a:lnTo>
                    <a:pt x="573" y="310"/>
                  </a:lnTo>
                  <a:lnTo>
                    <a:pt x="576" y="312"/>
                  </a:lnTo>
                  <a:lnTo>
                    <a:pt x="576" y="313"/>
                  </a:lnTo>
                  <a:lnTo>
                    <a:pt x="577" y="314"/>
                  </a:lnTo>
                  <a:lnTo>
                    <a:pt x="578" y="316"/>
                  </a:lnTo>
                  <a:lnTo>
                    <a:pt x="578" y="319"/>
                  </a:lnTo>
                  <a:lnTo>
                    <a:pt x="576" y="320"/>
                  </a:lnTo>
                  <a:lnTo>
                    <a:pt x="573" y="321"/>
                  </a:lnTo>
                  <a:lnTo>
                    <a:pt x="572" y="323"/>
                  </a:lnTo>
                  <a:lnTo>
                    <a:pt x="570" y="321"/>
                  </a:lnTo>
                  <a:lnTo>
                    <a:pt x="566" y="324"/>
                  </a:lnTo>
                  <a:lnTo>
                    <a:pt x="562" y="324"/>
                  </a:lnTo>
                  <a:lnTo>
                    <a:pt x="558" y="327"/>
                  </a:lnTo>
                  <a:lnTo>
                    <a:pt x="556" y="327"/>
                  </a:lnTo>
                  <a:lnTo>
                    <a:pt x="554" y="328"/>
                  </a:lnTo>
                  <a:lnTo>
                    <a:pt x="552" y="328"/>
                  </a:lnTo>
                  <a:lnTo>
                    <a:pt x="551" y="330"/>
                  </a:lnTo>
                  <a:lnTo>
                    <a:pt x="549" y="331"/>
                  </a:lnTo>
                  <a:lnTo>
                    <a:pt x="549" y="332"/>
                  </a:lnTo>
                  <a:lnTo>
                    <a:pt x="549" y="335"/>
                  </a:lnTo>
                  <a:lnTo>
                    <a:pt x="549" y="338"/>
                  </a:lnTo>
                  <a:lnTo>
                    <a:pt x="547" y="338"/>
                  </a:lnTo>
                  <a:lnTo>
                    <a:pt x="544" y="338"/>
                  </a:lnTo>
                  <a:lnTo>
                    <a:pt x="541" y="341"/>
                  </a:lnTo>
                  <a:lnTo>
                    <a:pt x="540" y="342"/>
                  </a:lnTo>
                  <a:lnTo>
                    <a:pt x="537" y="345"/>
                  </a:lnTo>
                  <a:lnTo>
                    <a:pt x="536" y="346"/>
                  </a:lnTo>
                  <a:lnTo>
                    <a:pt x="534" y="348"/>
                  </a:lnTo>
                  <a:lnTo>
                    <a:pt x="534" y="348"/>
                  </a:lnTo>
                  <a:lnTo>
                    <a:pt x="533" y="350"/>
                  </a:lnTo>
                  <a:lnTo>
                    <a:pt x="530" y="359"/>
                  </a:lnTo>
                  <a:lnTo>
                    <a:pt x="529" y="361"/>
                  </a:lnTo>
                  <a:lnTo>
                    <a:pt x="527" y="364"/>
                  </a:lnTo>
                  <a:lnTo>
                    <a:pt x="526" y="364"/>
                  </a:lnTo>
                  <a:lnTo>
                    <a:pt x="524" y="364"/>
                  </a:lnTo>
                  <a:lnTo>
                    <a:pt x="522" y="366"/>
                  </a:lnTo>
                  <a:lnTo>
                    <a:pt x="520" y="367"/>
                  </a:lnTo>
                  <a:lnTo>
                    <a:pt x="520" y="370"/>
                  </a:lnTo>
                  <a:lnTo>
                    <a:pt x="523" y="367"/>
                  </a:lnTo>
                  <a:lnTo>
                    <a:pt x="523" y="367"/>
                  </a:lnTo>
                  <a:lnTo>
                    <a:pt x="523" y="368"/>
                  </a:lnTo>
                  <a:lnTo>
                    <a:pt x="523" y="370"/>
                  </a:lnTo>
                  <a:lnTo>
                    <a:pt x="523" y="371"/>
                  </a:lnTo>
                  <a:lnTo>
                    <a:pt x="523" y="370"/>
                  </a:lnTo>
                  <a:lnTo>
                    <a:pt x="526" y="366"/>
                  </a:lnTo>
                  <a:lnTo>
                    <a:pt x="526" y="366"/>
                  </a:lnTo>
                  <a:lnTo>
                    <a:pt x="527" y="366"/>
                  </a:lnTo>
                  <a:lnTo>
                    <a:pt x="526" y="371"/>
                  </a:lnTo>
                  <a:lnTo>
                    <a:pt x="526" y="377"/>
                  </a:lnTo>
                  <a:lnTo>
                    <a:pt x="526" y="377"/>
                  </a:lnTo>
                  <a:lnTo>
                    <a:pt x="529" y="381"/>
                  </a:lnTo>
                  <a:lnTo>
                    <a:pt x="529" y="384"/>
                  </a:lnTo>
                  <a:lnTo>
                    <a:pt x="529" y="385"/>
                  </a:lnTo>
                  <a:lnTo>
                    <a:pt x="527" y="389"/>
                  </a:lnTo>
                  <a:lnTo>
                    <a:pt x="524" y="390"/>
                  </a:lnTo>
                  <a:lnTo>
                    <a:pt x="523" y="392"/>
                  </a:lnTo>
                  <a:lnTo>
                    <a:pt x="520" y="390"/>
                  </a:lnTo>
                  <a:lnTo>
                    <a:pt x="519" y="392"/>
                  </a:lnTo>
                  <a:lnTo>
                    <a:pt x="513" y="399"/>
                  </a:lnTo>
                  <a:lnTo>
                    <a:pt x="508" y="407"/>
                  </a:lnTo>
                  <a:lnTo>
                    <a:pt x="505" y="408"/>
                  </a:lnTo>
                  <a:lnTo>
                    <a:pt x="504" y="411"/>
                  </a:lnTo>
                  <a:lnTo>
                    <a:pt x="501" y="413"/>
                  </a:lnTo>
                  <a:lnTo>
                    <a:pt x="497" y="418"/>
                  </a:lnTo>
                  <a:lnTo>
                    <a:pt x="495" y="418"/>
                  </a:lnTo>
                  <a:lnTo>
                    <a:pt x="494" y="418"/>
                  </a:lnTo>
                  <a:lnTo>
                    <a:pt x="493" y="419"/>
                  </a:lnTo>
                  <a:lnTo>
                    <a:pt x="493" y="418"/>
                  </a:lnTo>
                  <a:lnTo>
                    <a:pt x="495" y="415"/>
                  </a:lnTo>
                  <a:lnTo>
                    <a:pt x="497" y="415"/>
                  </a:lnTo>
                  <a:lnTo>
                    <a:pt x="497" y="414"/>
                  </a:lnTo>
                  <a:lnTo>
                    <a:pt x="498" y="413"/>
                  </a:lnTo>
                  <a:lnTo>
                    <a:pt x="498" y="411"/>
                  </a:lnTo>
                  <a:lnTo>
                    <a:pt x="500" y="411"/>
                  </a:lnTo>
                  <a:lnTo>
                    <a:pt x="497" y="411"/>
                  </a:lnTo>
                  <a:lnTo>
                    <a:pt x="493" y="413"/>
                  </a:lnTo>
                  <a:lnTo>
                    <a:pt x="491" y="413"/>
                  </a:lnTo>
                  <a:lnTo>
                    <a:pt x="491" y="413"/>
                  </a:lnTo>
                  <a:lnTo>
                    <a:pt x="490" y="410"/>
                  </a:lnTo>
                  <a:lnTo>
                    <a:pt x="490" y="408"/>
                  </a:lnTo>
                  <a:lnTo>
                    <a:pt x="490" y="410"/>
                  </a:lnTo>
                  <a:lnTo>
                    <a:pt x="487" y="413"/>
                  </a:lnTo>
                  <a:lnTo>
                    <a:pt x="486" y="414"/>
                  </a:lnTo>
                  <a:lnTo>
                    <a:pt x="483" y="415"/>
                  </a:lnTo>
                  <a:lnTo>
                    <a:pt x="482" y="417"/>
                  </a:lnTo>
                  <a:lnTo>
                    <a:pt x="477" y="417"/>
                  </a:lnTo>
                  <a:lnTo>
                    <a:pt x="473" y="415"/>
                  </a:lnTo>
                  <a:lnTo>
                    <a:pt x="471" y="415"/>
                  </a:lnTo>
                  <a:lnTo>
                    <a:pt x="468" y="415"/>
                  </a:lnTo>
                  <a:lnTo>
                    <a:pt x="465" y="417"/>
                  </a:lnTo>
                  <a:lnTo>
                    <a:pt x="462" y="417"/>
                  </a:lnTo>
                  <a:lnTo>
                    <a:pt x="459" y="415"/>
                  </a:lnTo>
                  <a:lnTo>
                    <a:pt x="458" y="418"/>
                  </a:lnTo>
                  <a:lnTo>
                    <a:pt x="459" y="419"/>
                  </a:lnTo>
                  <a:lnTo>
                    <a:pt x="458" y="419"/>
                  </a:lnTo>
                  <a:lnTo>
                    <a:pt x="455" y="421"/>
                  </a:lnTo>
                  <a:lnTo>
                    <a:pt x="454" y="422"/>
                  </a:lnTo>
                  <a:lnTo>
                    <a:pt x="448" y="426"/>
                  </a:lnTo>
                  <a:lnTo>
                    <a:pt x="444" y="429"/>
                  </a:lnTo>
                  <a:lnTo>
                    <a:pt x="443" y="429"/>
                  </a:lnTo>
                  <a:lnTo>
                    <a:pt x="442" y="429"/>
                  </a:lnTo>
                  <a:lnTo>
                    <a:pt x="439" y="429"/>
                  </a:lnTo>
                  <a:lnTo>
                    <a:pt x="436" y="429"/>
                  </a:lnTo>
                  <a:lnTo>
                    <a:pt x="433" y="428"/>
                  </a:lnTo>
                  <a:lnTo>
                    <a:pt x="430" y="425"/>
                  </a:lnTo>
                  <a:lnTo>
                    <a:pt x="429" y="421"/>
                  </a:lnTo>
                  <a:lnTo>
                    <a:pt x="426" y="418"/>
                  </a:lnTo>
                  <a:lnTo>
                    <a:pt x="424" y="413"/>
                  </a:lnTo>
                  <a:lnTo>
                    <a:pt x="421" y="410"/>
                  </a:lnTo>
                  <a:lnTo>
                    <a:pt x="415" y="408"/>
                  </a:lnTo>
                  <a:lnTo>
                    <a:pt x="414" y="408"/>
                  </a:lnTo>
                  <a:lnTo>
                    <a:pt x="412" y="408"/>
                  </a:lnTo>
                  <a:lnTo>
                    <a:pt x="412" y="406"/>
                  </a:lnTo>
                  <a:lnTo>
                    <a:pt x="412" y="404"/>
                  </a:lnTo>
                  <a:lnTo>
                    <a:pt x="412" y="397"/>
                  </a:lnTo>
                  <a:lnTo>
                    <a:pt x="412" y="396"/>
                  </a:lnTo>
                  <a:lnTo>
                    <a:pt x="412" y="395"/>
                  </a:lnTo>
                  <a:lnTo>
                    <a:pt x="412" y="393"/>
                  </a:lnTo>
                  <a:lnTo>
                    <a:pt x="412" y="393"/>
                  </a:lnTo>
                  <a:lnTo>
                    <a:pt x="411" y="392"/>
                  </a:lnTo>
                  <a:lnTo>
                    <a:pt x="410" y="390"/>
                  </a:lnTo>
                  <a:lnTo>
                    <a:pt x="403" y="388"/>
                  </a:lnTo>
                  <a:lnTo>
                    <a:pt x="401" y="386"/>
                  </a:lnTo>
                  <a:lnTo>
                    <a:pt x="401" y="385"/>
                  </a:lnTo>
                  <a:lnTo>
                    <a:pt x="400" y="384"/>
                  </a:lnTo>
                  <a:lnTo>
                    <a:pt x="400" y="382"/>
                  </a:lnTo>
                  <a:lnTo>
                    <a:pt x="401" y="382"/>
                  </a:lnTo>
                  <a:lnTo>
                    <a:pt x="403" y="377"/>
                  </a:lnTo>
                  <a:lnTo>
                    <a:pt x="403" y="375"/>
                  </a:lnTo>
                  <a:lnTo>
                    <a:pt x="404" y="372"/>
                  </a:lnTo>
                  <a:lnTo>
                    <a:pt x="404" y="371"/>
                  </a:lnTo>
                  <a:lnTo>
                    <a:pt x="404" y="370"/>
                  </a:lnTo>
                  <a:lnTo>
                    <a:pt x="403" y="368"/>
                  </a:lnTo>
                  <a:lnTo>
                    <a:pt x="401" y="368"/>
                  </a:lnTo>
                  <a:lnTo>
                    <a:pt x="401" y="367"/>
                  </a:lnTo>
                  <a:lnTo>
                    <a:pt x="400" y="367"/>
                  </a:lnTo>
                  <a:lnTo>
                    <a:pt x="399" y="367"/>
                  </a:lnTo>
                  <a:lnTo>
                    <a:pt x="396" y="367"/>
                  </a:lnTo>
                  <a:lnTo>
                    <a:pt x="396" y="367"/>
                  </a:lnTo>
                  <a:lnTo>
                    <a:pt x="393" y="367"/>
                  </a:lnTo>
                  <a:lnTo>
                    <a:pt x="392" y="366"/>
                  </a:lnTo>
                  <a:lnTo>
                    <a:pt x="390" y="366"/>
                  </a:lnTo>
                  <a:lnTo>
                    <a:pt x="389" y="366"/>
                  </a:lnTo>
                  <a:lnTo>
                    <a:pt x="389" y="366"/>
                  </a:lnTo>
                  <a:lnTo>
                    <a:pt x="389" y="367"/>
                  </a:lnTo>
                  <a:lnTo>
                    <a:pt x="389" y="368"/>
                  </a:lnTo>
                  <a:lnTo>
                    <a:pt x="388" y="368"/>
                  </a:lnTo>
                  <a:lnTo>
                    <a:pt x="388" y="370"/>
                  </a:lnTo>
                  <a:lnTo>
                    <a:pt x="388" y="371"/>
                  </a:lnTo>
                  <a:lnTo>
                    <a:pt x="386" y="371"/>
                  </a:lnTo>
                  <a:lnTo>
                    <a:pt x="386" y="371"/>
                  </a:lnTo>
                  <a:lnTo>
                    <a:pt x="385" y="371"/>
                  </a:lnTo>
                  <a:lnTo>
                    <a:pt x="385" y="370"/>
                  </a:lnTo>
                  <a:lnTo>
                    <a:pt x="383" y="368"/>
                  </a:lnTo>
                  <a:lnTo>
                    <a:pt x="382" y="367"/>
                  </a:lnTo>
                  <a:lnTo>
                    <a:pt x="378" y="366"/>
                  </a:lnTo>
                  <a:lnTo>
                    <a:pt x="378" y="366"/>
                  </a:lnTo>
                  <a:lnTo>
                    <a:pt x="378" y="366"/>
                  </a:lnTo>
                  <a:lnTo>
                    <a:pt x="377" y="366"/>
                  </a:lnTo>
                  <a:lnTo>
                    <a:pt x="378" y="363"/>
                  </a:lnTo>
                  <a:lnTo>
                    <a:pt x="378" y="363"/>
                  </a:lnTo>
                  <a:lnTo>
                    <a:pt x="379" y="361"/>
                  </a:lnTo>
                  <a:lnTo>
                    <a:pt x="379" y="360"/>
                  </a:lnTo>
                  <a:lnTo>
                    <a:pt x="379" y="359"/>
                  </a:lnTo>
                  <a:lnTo>
                    <a:pt x="378" y="357"/>
                  </a:lnTo>
                  <a:lnTo>
                    <a:pt x="378" y="356"/>
                  </a:lnTo>
                  <a:lnTo>
                    <a:pt x="378" y="356"/>
                  </a:lnTo>
                  <a:lnTo>
                    <a:pt x="377" y="354"/>
                  </a:lnTo>
                  <a:lnTo>
                    <a:pt x="375" y="354"/>
                  </a:lnTo>
                  <a:lnTo>
                    <a:pt x="374" y="353"/>
                  </a:lnTo>
                  <a:lnTo>
                    <a:pt x="374" y="352"/>
                  </a:lnTo>
                  <a:lnTo>
                    <a:pt x="372" y="349"/>
                  </a:lnTo>
                  <a:lnTo>
                    <a:pt x="372" y="348"/>
                  </a:lnTo>
                  <a:lnTo>
                    <a:pt x="371" y="348"/>
                  </a:lnTo>
                  <a:lnTo>
                    <a:pt x="370" y="346"/>
                  </a:lnTo>
                  <a:lnTo>
                    <a:pt x="370" y="346"/>
                  </a:lnTo>
                  <a:lnTo>
                    <a:pt x="370" y="343"/>
                  </a:lnTo>
                  <a:lnTo>
                    <a:pt x="370" y="339"/>
                  </a:lnTo>
                  <a:lnTo>
                    <a:pt x="368" y="337"/>
                  </a:lnTo>
                  <a:lnTo>
                    <a:pt x="367" y="334"/>
                  </a:lnTo>
                  <a:lnTo>
                    <a:pt x="367" y="332"/>
                  </a:lnTo>
                  <a:lnTo>
                    <a:pt x="367" y="331"/>
                  </a:lnTo>
                  <a:lnTo>
                    <a:pt x="367" y="330"/>
                  </a:lnTo>
                  <a:lnTo>
                    <a:pt x="368" y="324"/>
                  </a:lnTo>
                  <a:lnTo>
                    <a:pt x="368" y="324"/>
                  </a:lnTo>
                  <a:lnTo>
                    <a:pt x="368" y="321"/>
                  </a:lnTo>
                  <a:lnTo>
                    <a:pt x="368" y="320"/>
                  </a:lnTo>
                  <a:lnTo>
                    <a:pt x="367" y="319"/>
                  </a:lnTo>
                  <a:lnTo>
                    <a:pt x="367" y="319"/>
                  </a:lnTo>
                  <a:lnTo>
                    <a:pt x="367" y="317"/>
                  </a:lnTo>
                  <a:lnTo>
                    <a:pt x="368" y="316"/>
                  </a:lnTo>
                  <a:lnTo>
                    <a:pt x="368" y="316"/>
                  </a:lnTo>
                  <a:lnTo>
                    <a:pt x="368" y="316"/>
                  </a:lnTo>
                  <a:lnTo>
                    <a:pt x="370" y="316"/>
                  </a:lnTo>
                  <a:lnTo>
                    <a:pt x="377" y="321"/>
                  </a:lnTo>
                  <a:lnTo>
                    <a:pt x="379" y="321"/>
                  </a:lnTo>
                  <a:lnTo>
                    <a:pt x="379" y="321"/>
                  </a:lnTo>
                  <a:lnTo>
                    <a:pt x="385" y="320"/>
                  </a:lnTo>
                  <a:lnTo>
                    <a:pt x="386" y="320"/>
                  </a:lnTo>
                  <a:lnTo>
                    <a:pt x="390" y="321"/>
                  </a:lnTo>
                  <a:lnTo>
                    <a:pt x="392" y="320"/>
                  </a:lnTo>
                  <a:lnTo>
                    <a:pt x="392" y="320"/>
                  </a:lnTo>
                  <a:lnTo>
                    <a:pt x="393" y="319"/>
                  </a:lnTo>
                  <a:lnTo>
                    <a:pt x="393" y="317"/>
                  </a:lnTo>
                  <a:lnTo>
                    <a:pt x="392" y="316"/>
                  </a:lnTo>
                  <a:lnTo>
                    <a:pt x="390" y="316"/>
                  </a:lnTo>
                  <a:lnTo>
                    <a:pt x="390" y="316"/>
                  </a:lnTo>
                  <a:lnTo>
                    <a:pt x="389" y="314"/>
                  </a:lnTo>
                  <a:lnTo>
                    <a:pt x="388" y="313"/>
                  </a:lnTo>
                  <a:lnTo>
                    <a:pt x="388" y="313"/>
                  </a:lnTo>
                  <a:lnTo>
                    <a:pt x="389" y="312"/>
                  </a:lnTo>
                  <a:lnTo>
                    <a:pt x="390" y="310"/>
                  </a:lnTo>
                  <a:lnTo>
                    <a:pt x="390" y="310"/>
                  </a:lnTo>
                  <a:lnTo>
                    <a:pt x="389" y="309"/>
                  </a:lnTo>
                  <a:lnTo>
                    <a:pt x="388" y="307"/>
                  </a:lnTo>
                  <a:lnTo>
                    <a:pt x="386" y="307"/>
                  </a:lnTo>
                  <a:lnTo>
                    <a:pt x="383" y="307"/>
                  </a:lnTo>
                  <a:lnTo>
                    <a:pt x="379" y="306"/>
                  </a:lnTo>
                  <a:lnTo>
                    <a:pt x="379" y="305"/>
                  </a:lnTo>
                  <a:lnTo>
                    <a:pt x="378" y="302"/>
                  </a:lnTo>
                  <a:lnTo>
                    <a:pt x="377" y="299"/>
                  </a:lnTo>
                  <a:lnTo>
                    <a:pt x="371" y="296"/>
                  </a:lnTo>
                  <a:lnTo>
                    <a:pt x="363" y="289"/>
                  </a:lnTo>
                  <a:lnTo>
                    <a:pt x="354" y="285"/>
                  </a:lnTo>
                  <a:lnTo>
                    <a:pt x="352" y="285"/>
                  </a:lnTo>
                  <a:lnTo>
                    <a:pt x="347" y="281"/>
                  </a:lnTo>
                  <a:lnTo>
                    <a:pt x="346" y="280"/>
                  </a:lnTo>
                  <a:lnTo>
                    <a:pt x="345" y="278"/>
                  </a:lnTo>
                  <a:lnTo>
                    <a:pt x="343" y="277"/>
                  </a:lnTo>
                  <a:lnTo>
                    <a:pt x="343" y="274"/>
                  </a:lnTo>
                  <a:lnTo>
                    <a:pt x="343" y="274"/>
                  </a:lnTo>
                  <a:lnTo>
                    <a:pt x="343" y="272"/>
                  </a:lnTo>
                  <a:lnTo>
                    <a:pt x="343" y="270"/>
                  </a:lnTo>
                  <a:lnTo>
                    <a:pt x="343" y="266"/>
                  </a:lnTo>
                  <a:lnTo>
                    <a:pt x="343" y="265"/>
                  </a:lnTo>
                  <a:lnTo>
                    <a:pt x="343" y="263"/>
                  </a:lnTo>
                  <a:lnTo>
                    <a:pt x="342" y="262"/>
                  </a:lnTo>
                  <a:lnTo>
                    <a:pt x="341" y="260"/>
                  </a:lnTo>
                  <a:lnTo>
                    <a:pt x="339" y="260"/>
                  </a:lnTo>
                  <a:lnTo>
                    <a:pt x="338" y="258"/>
                  </a:lnTo>
                  <a:lnTo>
                    <a:pt x="338" y="258"/>
                  </a:lnTo>
                  <a:lnTo>
                    <a:pt x="338" y="256"/>
                  </a:lnTo>
                  <a:lnTo>
                    <a:pt x="338" y="256"/>
                  </a:lnTo>
                  <a:lnTo>
                    <a:pt x="338" y="255"/>
                  </a:lnTo>
                  <a:lnTo>
                    <a:pt x="339" y="254"/>
                  </a:lnTo>
                  <a:lnTo>
                    <a:pt x="343" y="249"/>
                  </a:lnTo>
                  <a:lnTo>
                    <a:pt x="345" y="248"/>
                  </a:lnTo>
                  <a:lnTo>
                    <a:pt x="346" y="247"/>
                  </a:lnTo>
                  <a:lnTo>
                    <a:pt x="352" y="247"/>
                  </a:lnTo>
                  <a:lnTo>
                    <a:pt x="354" y="245"/>
                  </a:lnTo>
                  <a:lnTo>
                    <a:pt x="357" y="247"/>
                  </a:lnTo>
                  <a:lnTo>
                    <a:pt x="359" y="245"/>
                  </a:lnTo>
                  <a:lnTo>
                    <a:pt x="360" y="244"/>
                  </a:lnTo>
                  <a:lnTo>
                    <a:pt x="360" y="244"/>
                  </a:lnTo>
                  <a:lnTo>
                    <a:pt x="360" y="242"/>
                  </a:lnTo>
                  <a:lnTo>
                    <a:pt x="361" y="241"/>
                  </a:lnTo>
                  <a:lnTo>
                    <a:pt x="365" y="240"/>
                  </a:lnTo>
                  <a:lnTo>
                    <a:pt x="365" y="238"/>
                  </a:lnTo>
                  <a:lnTo>
                    <a:pt x="360" y="237"/>
                  </a:lnTo>
                  <a:lnTo>
                    <a:pt x="349" y="238"/>
                  </a:lnTo>
                  <a:lnTo>
                    <a:pt x="339" y="234"/>
                  </a:lnTo>
                  <a:lnTo>
                    <a:pt x="338" y="234"/>
                  </a:lnTo>
                  <a:lnTo>
                    <a:pt x="336" y="234"/>
                  </a:lnTo>
                  <a:lnTo>
                    <a:pt x="332" y="236"/>
                  </a:lnTo>
                  <a:lnTo>
                    <a:pt x="331" y="236"/>
                  </a:lnTo>
                  <a:lnTo>
                    <a:pt x="329" y="237"/>
                  </a:lnTo>
                  <a:lnTo>
                    <a:pt x="328" y="237"/>
                  </a:lnTo>
                  <a:lnTo>
                    <a:pt x="327" y="236"/>
                  </a:lnTo>
                  <a:lnTo>
                    <a:pt x="318" y="231"/>
                  </a:lnTo>
                  <a:lnTo>
                    <a:pt x="313" y="227"/>
                  </a:lnTo>
                  <a:lnTo>
                    <a:pt x="309" y="223"/>
                  </a:lnTo>
                  <a:lnTo>
                    <a:pt x="307" y="220"/>
                  </a:lnTo>
                  <a:lnTo>
                    <a:pt x="300" y="213"/>
                  </a:lnTo>
                  <a:lnTo>
                    <a:pt x="299" y="212"/>
                  </a:lnTo>
                  <a:lnTo>
                    <a:pt x="296" y="209"/>
                  </a:lnTo>
                  <a:lnTo>
                    <a:pt x="294" y="207"/>
                  </a:lnTo>
                  <a:lnTo>
                    <a:pt x="292" y="205"/>
                  </a:lnTo>
                  <a:lnTo>
                    <a:pt x="291" y="204"/>
                  </a:lnTo>
                  <a:lnTo>
                    <a:pt x="291" y="202"/>
                  </a:lnTo>
                  <a:lnTo>
                    <a:pt x="291" y="200"/>
                  </a:lnTo>
                  <a:lnTo>
                    <a:pt x="291" y="194"/>
                  </a:lnTo>
                  <a:lnTo>
                    <a:pt x="289" y="193"/>
                  </a:lnTo>
                  <a:lnTo>
                    <a:pt x="289" y="193"/>
                  </a:lnTo>
                  <a:lnTo>
                    <a:pt x="288" y="191"/>
                  </a:lnTo>
                  <a:lnTo>
                    <a:pt x="288" y="191"/>
                  </a:lnTo>
                  <a:lnTo>
                    <a:pt x="287" y="193"/>
                  </a:lnTo>
                  <a:lnTo>
                    <a:pt x="287" y="193"/>
                  </a:lnTo>
                  <a:lnTo>
                    <a:pt x="285" y="194"/>
                  </a:lnTo>
                  <a:lnTo>
                    <a:pt x="285" y="195"/>
                  </a:lnTo>
                  <a:lnTo>
                    <a:pt x="285" y="197"/>
                  </a:lnTo>
                  <a:lnTo>
                    <a:pt x="285" y="198"/>
                  </a:lnTo>
                  <a:lnTo>
                    <a:pt x="276" y="204"/>
                  </a:lnTo>
                  <a:lnTo>
                    <a:pt x="274" y="205"/>
                  </a:lnTo>
                  <a:lnTo>
                    <a:pt x="274" y="205"/>
                  </a:lnTo>
                  <a:lnTo>
                    <a:pt x="273" y="208"/>
                  </a:lnTo>
                  <a:lnTo>
                    <a:pt x="273" y="208"/>
                  </a:lnTo>
                  <a:lnTo>
                    <a:pt x="271" y="209"/>
                  </a:lnTo>
                  <a:lnTo>
                    <a:pt x="271" y="209"/>
                  </a:lnTo>
                  <a:lnTo>
                    <a:pt x="269" y="209"/>
                  </a:lnTo>
                  <a:lnTo>
                    <a:pt x="267" y="209"/>
                  </a:lnTo>
                  <a:lnTo>
                    <a:pt x="264" y="205"/>
                  </a:lnTo>
                  <a:lnTo>
                    <a:pt x="263" y="207"/>
                  </a:lnTo>
                  <a:lnTo>
                    <a:pt x="263" y="207"/>
                  </a:lnTo>
                  <a:lnTo>
                    <a:pt x="263" y="208"/>
                  </a:lnTo>
                  <a:lnTo>
                    <a:pt x="263" y="209"/>
                  </a:lnTo>
                  <a:lnTo>
                    <a:pt x="273" y="222"/>
                  </a:lnTo>
                  <a:lnTo>
                    <a:pt x="274" y="224"/>
                  </a:lnTo>
                  <a:lnTo>
                    <a:pt x="274" y="224"/>
                  </a:lnTo>
                  <a:lnTo>
                    <a:pt x="274" y="226"/>
                  </a:lnTo>
                  <a:lnTo>
                    <a:pt x="273" y="226"/>
                  </a:lnTo>
                  <a:lnTo>
                    <a:pt x="271" y="226"/>
                  </a:lnTo>
                  <a:lnTo>
                    <a:pt x="271" y="226"/>
                  </a:lnTo>
                  <a:lnTo>
                    <a:pt x="269" y="226"/>
                  </a:lnTo>
                  <a:lnTo>
                    <a:pt x="266" y="226"/>
                  </a:lnTo>
                  <a:lnTo>
                    <a:pt x="263" y="226"/>
                  </a:lnTo>
                  <a:lnTo>
                    <a:pt x="262" y="226"/>
                  </a:lnTo>
                  <a:lnTo>
                    <a:pt x="260" y="229"/>
                  </a:lnTo>
                  <a:lnTo>
                    <a:pt x="259" y="229"/>
                  </a:lnTo>
                  <a:lnTo>
                    <a:pt x="258" y="229"/>
                  </a:lnTo>
                  <a:lnTo>
                    <a:pt x="256" y="227"/>
                  </a:lnTo>
                  <a:lnTo>
                    <a:pt x="255" y="226"/>
                  </a:lnTo>
                  <a:lnTo>
                    <a:pt x="255" y="226"/>
                  </a:lnTo>
                  <a:lnTo>
                    <a:pt x="253" y="226"/>
                  </a:lnTo>
                  <a:lnTo>
                    <a:pt x="252" y="226"/>
                  </a:lnTo>
                  <a:lnTo>
                    <a:pt x="252" y="226"/>
                  </a:lnTo>
                  <a:lnTo>
                    <a:pt x="249" y="227"/>
                  </a:lnTo>
                  <a:lnTo>
                    <a:pt x="244" y="238"/>
                  </a:lnTo>
                  <a:lnTo>
                    <a:pt x="242" y="240"/>
                  </a:lnTo>
                  <a:lnTo>
                    <a:pt x="240" y="241"/>
                  </a:lnTo>
                  <a:lnTo>
                    <a:pt x="235" y="244"/>
                  </a:lnTo>
                  <a:lnTo>
                    <a:pt x="235" y="245"/>
                  </a:lnTo>
                  <a:lnTo>
                    <a:pt x="234" y="245"/>
                  </a:lnTo>
                  <a:lnTo>
                    <a:pt x="231" y="247"/>
                  </a:lnTo>
                  <a:lnTo>
                    <a:pt x="230" y="247"/>
                  </a:lnTo>
                  <a:lnTo>
                    <a:pt x="223" y="244"/>
                  </a:lnTo>
                  <a:lnTo>
                    <a:pt x="222" y="244"/>
                  </a:lnTo>
                  <a:lnTo>
                    <a:pt x="222" y="244"/>
                  </a:lnTo>
                  <a:lnTo>
                    <a:pt x="220" y="244"/>
                  </a:lnTo>
                  <a:lnTo>
                    <a:pt x="211" y="248"/>
                  </a:lnTo>
                  <a:lnTo>
                    <a:pt x="208" y="249"/>
                  </a:lnTo>
                  <a:lnTo>
                    <a:pt x="208" y="249"/>
                  </a:lnTo>
                  <a:lnTo>
                    <a:pt x="206" y="251"/>
                  </a:lnTo>
                  <a:lnTo>
                    <a:pt x="206" y="251"/>
                  </a:lnTo>
                  <a:lnTo>
                    <a:pt x="206" y="252"/>
                  </a:lnTo>
                  <a:lnTo>
                    <a:pt x="206" y="252"/>
                  </a:lnTo>
                  <a:lnTo>
                    <a:pt x="222" y="276"/>
                  </a:lnTo>
                  <a:lnTo>
                    <a:pt x="223" y="277"/>
                  </a:lnTo>
                  <a:lnTo>
                    <a:pt x="224" y="277"/>
                  </a:lnTo>
                  <a:lnTo>
                    <a:pt x="224" y="278"/>
                  </a:lnTo>
                  <a:lnTo>
                    <a:pt x="226" y="280"/>
                  </a:lnTo>
                  <a:lnTo>
                    <a:pt x="226" y="281"/>
                  </a:lnTo>
                  <a:lnTo>
                    <a:pt x="226" y="284"/>
                  </a:lnTo>
                  <a:lnTo>
                    <a:pt x="224" y="285"/>
                  </a:lnTo>
                  <a:lnTo>
                    <a:pt x="223" y="288"/>
                  </a:lnTo>
                  <a:lnTo>
                    <a:pt x="222" y="289"/>
                  </a:lnTo>
                  <a:lnTo>
                    <a:pt x="220" y="291"/>
                  </a:lnTo>
                  <a:lnTo>
                    <a:pt x="219" y="295"/>
                  </a:lnTo>
                  <a:lnTo>
                    <a:pt x="219" y="296"/>
                  </a:lnTo>
                  <a:lnTo>
                    <a:pt x="217" y="298"/>
                  </a:lnTo>
                  <a:lnTo>
                    <a:pt x="215" y="299"/>
                  </a:lnTo>
                  <a:lnTo>
                    <a:pt x="193" y="305"/>
                  </a:lnTo>
                  <a:lnTo>
                    <a:pt x="190" y="307"/>
                  </a:lnTo>
                  <a:lnTo>
                    <a:pt x="188" y="307"/>
                  </a:lnTo>
                  <a:lnTo>
                    <a:pt x="187" y="309"/>
                  </a:lnTo>
                  <a:lnTo>
                    <a:pt x="184" y="314"/>
                  </a:lnTo>
                  <a:lnTo>
                    <a:pt x="184" y="314"/>
                  </a:lnTo>
                  <a:lnTo>
                    <a:pt x="183" y="316"/>
                  </a:lnTo>
                  <a:lnTo>
                    <a:pt x="183" y="316"/>
                  </a:lnTo>
                  <a:lnTo>
                    <a:pt x="182" y="317"/>
                  </a:lnTo>
                  <a:lnTo>
                    <a:pt x="180" y="317"/>
                  </a:lnTo>
                  <a:lnTo>
                    <a:pt x="179" y="319"/>
                  </a:lnTo>
                  <a:lnTo>
                    <a:pt x="179" y="319"/>
                  </a:lnTo>
                  <a:lnTo>
                    <a:pt x="179" y="320"/>
                  </a:lnTo>
                  <a:lnTo>
                    <a:pt x="180" y="321"/>
                  </a:lnTo>
                  <a:lnTo>
                    <a:pt x="182" y="324"/>
                  </a:lnTo>
                  <a:lnTo>
                    <a:pt x="186" y="325"/>
                  </a:lnTo>
                  <a:lnTo>
                    <a:pt x="186" y="325"/>
                  </a:lnTo>
                  <a:lnTo>
                    <a:pt x="186" y="327"/>
                  </a:lnTo>
                  <a:lnTo>
                    <a:pt x="186" y="332"/>
                  </a:lnTo>
                  <a:lnTo>
                    <a:pt x="186" y="334"/>
                  </a:lnTo>
                  <a:lnTo>
                    <a:pt x="186" y="334"/>
                  </a:lnTo>
                  <a:lnTo>
                    <a:pt x="187" y="335"/>
                  </a:lnTo>
                  <a:lnTo>
                    <a:pt x="191" y="338"/>
                  </a:lnTo>
                  <a:lnTo>
                    <a:pt x="191" y="339"/>
                  </a:lnTo>
                  <a:lnTo>
                    <a:pt x="191" y="341"/>
                  </a:lnTo>
                  <a:lnTo>
                    <a:pt x="191" y="341"/>
                  </a:lnTo>
                  <a:lnTo>
                    <a:pt x="188" y="342"/>
                  </a:lnTo>
                  <a:lnTo>
                    <a:pt x="187" y="342"/>
                  </a:lnTo>
                  <a:lnTo>
                    <a:pt x="186" y="342"/>
                  </a:lnTo>
                  <a:lnTo>
                    <a:pt x="184" y="342"/>
                  </a:lnTo>
                  <a:lnTo>
                    <a:pt x="183" y="342"/>
                  </a:lnTo>
                  <a:lnTo>
                    <a:pt x="182" y="342"/>
                  </a:lnTo>
                  <a:lnTo>
                    <a:pt x="182" y="343"/>
                  </a:lnTo>
                  <a:lnTo>
                    <a:pt x="180" y="343"/>
                  </a:lnTo>
                  <a:lnTo>
                    <a:pt x="180" y="345"/>
                  </a:lnTo>
                  <a:lnTo>
                    <a:pt x="180" y="345"/>
                  </a:lnTo>
                  <a:lnTo>
                    <a:pt x="180" y="346"/>
                  </a:lnTo>
                  <a:lnTo>
                    <a:pt x="183" y="359"/>
                  </a:lnTo>
                  <a:lnTo>
                    <a:pt x="183" y="360"/>
                  </a:lnTo>
                  <a:lnTo>
                    <a:pt x="184" y="360"/>
                  </a:lnTo>
                  <a:lnTo>
                    <a:pt x="184" y="361"/>
                  </a:lnTo>
                  <a:lnTo>
                    <a:pt x="186" y="361"/>
                  </a:lnTo>
                  <a:lnTo>
                    <a:pt x="191" y="364"/>
                  </a:lnTo>
                  <a:lnTo>
                    <a:pt x="193" y="364"/>
                  </a:lnTo>
                  <a:lnTo>
                    <a:pt x="194" y="364"/>
                  </a:lnTo>
                  <a:lnTo>
                    <a:pt x="195" y="363"/>
                  </a:lnTo>
                  <a:lnTo>
                    <a:pt x="197" y="363"/>
                  </a:lnTo>
                  <a:lnTo>
                    <a:pt x="199" y="363"/>
                  </a:lnTo>
                  <a:lnTo>
                    <a:pt x="201" y="364"/>
                  </a:lnTo>
                  <a:lnTo>
                    <a:pt x="201" y="366"/>
                  </a:lnTo>
                  <a:lnTo>
                    <a:pt x="202" y="366"/>
                  </a:lnTo>
                  <a:lnTo>
                    <a:pt x="202" y="366"/>
                  </a:lnTo>
                  <a:lnTo>
                    <a:pt x="202" y="368"/>
                  </a:lnTo>
                  <a:lnTo>
                    <a:pt x="202" y="370"/>
                  </a:lnTo>
                  <a:lnTo>
                    <a:pt x="204" y="370"/>
                  </a:lnTo>
                  <a:lnTo>
                    <a:pt x="205" y="371"/>
                  </a:lnTo>
                  <a:lnTo>
                    <a:pt x="206" y="371"/>
                  </a:lnTo>
                  <a:lnTo>
                    <a:pt x="208" y="374"/>
                  </a:lnTo>
                  <a:lnTo>
                    <a:pt x="208" y="374"/>
                  </a:lnTo>
                  <a:lnTo>
                    <a:pt x="209" y="374"/>
                  </a:lnTo>
                  <a:lnTo>
                    <a:pt x="211" y="374"/>
                  </a:lnTo>
                  <a:lnTo>
                    <a:pt x="211" y="374"/>
                  </a:lnTo>
                  <a:lnTo>
                    <a:pt x="212" y="372"/>
                  </a:lnTo>
                  <a:lnTo>
                    <a:pt x="212" y="371"/>
                  </a:lnTo>
                  <a:lnTo>
                    <a:pt x="213" y="370"/>
                  </a:lnTo>
                  <a:lnTo>
                    <a:pt x="213" y="370"/>
                  </a:lnTo>
                  <a:lnTo>
                    <a:pt x="216" y="370"/>
                  </a:lnTo>
                  <a:lnTo>
                    <a:pt x="216" y="370"/>
                  </a:lnTo>
                  <a:lnTo>
                    <a:pt x="219" y="368"/>
                  </a:lnTo>
                  <a:lnTo>
                    <a:pt x="220" y="368"/>
                  </a:lnTo>
                  <a:lnTo>
                    <a:pt x="220" y="368"/>
                  </a:lnTo>
                  <a:lnTo>
                    <a:pt x="222" y="368"/>
                  </a:lnTo>
                  <a:lnTo>
                    <a:pt x="222" y="367"/>
                  </a:lnTo>
                  <a:lnTo>
                    <a:pt x="224" y="367"/>
                  </a:lnTo>
                  <a:lnTo>
                    <a:pt x="224" y="367"/>
                  </a:lnTo>
                  <a:lnTo>
                    <a:pt x="226" y="366"/>
                  </a:lnTo>
                  <a:lnTo>
                    <a:pt x="227" y="367"/>
                  </a:lnTo>
                  <a:lnTo>
                    <a:pt x="231" y="368"/>
                  </a:lnTo>
                  <a:lnTo>
                    <a:pt x="233" y="368"/>
                  </a:lnTo>
                  <a:lnTo>
                    <a:pt x="238" y="367"/>
                  </a:lnTo>
                  <a:lnTo>
                    <a:pt x="238" y="367"/>
                  </a:lnTo>
                  <a:lnTo>
                    <a:pt x="241" y="368"/>
                  </a:lnTo>
                  <a:lnTo>
                    <a:pt x="241" y="368"/>
                  </a:lnTo>
                  <a:lnTo>
                    <a:pt x="245" y="366"/>
                  </a:lnTo>
                  <a:lnTo>
                    <a:pt x="248" y="366"/>
                  </a:lnTo>
                  <a:lnTo>
                    <a:pt x="249" y="366"/>
                  </a:lnTo>
                  <a:lnTo>
                    <a:pt x="251" y="367"/>
                  </a:lnTo>
                  <a:lnTo>
                    <a:pt x="252" y="371"/>
                  </a:lnTo>
                  <a:lnTo>
                    <a:pt x="253" y="374"/>
                  </a:lnTo>
                  <a:lnTo>
                    <a:pt x="260" y="379"/>
                  </a:lnTo>
                  <a:lnTo>
                    <a:pt x="262" y="381"/>
                  </a:lnTo>
                  <a:lnTo>
                    <a:pt x="266" y="382"/>
                  </a:lnTo>
                  <a:lnTo>
                    <a:pt x="269" y="382"/>
                  </a:lnTo>
                  <a:lnTo>
                    <a:pt x="270" y="382"/>
                  </a:lnTo>
                  <a:lnTo>
                    <a:pt x="271" y="382"/>
                  </a:lnTo>
                  <a:lnTo>
                    <a:pt x="273" y="381"/>
                  </a:lnTo>
                  <a:lnTo>
                    <a:pt x="273" y="379"/>
                  </a:lnTo>
                  <a:lnTo>
                    <a:pt x="273" y="378"/>
                  </a:lnTo>
                  <a:lnTo>
                    <a:pt x="273" y="378"/>
                  </a:lnTo>
                  <a:lnTo>
                    <a:pt x="273" y="377"/>
                  </a:lnTo>
                  <a:lnTo>
                    <a:pt x="270" y="375"/>
                  </a:lnTo>
                  <a:lnTo>
                    <a:pt x="270" y="374"/>
                  </a:lnTo>
                  <a:lnTo>
                    <a:pt x="270" y="374"/>
                  </a:lnTo>
                  <a:lnTo>
                    <a:pt x="270" y="372"/>
                  </a:lnTo>
                  <a:lnTo>
                    <a:pt x="270" y="372"/>
                  </a:lnTo>
                  <a:lnTo>
                    <a:pt x="271" y="371"/>
                  </a:lnTo>
                  <a:lnTo>
                    <a:pt x="276" y="368"/>
                  </a:lnTo>
                  <a:lnTo>
                    <a:pt x="278" y="368"/>
                  </a:lnTo>
                  <a:lnTo>
                    <a:pt x="280" y="368"/>
                  </a:lnTo>
                  <a:lnTo>
                    <a:pt x="280" y="367"/>
                  </a:lnTo>
                  <a:lnTo>
                    <a:pt x="281" y="366"/>
                  </a:lnTo>
                  <a:lnTo>
                    <a:pt x="281" y="366"/>
                  </a:lnTo>
                  <a:lnTo>
                    <a:pt x="282" y="364"/>
                  </a:lnTo>
                  <a:lnTo>
                    <a:pt x="285" y="363"/>
                  </a:lnTo>
                  <a:lnTo>
                    <a:pt x="287" y="363"/>
                  </a:lnTo>
                  <a:lnTo>
                    <a:pt x="288" y="363"/>
                  </a:lnTo>
                  <a:lnTo>
                    <a:pt x="292" y="363"/>
                  </a:lnTo>
                  <a:lnTo>
                    <a:pt x="303" y="363"/>
                  </a:lnTo>
                  <a:lnTo>
                    <a:pt x="302" y="367"/>
                  </a:lnTo>
                  <a:lnTo>
                    <a:pt x="302" y="368"/>
                  </a:lnTo>
                  <a:lnTo>
                    <a:pt x="302" y="377"/>
                  </a:lnTo>
                  <a:lnTo>
                    <a:pt x="303" y="377"/>
                  </a:lnTo>
                  <a:lnTo>
                    <a:pt x="303" y="378"/>
                  </a:lnTo>
                  <a:lnTo>
                    <a:pt x="305" y="382"/>
                  </a:lnTo>
                  <a:lnTo>
                    <a:pt x="305" y="384"/>
                  </a:lnTo>
                  <a:lnTo>
                    <a:pt x="306" y="385"/>
                  </a:lnTo>
                  <a:lnTo>
                    <a:pt x="306" y="388"/>
                  </a:lnTo>
                  <a:lnTo>
                    <a:pt x="306" y="389"/>
                  </a:lnTo>
                  <a:lnTo>
                    <a:pt x="307" y="390"/>
                  </a:lnTo>
                  <a:lnTo>
                    <a:pt x="307" y="393"/>
                  </a:lnTo>
                  <a:lnTo>
                    <a:pt x="307" y="393"/>
                  </a:lnTo>
                  <a:lnTo>
                    <a:pt x="307" y="397"/>
                  </a:lnTo>
                  <a:lnTo>
                    <a:pt x="306" y="406"/>
                  </a:lnTo>
                  <a:lnTo>
                    <a:pt x="306" y="407"/>
                  </a:lnTo>
                  <a:lnTo>
                    <a:pt x="306" y="408"/>
                  </a:lnTo>
                  <a:lnTo>
                    <a:pt x="306" y="410"/>
                  </a:lnTo>
                  <a:lnTo>
                    <a:pt x="307" y="411"/>
                  </a:lnTo>
                  <a:lnTo>
                    <a:pt x="307" y="413"/>
                  </a:lnTo>
                  <a:lnTo>
                    <a:pt x="307" y="413"/>
                  </a:lnTo>
                  <a:lnTo>
                    <a:pt x="309" y="413"/>
                  </a:lnTo>
                  <a:lnTo>
                    <a:pt x="310" y="414"/>
                  </a:lnTo>
                  <a:lnTo>
                    <a:pt x="312" y="414"/>
                  </a:lnTo>
                  <a:lnTo>
                    <a:pt x="313" y="415"/>
                  </a:lnTo>
                  <a:lnTo>
                    <a:pt x="313" y="417"/>
                  </a:lnTo>
                  <a:lnTo>
                    <a:pt x="313" y="418"/>
                  </a:lnTo>
                  <a:lnTo>
                    <a:pt x="313" y="419"/>
                  </a:lnTo>
                  <a:lnTo>
                    <a:pt x="313" y="421"/>
                  </a:lnTo>
                  <a:lnTo>
                    <a:pt x="312" y="421"/>
                  </a:lnTo>
                  <a:lnTo>
                    <a:pt x="295" y="432"/>
                  </a:lnTo>
                  <a:lnTo>
                    <a:pt x="295" y="433"/>
                  </a:lnTo>
                  <a:lnTo>
                    <a:pt x="294" y="435"/>
                  </a:lnTo>
                  <a:lnTo>
                    <a:pt x="294" y="436"/>
                  </a:lnTo>
                  <a:lnTo>
                    <a:pt x="294" y="439"/>
                  </a:lnTo>
                  <a:lnTo>
                    <a:pt x="292" y="443"/>
                  </a:lnTo>
                  <a:lnTo>
                    <a:pt x="294" y="446"/>
                  </a:lnTo>
                  <a:lnTo>
                    <a:pt x="294" y="449"/>
                  </a:lnTo>
                  <a:lnTo>
                    <a:pt x="295" y="451"/>
                  </a:lnTo>
                  <a:lnTo>
                    <a:pt x="295" y="454"/>
                  </a:lnTo>
                  <a:lnTo>
                    <a:pt x="296" y="457"/>
                  </a:lnTo>
                  <a:lnTo>
                    <a:pt x="298" y="458"/>
                  </a:lnTo>
                  <a:lnTo>
                    <a:pt x="299" y="460"/>
                  </a:lnTo>
                  <a:lnTo>
                    <a:pt x="300" y="461"/>
                  </a:lnTo>
                  <a:lnTo>
                    <a:pt x="305" y="462"/>
                  </a:lnTo>
                  <a:lnTo>
                    <a:pt x="306" y="462"/>
                  </a:lnTo>
                  <a:lnTo>
                    <a:pt x="307" y="462"/>
                  </a:lnTo>
                  <a:lnTo>
                    <a:pt x="307" y="464"/>
                  </a:lnTo>
                  <a:lnTo>
                    <a:pt x="309" y="465"/>
                  </a:lnTo>
                  <a:lnTo>
                    <a:pt x="310" y="468"/>
                  </a:lnTo>
                  <a:lnTo>
                    <a:pt x="310" y="468"/>
                  </a:lnTo>
                  <a:lnTo>
                    <a:pt x="312" y="469"/>
                  </a:lnTo>
                  <a:lnTo>
                    <a:pt x="313" y="469"/>
                  </a:lnTo>
                  <a:lnTo>
                    <a:pt x="313" y="469"/>
                  </a:lnTo>
                  <a:lnTo>
                    <a:pt x="314" y="469"/>
                  </a:lnTo>
                  <a:lnTo>
                    <a:pt x="316" y="469"/>
                  </a:lnTo>
                  <a:lnTo>
                    <a:pt x="324" y="468"/>
                  </a:lnTo>
                  <a:lnTo>
                    <a:pt x="324" y="468"/>
                  </a:lnTo>
                  <a:lnTo>
                    <a:pt x="325" y="468"/>
                  </a:lnTo>
                  <a:lnTo>
                    <a:pt x="325" y="468"/>
                  </a:lnTo>
                  <a:lnTo>
                    <a:pt x="327" y="469"/>
                  </a:lnTo>
                  <a:lnTo>
                    <a:pt x="327" y="476"/>
                  </a:lnTo>
                  <a:lnTo>
                    <a:pt x="328" y="478"/>
                  </a:lnTo>
                  <a:lnTo>
                    <a:pt x="329" y="479"/>
                  </a:lnTo>
                  <a:lnTo>
                    <a:pt x="338" y="479"/>
                  </a:lnTo>
                  <a:lnTo>
                    <a:pt x="341" y="480"/>
                  </a:lnTo>
                  <a:lnTo>
                    <a:pt x="341" y="482"/>
                  </a:lnTo>
                  <a:lnTo>
                    <a:pt x="342" y="483"/>
                  </a:lnTo>
                  <a:lnTo>
                    <a:pt x="343" y="483"/>
                  </a:lnTo>
                  <a:lnTo>
                    <a:pt x="343" y="484"/>
                  </a:lnTo>
                  <a:lnTo>
                    <a:pt x="345" y="484"/>
                  </a:lnTo>
                  <a:lnTo>
                    <a:pt x="346" y="484"/>
                  </a:lnTo>
                  <a:lnTo>
                    <a:pt x="359" y="480"/>
                  </a:lnTo>
                  <a:lnTo>
                    <a:pt x="361" y="479"/>
                  </a:lnTo>
                  <a:lnTo>
                    <a:pt x="371" y="478"/>
                  </a:lnTo>
                  <a:lnTo>
                    <a:pt x="372" y="479"/>
                  </a:lnTo>
                  <a:lnTo>
                    <a:pt x="374" y="482"/>
                  </a:lnTo>
                  <a:lnTo>
                    <a:pt x="382" y="498"/>
                  </a:lnTo>
                  <a:lnTo>
                    <a:pt x="386" y="505"/>
                  </a:lnTo>
                  <a:lnTo>
                    <a:pt x="394" y="515"/>
                  </a:lnTo>
                  <a:lnTo>
                    <a:pt x="397" y="518"/>
                  </a:lnTo>
                  <a:lnTo>
                    <a:pt x="396" y="519"/>
                  </a:lnTo>
                  <a:lnTo>
                    <a:pt x="394" y="519"/>
                  </a:lnTo>
                  <a:lnTo>
                    <a:pt x="393" y="519"/>
                  </a:lnTo>
                  <a:lnTo>
                    <a:pt x="393" y="520"/>
                  </a:lnTo>
                  <a:lnTo>
                    <a:pt x="392" y="520"/>
                  </a:lnTo>
                  <a:lnTo>
                    <a:pt x="392" y="522"/>
                  </a:lnTo>
                  <a:lnTo>
                    <a:pt x="390" y="523"/>
                  </a:lnTo>
                  <a:lnTo>
                    <a:pt x="390" y="523"/>
                  </a:lnTo>
                  <a:lnTo>
                    <a:pt x="390" y="526"/>
                  </a:lnTo>
                  <a:lnTo>
                    <a:pt x="390" y="527"/>
                  </a:lnTo>
                  <a:lnTo>
                    <a:pt x="390" y="529"/>
                  </a:lnTo>
                  <a:lnTo>
                    <a:pt x="392" y="529"/>
                  </a:lnTo>
                  <a:lnTo>
                    <a:pt x="392" y="530"/>
                  </a:lnTo>
                  <a:lnTo>
                    <a:pt x="392" y="531"/>
                  </a:lnTo>
                  <a:lnTo>
                    <a:pt x="390" y="533"/>
                  </a:lnTo>
                  <a:lnTo>
                    <a:pt x="389" y="534"/>
                  </a:lnTo>
                  <a:lnTo>
                    <a:pt x="386" y="537"/>
                  </a:lnTo>
                  <a:lnTo>
                    <a:pt x="385" y="540"/>
                  </a:lnTo>
                  <a:lnTo>
                    <a:pt x="385" y="540"/>
                  </a:lnTo>
                  <a:lnTo>
                    <a:pt x="383" y="540"/>
                  </a:lnTo>
                  <a:lnTo>
                    <a:pt x="377" y="543"/>
                  </a:lnTo>
                  <a:lnTo>
                    <a:pt x="374" y="543"/>
                  </a:lnTo>
                  <a:lnTo>
                    <a:pt x="372" y="543"/>
                  </a:lnTo>
                  <a:lnTo>
                    <a:pt x="370" y="547"/>
                  </a:lnTo>
                  <a:lnTo>
                    <a:pt x="368" y="549"/>
                  </a:lnTo>
                  <a:lnTo>
                    <a:pt x="368" y="551"/>
                  </a:lnTo>
                  <a:lnTo>
                    <a:pt x="367" y="552"/>
                  </a:lnTo>
                  <a:lnTo>
                    <a:pt x="367" y="555"/>
                  </a:lnTo>
                  <a:lnTo>
                    <a:pt x="365" y="556"/>
                  </a:lnTo>
                  <a:lnTo>
                    <a:pt x="365" y="556"/>
                  </a:lnTo>
                  <a:lnTo>
                    <a:pt x="363" y="559"/>
                  </a:lnTo>
                  <a:lnTo>
                    <a:pt x="363" y="562"/>
                  </a:lnTo>
                  <a:lnTo>
                    <a:pt x="361" y="565"/>
                  </a:lnTo>
                  <a:lnTo>
                    <a:pt x="360" y="565"/>
                  </a:lnTo>
                  <a:lnTo>
                    <a:pt x="360" y="566"/>
                  </a:lnTo>
                  <a:lnTo>
                    <a:pt x="359" y="567"/>
                  </a:lnTo>
                  <a:lnTo>
                    <a:pt x="357" y="567"/>
                  </a:lnTo>
                  <a:lnTo>
                    <a:pt x="356" y="567"/>
                  </a:lnTo>
                  <a:lnTo>
                    <a:pt x="356" y="567"/>
                  </a:lnTo>
                  <a:lnTo>
                    <a:pt x="354" y="567"/>
                  </a:lnTo>
                  <a:lnTo>
                    <a:pt x="350" y="566"/>
                  </a:lnTo>
                  <a:lnTo>
                    <a:pt x="349" y="566"/>
                  </a:lnTo>
                  <a:lnTo>
                    <a:pt x="343" y="567"/>
                  </a:lnTo>
                  <a:lnTo>
                    <a:pt x="341" y="567"/>
                  </a:lnTo>
                  <a:lnTo>
                    <a:pt x="336" y="567"/>
                  </a:lnTo>
                  <a:lnTo>
                    <a:pt x="332" y="567"/>
                  </a:lnTo>
                  <a:lnTo>
                    <a:pt x="331" y="567"/>
                  </a:lnTo>
                  <a:lnTo>
                    <a:pt x="328" y="567"/>
                  </a:lnTo>
                  <a:lnTo>
                    <a:pt x="324" y="567"/>
                  </a:lnTo>
                  <a:lnTo>
                    <a:pt x="321" y="567"/>
                  </a:lnTo>
                  <a:lnTo>
                    <a:pt x="318" y="567"/>
                  </a:lnTo>
                  <a:lnTo>
                    <a:pt x="318" y="567"/>
                  </a:lnTo>
                  <a:lnTo>
                    <a:pt x="316" y="567"/>
                  </a:lnTo>
                  <a:lnTo>
                    <a:pt x="310" y="567"/>
                  </a:lnTo>
                  <a:lnTo>
                    <a:pt x="307" y="567"/>
                  </a:lnTo>
                  <a:lnTo>
                    <a:pt x="306" y="567"/>
                  </a:lnTo>
                  <a:lnTo>
                    <a:pt x="303" y="567"/>
                  </a:lnTo>
                  <a:lnTo>
                    <a:pt x="303" y="567"/>
                  </a:lnTo>
                  <a:lnTo>
                    <a:pt x="302" y="567"/>
                  </a:lnTo>
                  <a:lnTo>
                    <a:pt x="300" y="569"/>
                  </a:lnTo>
                  <a:lnTo>
                    <a:pt x="299" y="570"/>
                  </a:lnTo>
                  <a:lnTo>
                    <a:pt x="299" y="572"/>
                  </a:lnTo>
                  <a:lnTo>
                    <a:pt x="296" y="577"/>
                  </a:lnTo>
                  <a:lnTo>
                    <a:pt x="296" y="577"/>
                  </a:lnTo>
                  <a:lnTo>
                    <a:pt x="296" y="578"/>
                  </a:lnTo>
                  <a:lnTo>
                    <a:pt x="291" y="581"/>
                  </a:lnTo>
                  <a:lnTo>
                    <a:pt x="289" y="583"/>
                  </a:lnTo>
                  <a:lnTo>
                    <a:pt x="289" y="584"/>
                  </a:lnTo>
                  <a:lnTo>
                    <a:pt x="288" y="587"/>
                  </a:lnTo>
                  <a:lnTo>
                    <a:pt x="287" y="590"/>
                  </a:lnTo>
                  <a:lnTo>
                    <a:pt x="285" y="592"/>
                  </a:lnTo>
                  <a:lnTo>
                    <a:pt x="284" y="594"/>
                  </a:lnTo>
                  <a:lnTo>
                    <a:pt x="281" y="595"/>
                  </a:lnTo>
                  <a:lnTo>
                    <a:pt x="281" y="595"/>
                  </a:lnTo>
                  <a:lnTo>
                    <a:pt x="280" y="598"/>
                  </a:lnTo>
                  <a:lnTo>
                    <a:pt x="278" y="598"/>
                  </a:lnTo>
                  <a:lnTo>
                    <a:pt x="277" y="601"/>
                  </a:lnTo>
                  <a:lnTo>
                    <a:pt x="274" y="602"/>
                  </a:lnTo>
                  <a:lnTo>
                    <a:pt x="274" y="603"/>
                  </a:lnTo>
                  <a:lnTo>
                    <a:pt x="271" y="605"/>
                  </a:lnTo>
                  <a:lnTo>
                    <a:pt x="271" y="606"/>
                  </a:lnTo>
                  <a:lnTo>
                    <a:pt x="270" y="608"/>
                  </a:lnTo>
                  <a:lnTo>
                    <a:pt x="269" y="609"/>
                  </a:lnTo>
                  <a:lnTo>
                    <a:pt x="269" y="608"/>
                  </a:lnTo>
                  <a:lnTo>
                    <a:pt x="267" y="606"/>
                  </a:lnTo>
                  <a:lnTo>
                    <a:pt x="266" y="605"/>
                  </a:lnTo>
                  <a:lnTo>
                    <a:pt x="266" y="605"/>
                  </a:lnTo>
                  <a:lnTo>
                    <a:pt x="266" y="602"/>
                  </a:lnTo>
                  <a:lnTo>
                    <a:pt x="266" y="599"/>
                  </a:lnTo>
                  <a:lnTo>
                    <a:pt x="266" y="596"/>
                  </a:lnTo>
                  <a:lnTo>
                    <a:pt x="264" y="595"/>
                  </a:lnTo>
                  <a:lnTo>
                    <a:pt x="263" y="592"/>
                  </a:lnTo>
                  <a:lnTo>
                    <a:pt x="260" y="594"/>
                  </a:lnTo>
                  <a:lnTo>
                    <a:pt x="260" y="595"/>
                  </a:lnTo>
                  <a:lnTo>
                    <a:pt x="259" y="598"/>
                  </a:lnTo>
                  <a:lnTo>
                    <a:pt x="259" y="598"/>
                  </a:lnTo>
                  <a:lnTo>
                    <a:pt x="258" y="599"/>
                  </a:lnTo>
                  <a:lnTo>
                    <a:pt x="256" y="601"/>
                  </a:lnTo>
                  <a:lnTo>
                    <a:pt x="256" y="601"/>
                  </a:lnTo>
                  <a:lnTo>
                    <a:pt x="256" y="602"/>
                  </a:lnTo>
                  <a:lnTo>
                    <a:pt x="255" y="605"/>
                  </a:lnTo>
                  <a:lnTo>
                    <a:pt x="255" y="605"/>
                  </a:lnTo>
                  <a:lnTo>
                    <a:pt x="252" y="609"/>
                  </a:lnTo>
                  <a:lnTo>
                    <a:pt x="252" y="609"/>
                  </a:lnTo>
                  <a:lnTo>
                    <a:pt x="251" y="610"/>
                  </a:lnTo>
                  <a:lnTo>
                    <a:pt x="251" y="612"/>
                  </a:lnTo>
                  <a:lnTo>
                    <a:pt x="252" y="613"/>
                  </a:lnTo>
                  <a:lnTo>
                    <a:pt x="252" y="614"/>
                  </a:lnTo>
                  <a:lnTo>
                    <a:pt x="252" y="614"/>
                  </a:lnTo>
                  <a:lnTo>
                    <a:pt x="253" y="616"/>
                  </a:lnTo>
                  <a:lnTo>
                    <a:pt x="255" y="617"/>
                  </a:lnTo>
                  <a:lnTo>
                    <a:pt x="255" y="619"/>
                  </a:lnTo>
                  <a:lnTo>
                    <a:pt x="255" y="619"/>
                  </a:lnTo>
                  <a:lnTo>
                    <a:pt x="253" y="620"/>
                  </a:lnTo>
                  <a:lnTo>
                    <a:pt x="252" y="621"/>
                  </a:lnTo>
                  <a:lnTo>
                    <a:pt x="251" y="623"/>
                  </a:lnTo>
                  <a:lnTo>
                    <a:pt x="249" y="623"/>
                  </a:lnTo>
                  <a:lnTo>
                    <a:pt x="249" y="623"/>
                  </a:lnTo>
                  <a:lnTo>
                    <a:pt x="248" y="623"/>
                  </a:lnTo>
                  <a:lnTo>
                    <a:pt x="244" y="621"/>
                  </a:lnTo>
                  <a:lnTo>
                    <a:pt x="244" y="620"/>
                  </a:lnTo>
                  <a:lnTo>
                    <a:pt x="242" y="621"/>
                  </a:lnTo>
                  <a:lnTo>
                    <a:pt x="241" y="621"/>
                  </a:lnTo>
                  <a:lnTo>
                    <a:pt x="241" y="621"/>
                  </a:lnTo>
                  <a:lnTo>
                    <a:pt x="238" y="623"/>
                  </a:lnTo>
                  <a:lnTo>
                    <a:pt x="235" y="623"/>
                  </a:lnTo>
                  <a:lnTo>
                    <a:pt x="234" y="623"/>
                  </a:lnTo>
                  <a:lnTo>
                    <a:pt x="231" y="626"/>
                  </a:lnTo>
                  <a:lnTo>
                    <a:pt x="230" y="626"/>
                  </a:lnTo>
                  <a:lnTo>
                    <a:pt x="229" y="626"/>
                  </a:lnTo>
                  <a:lnTo>
                    <a:pt x="229" y="628"/>
                  </a:lnTo>
                  <a:lnTo>
                    <a:pt x="229" y="632"/>
                  </a:lnTo>
                  <a:lnTo>
                    <a:pt x="229" y="632"/>
                  </a:lnTo>
                  <a:lnTo>
                    <a:pt x="229" y="634"/>
                  </a:lnTo>
                  <a:lnTo>
                    <a:pt x="227" y="635"/>
                  </a:lnTo>
                  <a:lnTo>
                    <a:pt x="226" y="637"/>
                  </a:lnTo>
                  <a:lnTo>
                    <a:pt x="223" y="639"/>
                  </a:lnTo>
                  <a:lnTo>
                    <a:pt x="222" y="639"/>
                  </a:lnTo>
                  <a:lnTo>
                    <a:pt x="222" y="641"/>
                  </a:lnTo>
                  <a:lnTo>
                    <a:pt x="222" y="643"/>
                  </a:lnTo>
                  <a:lnTo>
                    <a:pt x="220" y="646"/>
                  </a:lnTo>
                  <a:lnTo>
                    <a:pt x="219" y="648"/>
                  </a:lnTo>
                  <a:lnTo>
                    <a:pt x="219" y="648"/>
                  </a:lnTo>
                  <a:lnTo>
                    <a:pt x="219" y="650"/>
                  </a:lnTo>
                  <a:lnTo>
                    <a:pt x="219" y="652"/>
                  </a:lnTo>
                  <a:lnTo>
                    <a:pt x="219" y="656"/>
                  </a:lnTo>
                  <a:lnTo>
                    <a:pt x="217" y="656"/>
                  </a:lnTo>
                  <a:lnTo>
                    <a:pt x="216" y="657"/>
                  </a:lnTo>
                  <a:lnTo>
                    <a:pt x="216" y="659"/>
                  </a:lnTo>
                  <a:lnTo>
                    <a:pt x="212" y="663"/>
                  </a:lnTo>
                  <a:lnTo>
                    <a:pt x="212" y="663"/>
                  </a:lnTo>
                  <a:lnTo>
                    <a:pt x="211" y="664"/>
                  </a:lnTo>
                  <a:lnTo>
                    <a:pt x="211" y="666"/>
                  </a:lnTo>
                  <a:lnTo>
                    <a:pt x="211" y="667"/>
                  </a:lnTo>
                  <a:lnTo>
                    <a:pt x="211" y="668"/>
                  </a:lnTo>
                  <a:lnTo>
                    <a:pt x="208" y="673"/>
                  </a:lnTo>
                  <a:lnTo>
                    <a:pt x="204" y="677"/>
                  </a:lnTo>
                  <a:lnTo>
                    <a:pt x="204" y="677"/>
                  </a:lnTo>
                  <a:lnTo>
                    <a:pt x="202" y="678"/>
                  </a:lnTo>
                  <a:lnTo>
                    <a:pt x="202" y="678"/>
                  </a:lnTo>
                  <a:lnTo>
                    <a:pt x="202" y="681"/>
                  </a:lnTo>
                  <a:lnTo>
                    <a:pt x="201" y="684"/>
                  </a:lnTo>
                  <a:lnTo>
                    <a:pt x="197" y="686"/>
                  </a:lnTo>
                  <a:lnTo>
                    <a:pt x="190" y="689"/>
                  </a:lnTo>
                  <a:lnTo>
                    <a:pt x="186" y="689"/>
                  </a:lnTo>
                  <a:lnTo>
                    <a:pt x="184" y="691"/>
                  </a:lnTo>
                  <a:lnTo>
                    <a:pt x="183" y="695"/>
                  </a:lnTo>
                  <a:lnTo>
                    <a:pt x="180" y="696"/>
                  </a:lnTo>
                  <a:lnTo>
                    <a:pt x="179" y="697"/>
                  </a:lnTo>
                  <a:lnTo>
                    <a:pt x="177" y="699"/>
                  </a:lnTo>
                  <a:lnTo>
                    <a:pt x="177" y="700"/>
                  </a:lnTo>
                  <a:lnTo>
                    <a:pt x="175" y="706"/>
                  </a:lnTo>
                  <a:lnTo>
                    <a:pt x="172" y="707"/>
                  </a:lnTo>
                  <a:lnTo>
                    <a:pt x="172" y="708"/>
                  </a:lnTo>
                  <a:lnTo>
                    <a:pt x="172" y="708"/>
                  </a:lnTo>
                  <a:lnTo>
                    <a:pt x="172" y="710"/>
                  </a:lnTo>
                  <a:lnTo>
                    <a:pt x="172" y="711"/>
                  </a:lnTo>
                  <a:lnTo>
                    <a:pt x="170" y="711"/>
                  </a:lnTo>
                  <a:lnTo>
                    <a:pt x="170" y="713"/>
                  </a:lnTo>
                  <a:lnTo>
                    <a:pt x="169" y="715"/>
                  </a:lnTo>
                  <a:lnTo>
                    <a:pt x="169" y="717"/>
                  </a:lnTo>
                  <a:lnTo>
                    <a:pt x="169" y="717"/>
                  </a:lnTo>
                  <a:lnTo>
                    <a:pt x="166" y="720"/>
                  </a:lnTo>
                  <a:lnTo>
                    <a:pt x="166" y="721"/>
                  </a:lnTo>
                  <a:lnTo>
                    <a:pt x="166" y="721"/>
                  </a:lnTo>
                  <a:lnTo>
                    <a:pt x="166" y="722"/>
                  </a:lnTo>
                  <a:lnTo>
                    <a:pt x="166" y="722"/>
                  </a:lnTo>
                  <a:lnTo>
                    <a:pt x="168" y="725"/>
                  </a:lnTo>
                  <a:lnTo>
                    <a:pt x="168" y="725"/>
                  </a:lnTo>
                  <a:lnTo>
                    <a:pt x="168" y="728"/>
                  </a:lnTo>
                  <a:lnTo>
                    <a:pt x="170" y="733"/>
                  </a:lnTo>
                  <a:lnTo>
                    <a:pt x="172" y="736"/>
                  </a:lnTo>
                  <a:lnTo>
                    <a:pt x="172" y="738"/>
                  </a:lnTo>
                  <a:lnTo>
                    <a:pt x="172" y="739"/>
                  </a:lnTo>
                  <a:lnTo>
                    <a:pt x="172" y="740"/>
                  </a:lnTo>
                  <a:lnTo>
                    <a:pt x="173" y="742"/>
                  </a:lnTo>
                  <a:lnTo>
                    <a:pt x="173" y="742"/>
                  </a:lnTo>
                  <a:lnTo>
                    <a:pt x="175" y="742"/>
                  </a:lnTo>
                  <a:lnTo>
                    <a:pt x="176" y="742"/>
                  </a:lnTo>
                  <a:lnTo>
                    <a:pt x="176" y="742"/>
                  </a:lnTo>
                  <a:lnTo>
                    <a:pt x="177" y="742"/>
                  </a:lnTo>
                  <a:lnTo>
                    <a:pt x="177" y="743"/>
                  </a:lnTo>
                  <a:lnTo>
                    <a:pt x="179" y="744"/>
                  </a:lnTo>
                  <a:lnTo>
                    <a:pt x="180" y="746"/>
                  </a:lnTo>
                  <a:lnTo>
                    <a:pt x="182" y="747"/>
                  </a:lnTo>
                  <a:lnTo>
                    <a:pt x="182" y="747"/>
                  </a:lnTo>
                  <a:lnTo>
                    <a:pt x="182" y="749"/>
                  </a:lnTo>
                  <a:lnTo>
                    <a:pt x="182" y="750"/>
                  </a:lnTo>
                  <a:lnTo>
                    <a:pt x="183" y="758"/>
                  </a:lnTo>
                  <a:lnTo>
                    <a:pt x="177" y="761"/>
                  </a:lnTo>
                  <a:lnTo>
                    <a:pt x="175" y="762"/>
                  </a:lnTo>
                  <a:lnTo>
                    <a:pt x="175" y="764"/>
                  </a:lnTo>
                  <a:lnTo>
                    <a:pt x="173" y="765"/>
                  </a:lnTo>
                  <a:lnTo>
                    <a:pt x="172" y="767"/>
                  </a:lnTo>
                  <a:lnTo>
                    <a:pt x="172" y="767"/>
                  </a:lnTo>
                  <a:lnTo>
                    <a:pt x="170" y="767"/>
                  </a:lnTo>
                  <a:lnTo>
                    <a:pt x="169" y="767"/>
                  </a:lnTo>
                  <a:lnTo>
                    <a:pt x="169" y="767"/>
                  </a:lnTo>
                  <a:lnTo>
                    <a:pt x="168" y="765"/>
                  </a:lnTo>
                  <a:lnTo>
                    <a:pt x="166" y="764"/>
                  </a:lnTo>
                  <a:lnTo>
                    <a:pt x="166" y="764"/>
                  </a:lnTo>
                  <a:lnTo>
                    <a:pt x="165" y="761"/>
                  </a:lnTo>
                  <a:lnTo>
                    <a:pt x="164" y="757"/>
                  </a:lnTo>
                  <a:lnTo>
                    <a:pt x="162" y="756"/>
                  </a:lnTo>
                  <a:lnTo>
                    <a:pt x="161" y="756"/>
                  </a:lnTo>
                  <a:lnTo>
                    <a:pt x="159" y="756"/>
                  </a:lnTo>
                  <a:lnTo>
                    <a:pt x="158" y="756"/>
                  </a:lnTo>
                  <a:lnTo>
                    <a:pt x="157" y="754"/>
                  </a:lnTo>
                  <a:lnTo>
                    <a:pt x="155" y="756"/>
                  </a:lnTo>
                  <a:lnTo>
                    <a:pt x="154" y="756"/>
                  </a:lnTo>
                  <a:lnTo>
                    <a:pt x="152" y="756"/>
                  </a:lnTo>
                  <a:lnTo>
                    <a:pt x="152" y="754"/>
                  </a:lnTo>
                  <a:lnTo>
                    <a:pt x="150" y="754"/>
                  </a:lnTo>
                  <a:lnTo>
                    <a:pt x="150" y="756"/>
                  </a:lnTo>
                  <a:lnTo>
                    <a:pt x="147" y="758"/>
                  </a:lnTo>
                  <a:lnTo>
                    <a:pt x="146" y="760"/>
                  </a:lnTo>
                  <a:lnTo>
                    <a:pt x="144" y="762"/>
                  </a:lnTo>
                  <a:lnTo>
                    <a:pt x="144" y="764"/>
                  </a:lnTo>
                  <a:lnTo>
                    <a:pt x="144" y="764"/>
                  </a:lnTo>
                  <a:lnTo>
                    <a:pt x="141" y="765"/>
                  </a:lnTo>
                  <a:lnTo>
                    <a:pt x="141" y="767"/>
                  </a:lnTo>
                  <a:lnTo>
                    <a:pt x="141" y="767"/>
                  </a:lnTo>
                  <a:lnTo>
                    <a:pt x="139" y="768"/>
                  </a:lnTo>
                  <a:lnTo>
                    <a:pt x="136" y="768"/>
                  </a:lnTo>
                  <a:lnTo>
                    <a:pt x="134" y="769"/>
                  </a:lnTo>
                  <a:lnTo>
                    <a:pt x="134" y="769"/>
                  </a:lnTo>
                  <a:lnTo>
                    <a:pt x="133" y="768"/>
                  </a:lnTo>
                  <a:lnTo>
                    <a:pt x="133" y="768"/>
                  </a:lnTo>
                  <a:lnTo>
                    <a:pt x="133" y="767"/>
                  </a:lnTo>
                  <a:lnTo>
                    <a:pt x="134" y="767"/>
                  </a:lnTo>
                  <a:lnTo>
                    <a:pt x="134" y="765"/>
                  </a:lnTo>
                  <a:lnTo>
                    <a:pt x="133" y="764"/>
                  </a:lnTo>
                  <a:lnTo>
                    <a:pt x="132" y="761"/>
                  </a:lnTo>
                  <a:lnTo>
                    <a:pt x="128" y="760"/>
                  </a:lnTo>
                  <a:lnTo>
                    <a:pt x="126" y="758"/>
                  </a:lnTo>
                  <a:lnTo>
                    <a:pt x="125" y="758"/>
                  </a:lnTo>
                  <a:lnTo>
                    <a:pt x="123" y="760"/>
                  </a:lnTo>
                  <a:lnTo>
                    <a:pt x="122" y="760"/>
                  </a:lnTo>
                  <a:lnTo>
                    <a:pt x="121" y="760"/>
                  </a:lnTo>
                  <a:lnTo>
                    <a:pt x="117" y="758"/>
                  </a:lnTo>
                  <a:lnTo>
                    <a:pt x="115" y="758"/>
                  </a:lnTo>
                  <a:lnTo>
                    <a:pt x="114" y="758"/>
                  </a:lnTo>
                  <a:lnTo>
                    <a:pt x="111" y="758"/>
                  </a:lnTo>
                  <a:lnTo>
                    <a:pt x="108" y="761"/>
                  </a:lnTo>
                  <a:lnTo>
                    <a:pt x="107" y="761"/>
                  </a:lnTo>
                  <a:lnTo>
                    <a:pt x="103" y="761"/>
                  </a:lnTo>
                  <a:lnTo>
                    <a:pt x="101" y="760"/>
                  </a:lnTo>
                  <a:lnTo>
                    <a:pt x="100" y="760"/>
                  </a:lnTo>
                  <a:lnTo>
                    <a:pt x="89" y="751"/>
                  </a:lnTo>
                  <a:lnTo>
                    <a:pt x="87" y="751"/>
                  </a:lnTo>
                  <a:lnTo>
                    <a:pt x="86" y="750"/>
                  </a:lnTo>
                  <a:lnTo>
                    <a:pt x="85" y="750"/>
                  </a:lnTo>
                  <a:lnTo>
                    <a:pt x="83" y="750"/>
                  </a:lnTo>
                  <a:lnTo>
                    <a:pt x="83" y="750"/>
                  </a:lnTo>
                  <a:lnTo>
                    <a:pt x="82" y="749"/>
                  </a:lnTo>
                  <a:lnTo>
                    <a:pt x="82" y="747"/>
                  </a:lnTo>
                  <a:lnTo>
                    <a:pt x="81" y="747"/>
                  </a:lnTo>
                  <a:lnTo>
                    <a:pt x="79" y="749"/>
                  </a:lnTo>
                  <a:lnTo>
                    <a:pt x="78" y="749"/>
                  </a:lnTo>
                  <a:lnTo>
                    <a:pt x="75" y="747"/>
                  </a:lnTo>
                  <a:lnTo>
                    <a:pt x="72" y="747"/>
                  </a:lnTo>
                  <a:lnTo>
                    <a:pt x="72" y="747"/>
                  </a:lnTo>
                  <a:lnTo>
                    <a:pt x="71" y="749"/>
                  </a:lnTo>
                  <a:lnTo>
                    <a:pt x="69" y="749"/>
                  </a:lnTo>
                  <a:lnTo>
                    <a:pt x="68" y="749"/>
                  </a:lnTo>
                  <a:lnTo>
                    <a:pt x="64" y="747"/>
                  </a:lnTo>
                  <a:lnTo>
                    <a:pt x="58" y="746"/>
                  </a:lnTo>
                  <a:lnTo>
                    <a:pt x="57" y="744"/>
                  </a:lnTo>
                  <a:lnTo>
                    <a:pt x="56" y="744"/>
                  </a:lnTo>
                  <a:lnTo>
                    <a:pt x="56" y="743"/>
                  </a:lnTo>
                  <a:lnTo>
                    <a:pt x="56" y="742"/>
                  </a:lnTo>
                  <a:lnTo>
                    <a:pt x="56" y="740"/>
                  </a:lnTo>
                  <a:lnTo>
                    <a:pt x="54" y="739"/>
                  </a:lnTo>
                  <a:lnTo>
                    <a:pt x="53" y="738"/>
                  </a:lnTo>
                  <a:lnTo>
                    <a:pt x="53" y="736"/>
                  </a:lnTo>
                  <a:lnTo>
                    <a:pt x="52" y="736"/>
                  </a:lnTo>
                  <a:lnTo>
                    <a:pt x="50" y="735"/>
                  </a:lnTo>
                  <a:lnTo>
                    <a:pt x="49" y="735"/>
                  </a:lnTo>
                  <a:lnTo>
                    <a:pt x="49" y="735"/>
                  </a:lnTo>
                  <a:lnTo>
                    <a:pt x="47" y="736"/>
                  </a:lnTo>
                  <a:lnTo>
                    <a:pt x="47" y="736"/>
                  </a:lnTo>
                  <a:lnTo>
                    <a:pt x="46" y="736"/>
                  </a:lnTo>
                  <a:lnTo>
                    <a:pt x="45" y="736"/>
                  </a:lnTo>
                  <a:lnTo>
                    <a:pt x="45" y="736"/>
                  </a:lnTo>
                  <a:lnTo>
                    <a:pt x="43" y="736"/>
                  </a:lnTo>
                  <a:lnTo>
                    <a:pt x="42" y="736"/>
                  </a:lnTo>
                  <a:lnTo>
                    <a:pt x="42" y="736"/>
                  </a:lnTo>
                  <a:lnTo>
                    <a:pt x="40" y="736"/>
                  </a:lnTo>
                  <a:lnTo>
                    <a:pt x="39" y="735"/>
                  </a:lnTo>
                  <a:lnTo>
                    <a:pt x="39" y="735"/>
                  </a:lnTo>
                  <a:lnTo>
                    <a:pt x="39" y="735"/>
                  </a:lnTo>
                  <a:lnTo>
                    <a:pt x="38" y="735"/>
                  </a:lnTo>
                  <a:lnTo>
                    <a:pt x="35" y="736"/>
                  </a:lnTo>
                  <a:lnTo>
                    <a:pt x="34" y="738"/>
                  </a:lnTo>
                  <a:lnTo>
                    <a:pt x="32" y="738"/>
                  </a:lnTo>
                  <a:lnTo>
                    <a:pt x="25" y="736"/>
                  </a:lnTo>
                  <a:lnTo>
                    <a:pt x="25" y="735"/>
                  </a:lnTo>
                  <a:lnTo>
                    <a:pt x="24" y="732"/>
                  </a:lnTo>
                  <a:lnTo>
                    <a:pt x="22" y="731"/>
                  </a:lnTo>
                  <a:lnTo>
                    <a:pt x="20" y="728"/>
                  </a:lnTo>
                  <a:lnTo>
                    <a:pt x="17" y="726"/>
                  </a:lnTo>
                  <a:lnTo>
                    <a:pt x="16" y="725"/>
                  </a:lnTo>
                  <a:lnTo>
                    <a:pt x="14" y="725"/>
                  </a:lnTo>
                  <a:lnTo>
                    <a:pt x="11" y="724"/>
                  </a:lnTo>
                  <a:lnTo>
                    <a:pt x="11" y="722"/>
                  </a:lnTo>
                  <a:lnTo>
                    <a:pt x="9" y="722"/>
                  </a:lnTo>
                  <a:lnTo>
                    <a:pt x="9" y="721"/>
                  </a:lnTo>
                  <a:lnTo>
                    <a:pt x="9" y="720"/>
                  </a:lnTo>
                  <a:lnTo>
                    <a:pt x="9" y="720"/>
                  </a:lnTo>
                  <a:lnTo>
                    <a:pt x="9" y="717"/>
                  </a:lnTo>
                  <a:lnTo>
                    <a:pt x="9" y="717"/>
                  </a:lnTo>
                  <a:lnTo>
                    <a:pt x="9" y="715"/>
                  </a:lnTo>
                  <a:lnTo>
                    <a:pt x="10" y="715"/>
                  </a:lnTo>
                  <a:lnTo>
                    <a:pt x="10" y="714"/>
                  </a:lnTo>
                  <a:lnTo>
                    <a:pt x="10" y="714"/>
                  </a:lnTo>
                  <a:lnTo>
                    <a:pt x="9" y="713"/>
                  </a:lnTo>
                  <a:lnTo>
                    <a:pt x="9" y="713"/>
                  </a:lnTo>
                  <a:lnTo>
                    <a:pt x="9" y="711"/>
                  </a:lnTo>
                  <a:lnTo>
                    <a:pt x="7" y="711"/>
                  </a:lnTo>
                  <a:lnTo>
                    <a:pt x="7" y="708"/>
                  </a:lnTo>
                  <a:lnTo>
                    <a:pt x="6" y="708"/>
                  </a:lnTo>
                  <a:lnTo>
                    <a:pt x="6" y="707"/>
                  </a:lnTo>
                  <a:lnTo>
                    <a:pt x="6" y="707"/>
                  </a:lnTo>
                  <a:lnTo>
                    <a:pt x="2" y="704"/>
                  </a:lnTo>
                  <a:lnTo>
                    <a:pt x="2" y="703"/>
                  </a:lnTo>
                  <a:lnTo>
                    <a:pt x="2" y="702"/>
                  </a:lnTo>
                  <a:lnTo>
                    <a:pt x="2" y="700"/>
                  </a:lnTo>
                  <a:lnTo>
                    <a:pt x="3" y="699"/>
                  </a:lnTo>
                  <a:lnTo>
                    <a:pt x="3" y="699"/>
                  </a:lnTo>
                  <a:lnTo>
                    <a:pt x="3" y="697"/>
                  </a:lnTo>
                  <a:lnTo>
                    <a:pt x="2" y="697"/>
                  </a:lnTo>
                  <a:lnTo>
                    <a:pt x="0" y="695"/>
                  </a:lnTo>
                  <a:lnTo>
                    <a:pt x="0" y="695"/>
                  </a:lnTo>
                  <a:lnTo>
                    <a:pt x="0" y="693"/>
                  </a:lnTo>
                  <a:lnTo>
                    <a:pt x="0" y="693"/>
                  </a:lnTo>
                  <a:lnTo>
                    <a:pt x="2" y="692"/>
                  </a:lnTo>
                  <a:lnTo>
                    <a:pt x="2" y="692"/>
                  </a:lnTo>
                  <a:lnTo>
                    <a:pt x="3" y="692"/>
                  </a:lnTo>
                  <a:lnTo>
                    <a:pt x="6" y="692"/>
                  </a:lnTo>
                  <a:lnTo>
                    <a:pt x="9" y="692"/>
                  </a:lnTo>
                  <a:lnTo>
                    <a:pt x="11" y="689"/>
                  </a:lnTo>
                  <a:lnTo>
                    <a:pt x="13" y="689"/>
                  </a:lnTo>
                  <a:lnTo>
                    <a:pt x="14" y="689"/>
                  </a:lnTo>
                  <a:lnTo>
                    <a:pt x="16" y="689"/>
                  </a:lnTo>
                  <a:lnTo>
                    <a:pt x="17" y="688"/>
                  </a:lnTo>
                  <a:lnTo>
                    <a:pt x="20" y="685"/>
                  </a:lnTo>
                  <a:lnTo>
                    <a:pt x="20" y="684"/>
                  </a:lnTo>
                  <a:lnTo>
                    <a:pt x="21" y="682"/>
                  </a:lnTo>
                  <a:lnTo>
                    <a:pt x="21" y="681"/>
                  </a:lnTo>
                  <a:lnTo>
                    <a:pt x="21" y="679"/>
                  </a:lnTo>
                  <a:lnTo>
                    <a:pt x="21" y="678"/>
                  </a:lnTo>
                  <a:lnTo>
                    <a:pt x="22" y="678"/>
                  </a:lnTo>
                  <a:lnTo>
                    <a:pt x="24" y="677"/>
                  </a:lnTo>
                  <a:lnTo>
                    <a:pt x="28" y="678"/>
                  </a:lnTo>
                  <a:lnTo>
                    <a:pt x="28" y="678"/>
                  </a:lnTo>
                  <a:lnTo>
                    <a:pt x="29" y="678"/>
                  </a:lnTo>
                  <a:lnTo>
                    <a:pt x="31" y="678"/>
                  </a:lnTo>
                  <a:lnTo>
                    <a:pt x="31" y="677"/>
                  </a:lnTo>
                  <a:lnTo>
                    <a:pt x="31" y="675"/>
                  </a:lnTo>
                  <a:lnTo>
                    <a:pt x="31" y="667"/>
                  </a:lnTo>
                  <a:lnTo>
                    <a:pt x="31" y="664"/>
                  </a:lnTo>
                  <a:lnTo>
                    <a:pt x="29" y="664"/>
                  </a:lnTo>
                  <a:lnTo>
                    <a:pt x="29" y="663"/>
                  </a:lnTo>
                  <a:lnTo>
                    <a:pt x="28" y="660"/>
                  </a:lnTo>
                  <a:lnTo>
                    <a:pt x="28" y="657"/>
                  </a:lnTo>
                  <a:lnTo>
                    <a:pt x="28" y="655"/>
                  </a:lnTo>
                  <a:lnTo>
                    <a:pt x="28" y="653"/>
                  </a:lnTo>
                  <a:lnTo>
                    <a:pt x="28" y="650"/>
                  </a:lnTo>
                  <a:lnTo>
                    <a:pt x="29" y="648"/>
                  </a:lnTo>
                  <a:lnTo>
                    <a:pt x="32" y="645"/>
                  </a:lnTo>
                  <a:lnTo>
                    <a:pt x="36" y="641"/>
                  </a:lnTo>
                  <a:lnTo>
                    <a:pt x="38" y="639"/>
                  </a:lnTo>
                  <a:lnTo>
                    <a:pt x="39" y="637"/>
                  </a:lnTo>
                  <a:lnTo>
                    <a:pt x="39" y="634"/>
                  </a:lnTo>
                  <a:lnTo>
                    <a:pt x="40" y="630"/>
                  </a:lnTo>
                  <a:lnTo>
                    <a:pt x="42" y="627"/>
                  </a:lnTo>
                  <a:lnTo>
                    <a:pt x="45" y="623"/>
                  </a:lnTo>
                  <a:lnTo>
                    <a:pt x="46" y="619"/>
                  </a:lnTo>
                  <a:lnTo>
                    <a:pt x="47" y="617"/>
                  </a:lnTo>
                  <a:lnTo>
                    <a:pt x="50" y="614"/>
                  </a:lnTo>
                  <a:lnTo>
                    <a:pt x="53" y="612"/>
                  </a:lnTo>
                  <a:lnTo>
                    <a:pt x="56" y="606"/>
                  </a:lnTo>
                  <a:lnTo>
                    <a:pt x="56" y="606"/>
                  </a:lnTo>
                  <a:lnTo>
                    <a:pt x="57" y="601"/>
                  </a:lnTo>
                  <a:lnTo>
                    <a:pt x="58" y="598"/>
                  </a:lnTo>
                  <a:lnTo>
                    <a:pt x="58" y="596"/>
                  </a:lnTo>
                  <a:lnTo>
                    <a:pt x="60" y="595"/>
                  </a:lnTo>
                  <a:lnTo>
                    <a:pt x="60" y="587"/>
                  </a:lnTo>
                  <a:lnTo>
                    <a:pt x="60" y="584"/>
                  </a:lnTo>
                  <a:lnTo>
                    <a:pt x="53" y="577"/>
                  </a:lnTo>
                  <a:lnTo>
                    <a:pt x="50" y="569"/>
                  </a:lnTo>
                  <a:lnTo>
                    <a:pt x="50" y="567"/>
                  </a:lnTo>
                  <a:lnTo>
                    <a:pt x="45" y="558"/>
                  </a:lnTo>
                  <a:lnTo>
                    <a:pt x="42" y="555"/>
                  </a:lnTo>
                  <a:lnTo>
                    <a:pt x="40" y="555"/>
                  </a:lnTo>
                  <a:lnTo>
                    <a:pt x="40" y="554"/>
                  </a:lnTo>
                  <a:lnTo>
                    <a:pt x="39" y="552"/>
                  </a:lnTo>
                  <a:lnTo>
                    <a:pt x="38" y="545"/>
                  </a:lnTo>
                  <a:lnTo>
                    <a:pt x="38" y="544"/>
                  </a:lnTo>
                  <a:lnTo>
                    <a:pt x="36" y="543"/>
                  </a:lnTo>
                  <a:lnTo>
                    <a:pt x="34" y="538"/>
                  </a:lnTo>
                  <a:lnTo>
                    <a:pt x="34" y="537"/>
                  </a:lnTo>
                  <a:lnTo>
                    <a:pt x="32" y="531"/>
                  </a:lnTo>
                  <a:lnTo>
                    <a:pt x="29" y="531"/>
                  </a:lnTo>
                  <a:lnTo>
                    <a:pt x="28" y="530"/>
                  </a:lnTo>
                  <a:lnTo>
                    <a:pt x="28" y="530"/>
                  </a:lnTo>
                  <a:lnTo>
                    <a:pt x="25" y="527"/>
                  </a:lnTo>
                  <a:lnTo>
                    <a:pt x="24" y="526"/>
                  </a:lnTo>
                  <a:lnTo>
                    <a:pt x="22" y="526"/>
                  </a:lnTo>
                  <a:lnTo>
                    <a:pt x="21" y="525"/>
                  </a:lnTo>
                  <a:lnTo>
                    <a:pt x="11" y="520"/>
                  </a:lnTo>
                  <a:lnTo>
                    <a:pt x="10" y="520"/>
                  </a:lnTo>
                  <a:lnTo>
                    <a:pt x="9" y="520"/>
                  </a:lnTo>
                  <a:lnTo>
                    <a:pt x="9" y="519"/>
                  </a:lnTo>
                  <a:lnTo>
                    <a:pt x="9" y="518"/>
                  </a:lnTo>
                  <a:lnTo>
                    <a:pt x="7" y="509"/>
                  </a:lnTo>
                  <a:lnTo>
                    <a:pt x="7" y="507"/>
                  </a:lnTo>
                  <a:lnTo>
                    <a:pt x="7" y="505"/>
                  </a:lnTo>
                  <a:lnTo>
                    <a:pt x="7" y="502"/>
                  </a:lnTo>
                  <a:lnTo>
                    <a:pt x="9" y="500"/>
                  </a:lnTo>
                  <a:lnTo>
                    <a:pt x="9" y="498"/>
                  </a:lnTo>
                  <a:lnTo>
                    <a:pt x="9" y="497"/>
                  </a:lnTo>
                  <a:lnTo>
                    <a:pt x="9" y="496"/>
                  </a:lnTo>
                  <a:lnTo>
                    <a:pt x="9" y="489"/>
                  </a:lnTo>
                  <a:lnTo>
                    <a:pt x="9" y="487"/>
                  </a:lnTo>
                  <a:lnTo>
                    <a:pt x="10" y="484"/>
                  </a:lnTo>
                  <a:lnTo>
                    <a:pt x="14" y="478"/>
                  </a:lnTo>
                  <a:lnTo>
                    <a:pt x="14" y="476"/>
                  </a:lnTo>
                  <a:lnTo>
                    <a:pt x="16" y="475"/>
                  </a:lnTo>
                  <a:lnTo>
                    <a:pt x="17" y="473"/>
                  </a:lnTo>
                  <a:lnTo>
                    <a:pt x="21" y="473"/>
                  </a:lnTo>
                  <a:lnTo>
                    <a:pt x="22" y="472"/>
                  </a:lnTo>
                  <a:lnTo>
                    <a:pt x="22" y="471"/>
                  </a:lnTo>
                  <a:lnTo>
                    <a:pt x="22" y="469"/>
                  </a:lnTo>
                  <a:lnTo>
                    <a:pt x="22" y="468"/>
                  </a:lnTo>
                  <a:lnTo>
                    <a:pt x="22" y="466"/>
                  </a:lnTo>
                  <a:lnTo>
                    <a:pt x="28" y="465"/>
                  </a:lnTo>
                  <a:lnTo>
                    <a:pt x="32" y="460"/>
                  </a:lnTo>
                  <a:lnTo>
                    <a:pt x="35" y="455"/>
                  </a:lnTo>
                  <a:lnTo>
                    <a:pt x="35" y="454"/>
                  </a:lnTo>
                  <a:lnTo>
                    <a:pt x="32" y="450"/>
                  </a:lnTo>
                  <a:lnTo>
                    <a:pt x="31" y="449"/>
                  </a:lnTo>
                  <a:lnTo>
                    <a:pt x="29" y="446"/>
                  </a:lnTo>
                  <a:lnTo>
                    <a:pt x="29" y="444"/>
                  </a:lnTo>
                  <a:lnTo>
                    <a:pt x="28" y="443"/>
                  </a:lnTo>
                  <a:lnTo>
                    <a:pt x="28" y="442"/>
                  </a:lnTo>
                  <a:lnTo>
                    <a:pt x="28" y="440"/>
                  </a:lnTo>
                  <a:lnTo>
                    <a:pt x="29" y="440"/>
                  </a:lnTo>
                  <a:lnTo>
                    <a:pt x="29" y="437"/>
                  </a:lnTo>
                  <a:lnTo>
                    <a:pt x="31" y="437"/>
                  </a:lnTo>
                  <a:lnTo>
                    <a:pt x="34" y="435"/>
                  </a:lnTo>
                  <a:lnTo>
                    <a:pt x="34" y="435"/>
                  </a:lnTo>
                  <a:lnTo>
                    <a:pt x="35" y="432"/>
                  </a:lnTo>
                  <a:lnTo>
                    <a:pt x="36" y="429"/>
                  </a:lnTo>
                  <a:lnTo>
                    <a:pt x="36" y="426"/>
                  </a:lnTo>
                  <a:lnTo>
                    <a:pt x="38" y="425"/>
                  </a:lnTo>
                  <a:lnTo>
                    <a:pt x="39" y="424"/>
                  </a:lnTo>
                  <a:lnTo>
                    <a:pt x="39" y="424"/>
                  </a:lnTo>
                  <a:lnTo>
                    <a:pt x="40" y="424"/>
                  </a:lnTo>
                  <a:lnTo>
                    <a:pt x="43" y="424"/>
                  </a:lnTo>
                  <a:lnTo>
                    <a:pt x="45" y="424"/>
                  </a:lnTo>
                  <a:lnTo>
                    <a:pt x="47" y="422"/>
                  </a:lnTo>
                  <a:lnTo>
                    <a:pt x="49" y="421"/>
                  </a:lnTo>
                  <a:lnTo>
                    <a:pt x="52" y="419"/>
                  </a:lnTo>
                  <a:lnTo>
                    <a:pt x="53" y="419"/>
                  </a:lnTo>
                  <a:lnTo>
                    <a:pt x="53" y="419"/>
                  </a:lnTo>
                  <a:lnTo>
                    <a:pt x="54" y="421"/>
                  </a:lnTo>
                  <a:lnTo>
                    <a:pt x="56" y="422"/>
                  </a:lnTo>
                  <a:lnTo>
                    <a:pt x="58" y="425"/>
                  </a:lnTo>
                  <a:lnTo>
                    <a:pt x="60" y="426"/>
                  </a:lnTo>
                  <a:lnTo>
                    <a:pt x="61" y="426"/>
                  </a:lnTo>
                  <a:lnTo>
                    <a:pt x="61" y="426"/>
                  </a:lnTo>
                  <a:lnTo>
                    <a:pt x="64" y="425"/>
                  </a:lnTo>
                  <a:lnTo>
                    <a:pt x="65" y="425"/>
                  </a:lnTo>
                  <a:lnTo>
                    <a:pt x="65" y="425"/>
                  </a:lnTo>
                  <a:lnTo>
                    <a:pt x="69" y="425"/>
                  </a:lnTo>
                  <a:lnTo>
                    <a:pt x="72" y="425"/>
                  </a:lnTo>
                  <a:lnTo>
                    <a:pt x="72" y="425"/>
                  </a:lnTo>
                  <a:lnTo>
                    <a:pt x="74" y="425"/>
                  </a:lnTo>
                  <a:lnTo>
                    <a:pt x="75" y="424"/>
                  </a:lnTo>
                  <a:lnTo>
                    <a:pt x="75" y="424"/>
                  </a:lnTo>
                  <a:lnTo>
                    <a:pt x="78" y="418"/>
                  </a:lnTo>
                  <a:lnTo>
                    <a:pt x="79" y="418"/>
                  </a:lnTo>
                  <a:lnTo>
                    <a:pt x="81" y="417"/>
                  </a:lnTo>
                  <a:lnTo>
                    <a:pt x="83" y="415"/>
                  </a:lnTo>
                  <a:lnTo>
                    <a:pt x="85" y="415"/>
                  </a:lnTo>
                  <a:lnTo>
                    <a:pt x="86" y="414"/>
                  </a:lnTo>
                  <a:lnTo>
                    <a:pt x="86" y="414"/>
                  </a:lnTo>
                  <a:lnTo>
                    <a:pt x="87" y="413"/>
                  </a:lnTo>
                  <a:lnTo>
                    <a:pt x="87" y="410"/>
                  </a:lnTo>
                  <a:lnTo>
                    <a:pt x="87" y="410"/>
                  </a:lnTo>
                  <a:lnTo>
                    <a:pt x="89" y="407"/>
                  </a:lnTo>
                  <a:lnTo>
                    <a:pt x="89" y="400"/>
                  </a:lnTo>
                  <a:lnTo>
                    <a:pt x="89" y="400"/>
                  </a:lnTo>
                  <a:lnTo>
                    <a:pt x="89" y="399"/>
                  </a:lnTo>
                  <a:lnTo>
                    <a:pt x="89" y="397"/>
                  </a:lnTo>
                  <a:lnTo>
                    <a:pt x="90" y="396"/>
                  </a:lnTo>
                  <a:lnTo>
                    <a:pt x="92" y="396"/>
                  </a:lnTo>
                  <a:lnTo>
                    <a:pt x="92" y="395"/>
                  </a:lnTo>
                  <a:lnTo>
                    <a:pt x="93" y="392"/>
                  </a:lnTo>
                  <a:lnTo>
                    <a:pt x="93" y="390"/>
                  </a:lnTo>
                  <a:lnTo>
                    <a:pt x="93" y="389"/>
                  </a:lnTo>
                  <a:lnTo>
                    <a:pt x="93" y="388"/>
                  </a:lnTo>
                  <a:lnTo>
                    <a:pt x="94" y="386"/>
                  </a:lnTo>
                  <a:lnTo>
                    <a:pt x="96" y="382"/>
                  </a:lnTo>
                  <a:lnTo>
                    <a:pt x="99" y="377"/>
                  </a:lnTo>
                  <a:lnTo>
                    <a:pt x="99" y="375"/>
                  </a:lnTo>
                  <a:lnTo>
                    <a:pt x="100" y="371"/>
                  </a:lnTo>
                  <a:lnTo>
                    <a:pt x="99" y="370"/>
                  </a:lnTo>
                  <a:lnTo>
                    <a:pt x="97" y="368"/>
                  </a:lnTo>
                  <a:lnTo>
                    <a:pt x="96" y="367"/>
                  </a:lnTo>
                  <a:lnTo>
                    <a:pt x="96" y="367"/>
                  </a:lnTo>
                  <a:lnTo>
                    <a:pt x="94" y="364"/>
                  </a:lnTo>
                  <a:lnTo>
                    <a:pt x="93" y="363"/>
                  </a:lnTo>
                  <a:lnTo>
                    <a:pt x="92" y="363"/>
                  </a:lnTo>
                  <a:lnTo>
                    <a:pt x="90" y="363"/>
                  </a:lnTo>
                  <a:lnTo>
                    <a:pt x="89" y="363"/>
                  </a:lnTo>
                  <a:lnTo>
                    <a:pt x="89" y="361"/>
                  </a:lnTo>
                  <a:lnTo>
                    <a:pt x="89" y="360"/>
                  </a:lnTo>
                  <a:lnTo>
                    <a:pt x="89" y="359"/>
                  </a:lnTo>
                  <a:lnTo>
                    <a:pt x="87" y="357"/>
                  </a:lnTo>
                  <a:lnTo>
                    <a:pt x="87" y="357"/>
                  </a:lnTo>
                  <a:lnTo>
                    <a:pt x="86" y="356"/>
                  </a:lnTo>
                  <a:lnTo>
                    <a:pt x="86" y="354"/>
                  </a:lnTo>
                  <a:lnTo>
                    <a:pt x="86" y="352"/>
                  </a:lnTo>
                  <a:lnTo>
                    <a:pt x="86" y="349"/>
                  </a:lnTo>
                  <a:lnTo>
                    <a:pt x="87" y="346"/>
                  </a:lnTo>
                  <a:lnTo>
                    <a:pt x="87" y="342"/>
                  </a:lnTo>
                  <a:lnTo>
                    <a:pt x="87" y="337"/>
                  </a:lnTo>
                  <a:lnTo>
                    <a:pt x="87" y="337"/>
                  </a:lnTo>
                  <a:lnTo>
                    <a:pt x="86" y="335"/>
                  </a:lnTo>
                  <a:lnTo>
                    <a:pt x="86" y="334"/>
                  </a:lnTo>
                  <a:lnTo>
                    <a:pt x="85" y="332"/>
                  </a:lnTo>
                  <a:lnTo>
                    <a:pt x="85" y="332"/>
                  </a:lnTo>
                  <a:lnTo>
                    <a:pt x="83" y="332"/>
                  </a:lnTo>
                  <a:lnTo>
                    <a:pt x="81" y="332"/>
                  </a:lnTo>
                  <a:lnTo>
                    <a:pt x="81" y="332"/>
                  </a:lnTo>
                  <a:lnTo>
                    <a:pt x="72" y="331"/>
                  </a:lnTo>
                  <a:lnTo>
                    <a:pt x="71" y="330"/>
                  </a:lnTo>
                  <a:lnTo>
                    <a:pt x="69" y="330"/>
                  </a:lnTo>
                  <a:lnTo>
                    <a:pt x="68" y="328"/>
                  </a:lnTo>
                  <a:lnTo>
                    <a:pt x="68" y="328"/>
                  </a:lnTo>
                  <a:lnTo>
                    <a:pt x="67" y="327"/>
                  </a:lnTo>
                  <a:lnTo>
                    <a:pt x="58" y="327"/>
                  </a:lnTo>
                  <a:lnTo>
                    <a:pt x="56" y="325"/>
                  </a:lnTo>
                  <a:lnTo>
                    <a:pt x="56" y="324"/>
                  </a:lnTo>
                  <a:lnTo>
                    <a:pt x="54" y="324"/>
                  </a:lnTo>
                  <a:lnTo>
                    <a:pt x="53" y="320"/>
                  </a:lnTo>
                  <a:lnTo>
                    <a:pt x="53" y="320"/>
                  </a:lnTo>
                  <a:lnTo>
                    <a:pt x="52" y="319"/>
                  </a:lnTo>
                  <a:lnTo>
                    <a:pt x="45" y="314"/>
                  </a:lnTo>
                  <a:lnTo>
                    <a:pt x="45" y="314"/>
                  </a:lnTo>
                  <a:lnTo>
                    <a:pt x="45" y="313"/>
                  </a:lnTo>
                  <a:lnTo>
                    <a:pt x="43" y="312"/>
                  </a:lnTo>
                  <a:lnTo>
                    <a:pt x="45" y="312"/>
                  </a:lnTo>
                  <a:lnTo>
                    <a:pt x="45" y="309"/>
                  </a:lnTo>
                  <a:lnTo>
                    <a:pt x="45" y="309"/>
                  </a:lnTo>
                  <a:lnTo>
                    <a:pt x="46" y="307"/>
                  </a:lnTo>
                  <a:lnTo>
                    <a:pt x="47" y="307"/>
                  </a:lnTo>
                  <a:lnTo>
                    <a:pt x="47" y="306"/>
                  </a:lnTo>
                  <a:lnTo>
                    <a:pt x="47" y="305"/>
                  </a:lnTo>
                  <a:lnTo>
                    <a:pt x="49" y="302"/>
                  </a:lnTo>
                  <a:lnTo>
                    <a:pt x="50" y="302"/>
                  </a:lnTo>
                  <a:lnTo>
                    <a:pt x="50" y="301"/>
                  </a:lnTo>
                  <a:lnTo>
                    <a:pt x="52" y="301"/>
                  </a:lnTo>
                  <a:lnTo>
                    <a:pt x="52" y="302"/>
                  </a:lnTo>
                  <a:lnTo>
                    <a:pt x="53" y="302"/>
                  </a:lnTo>
                  <a:lnTo>
                    <a:pt x="53" y="305"/>
                  </a:lnTo>
                  <a:lnTo>
                    <a:pt x="53" y="305"/>
                  </a:lnTo>
                  <a:lnTo>
                    <a:pt x="54" y="306"/>
                  </a:lnTo>
                  <a:lnTo>
                    <a:pt x="56" y="306"/>
                  </a:lnTo>
                  <a:lnTo>
                    <a:pt x="56" y="306"/>
                  </a:lnTo>
                  <a:lnTo>
                    <a:pt x="57" y="305"/>
                  </a:lnTo>
                  <a:lnTo>
                    <a:pt x="57" y="305"/>
                  </a:lnTo>
                  <a:lnTo>
                    <a:pt x="57" y="298"/>
                  </a:lnTo>
                  <a:lnTo>
                    <a:pt x="58" y="295"/>
                  </a:lnTo>
                  <a:lnTo>
                    <a:pt x="60" y="294"/>
                  </a:lnTo>
                  <a:lnTo>
                    <a:pt x="61" y="292"/>
                  </a:lnTo>
                  <a:lnTo>
                    <a:pt x="65" y="291"/>
                  </a:lnTo>
                  <a:lnTo>
                    <a:pt x="72" y="289"/>
                  </a:lnTo>
                  <a:lnTo>
                    <a:pt x="76" y="287"/>
                  </a:lnTo>
                  <a:lnTo>
                    <a:pt x="92" y="281"/>
                  </a:lnTo>
                  <a:lnTo>
                    <a:pt x="94" y="280"/>
                  </a:lnTo>
                  <a:lnTo>
                    <a:pt x="96" y="280"/>
                  </a:lnTo>
                  <a:lnTo>
                    <a:pt x="97" y="278"/>
                  </a:lnTo>
                  <a:lnTo>
                    <a:pt x="97" y="277"/>
                  </a:lnTo>
                  <a:lnTo>
                    <a:pt x="96" y="276"/>
                  </a:lnTo>
                  <a:lnTo>
                    <a:pt x="94" y="276"/>
                  </a:lnTo>
                  <a:lnTo>
                    <a:pt x="92" y="274"/>
                  </a:lnTo>
                  <a:lnTo>
                    <a:pt x="90" y="274"/>
                  </a:lnTo>
                  <a:lnTo>
                    <a:pt x="86" y="274"/>
                  </a:lnTo>
                  <a:lnTo>
                    <a:pt x="78" y="274"/>
                  </a:lnTo>
                  <a:lnTo>
                    <a:pt x="78" y="273"/>
                  </a:lnTo>
                  <a:lnTo>
                    <a:pt x="76" y="272"/>
                  </a:lnTo>
                  <a:lnTo>
                    <a:pt x="76" y="269"/>
                  </a:lnTo>
                  <a:lnTo>
                    <a:pt x="75" y="266"/>
                  </a:lnTo>
                  <a:lnTo>
                    <a:pt x="74" y="258"/>
                  </a:lnTo>
                  <a:lnTo>
                    <a:pt x="74" y="251"/>
                  </a:lnTo>
                  <a:lnTo>
                    <a:pt x="74" y="251"/>
                  </a:lnTo>
                  <a:lnTo>
                    <a:pt x="74" y="249"/>
                  </a:lnTo>
                  <a:lnTo>
                    <a:pt x="72" y="248"/>
                  </a:lnTo>
                  <a:lnTo>
                    <a:pt x="71" y="245"/>
                  </a:lnTo>
                  <a:lnTo>
                    <a:pt x="68" y="242"/>
                  </a:lnTo>
                  <a:lnTo>
                    <a:pt x="65" y="238"/>
                  </a:lnTo>
                  <a:lnTo>
                    <a:pt x="64" y="238"/>
                  </a:lnTo>
                  <a:lnTo>
                    <a:pt x="64" y="237"/>
                  </a:lnTo>
                  <a:lnTo>
                    <a:pt x="64" y="236"/>
                  </a:lnTo>
                  <a:lnTo>
                    <a:pt x="64" y="234"/>
                  </a:lnTo>
                  <a:lnTo>
                    <a:pt x="64" y="233"/>
                  </a:lnTo>
                  <a:lnTo>
                    <a:pt x="64" y="229"/>
                  </a:lnTo>
                  <a:lnTo>
                    <a:pt x="63" y="224"/>
                  </a:lnTo>
                  <a:lnTo>
                    <a:pt x="61" y="223"/>
                  </a:lnTo>
                  <a:lnTo>
                    <a:pt x="56" y="220"/>
                  </a:lnTo>
                  <a:lnTo>
                    <a:pt x="56" y="219"/>
                  </a:lnTo>
                  <a:lnTo>
                    <a:pt x="56" y="219"/>
                  </a:lnTo>
                  <a:lnTo>
                    <a:pt x="56" y="218"/>
                  </a:lnTo>
                  <a:lnTo>
                    <a:pt x="56" y="213"/>
                  </a:lnTo>
                  <a:lnTo>
                    <a:pt x="54" y="212"/>
                  </a:lnTo>
                  <a:lnTo>
                    <a:pt x="53" y="208"/>
                  </a:lnTo>
                  <a:lnTo>
                    <a:pt x="53" y="207"/>
                  </a:lnTo>
                  <a:lnTo>
                    <a:pt x="52" y="207"/>
                  </a:lnTo>
                  <a:lnTo>
                    <a:pt x="50" y="205"/>
                  </a:lnTo>
                  <a:lnTo>
                    <a:pt x="49" y="205"/>
                  </a:lnTo>
                  <a:lnTo>
                    <a:pt x="47" y="204"/>
                  </a:lnTo>
                  <a:lnTo>
                    <a:pt x="46" y="201"/>
                  </a:lnTo>
                  <a:lnTo>
                    <a:pt x="43" y="195"/>
                  </a:lnTo>
                  <a:lnTo>
                    <a:pt x="42" y="194"/>
                  </a:lnTo>
                  <a:lnTo>
                    <a:pt x="38" y="191"/>
                  </a:lnTo>
                  <a:lnTo>
                    <a:pt x="35" y="189"/>
                  </a:lnTo>
                  <a:lnTo>
                    <a:pt x="35" y="187"/>
                  </a:lnTo>
                  <a:lnTo>
                    <a:pt x="35" y="186"/>
                  </a:lnTo>
                  <a:lnTo>
                    <a:pt x="36" y="186"/>
                  </a:lnTo>
                  <a:lnTo>
                    <a:pt x="38" y="187"/>
                  </a:lnTo>
                  <a:lnTo>
                    <a:pt x="38" y="187"/>
                  </a:lnTo>
                  <a:lnTo>
                    <a:pt x="39" y="187"/>
                  </a:lnTo>
                  <a:lnTo>
                    <a:pt x="39" y="186"/>
                  </a:lnTo>
                  <a:lnTo>
                    <a:pt x="39" y="186"/>
                  </a:lnTo>
                  <a:lnTo>
                    <a:pt x="40" y="183"/>
                  </a:lnTo>
                  <a:lnTo>
                    <a:pt x="40" y="183"/>
                  </a:lnTo>
                  <a:lnTo>
                    <a:pt x="40" y="180"/>
                  </a:lnTo>
                  <a:lnTo>
                    <a:pt x="42" y="179"/>
                  </a:lnTo>
                  <a:lnTo>
                    <a:pt x="42" y="177"/>
                  </a:lnTo>
                  <a:lnTo>
                    <a:pt x="43" y="177"/>
                  </a:lnTo>
                  <a:lnTo>
                    <a:pt x="45" y="177"/>
                  </a:lnTo>
                  <a:lnTo>
                    <a:pt x="46" y="179"/>
                  </a:lnTo>
                  <a:lnTo>
                    <a:pt x="47" y="179"/>
                  </a:lnTo>
                  <a:lnTo>
                    <a:pt x="47" y="179"/>
                  </a:lnTo>
                  <a:lnTo>
                    <a:pt x="49" y="179"/>
                  </a:lnTo>
                  <a:lnTo>
                    <a:pt x="49" y="179"/>
                  </a:lnTo>
                  <a:lnTo>
                    <a:pt x="50" y="177"/>
                  </a:lnTo>
                  <a:lnTo>
                    <a:pt x="50" y="176"/>
                  </a:lnTo>
                  <a:lnTo>
                    <a:pt x="50" y="171"/>
                  </a:lnTo>
                  <a:lnTo>
                    <a:pt x="49" y="169"/>
                  </a:lnTo>
                  <a:lnTo>
                    <a:pt x="49" y="168"/>
                  </a:lnTo>
                  <a:lnTo>
                    <a:pt x="49" y="168"/>
                  </a:lnTo>
                  <a:lnTo>
                    <a:pt x="45" y="166"/>
                  </a:lnTo>
                  <a:lnTo>
                    <a:pt x="45" y="166"/>
                  </a:lnTo>
                  <a:lnTo>
                    <a:pt x="45" y="166"/>
                  </a:lnTo>
                  <a:lnTo>
                    <a:pt x="43" y="164"/>
                  </a:lnTo>
                  <a:lnTo>
                    <a:pt x="42" y="164"/>
                  </a:lnTo>
                  <a:lnTo>
                    <a:pt x="42" y="162"/>
                  </a:lnTo>
                  <a:lnTo>
                    <a:pt x="42" y="158"/>
                  </a:lnTo>
                  <a:lnTo>
                    <a:pt x="43" y="157"/>
                  </a:lnTo>
                  <a:lnTo>
                    <a:pt x="43" y="153"/>
                  </a:lnTo>
                  <a:lnTo>
                    <a:pt x="43" y="150"/>
                  </a:lnTo>
                  <a:lnTo>
                    <a:pt x="45" y="148"/>
                  </a:lnTo>
                  <a:lnTo>
                    <a:pt x="45" y="147"/>
                  </a:lnTo>
                  <a:lnTo>
                    <a:pt x="45" y="147"/>
                  </a:lnTo>
                  <a:lnTo>
                    <a:pt x="46" y="144"/>
                  </a:lnTo>
                  <a:lnTo>
                    <a:pt x="47" y="144"/>
                  </a:lnTo>
                  <a:lnTo>
                    <a:pt x="47" y="143"/>
                  </a:lnTo>
                  <a:lnTo>
                    <a:pt x="50" y="137"/>
                  </a:lnTo>
                  <a:lnTo>
                    <a:pt x="50" y="136"/>
                  </a:lnTo>
                  <a:lnTo>
                    <a:pt x="52" y="136"/>
                  </a:lnTo>
                  <a:lnTo>
                    <a:pt x="53" y="135"/>
                  </a:lnTo>
                  <a:lnTo>
                    <a:pt x="53" y="133"/>
                  </a:lnTo>
                  <a:lnTo>
                    <a:pt x="63" y="130"/>
                  </a:lnTo>
                  <a:lnTo>
                    <a:pt x="65" y="129"/>
                  </a:lnTo>
                  <a:lnTo>
                    <a:pt x="67" y="129"/>
                  </a:lnTo>
                  <a:lnTo>
                    <a:pt x="68" y="128"/>
                  </a:lnTo>
                  <a:lnTo>
                    <a:pt x="68" y="126"/>
                  </a:lnTo>
                  <a:lnTo>
                    <a:pt x="69" y="106"/>
                  </a:lnTo>
                  <a:lnTo>
                    <a:pt x="71" y="100"/>
                  </a:lnTo>
                  <a:lnTo>
                    <a:pt x="72" y="97"/>
                  </a:lnTo>
                  <a:lnTo>
                    <a:pt x="74" y="95"/>
                  </a:lnTo>
                  <a:lnTo>
                    <a:pt x="75" y="92"/>
                  </a:lnTo>
                  <a:lnTo>
                    <a:pt x="81" y="88"/>
                  </a:lnTo>
                  <a:lnTo>
                    <a:pt x="82" y="86"/>
                  </a:lnTo>
                  <a:lnTo>
                    <a:pt x="83" y="86"/>
                  </a:lnTo>
                  <a:lnTo>
                    <a:pt x="85" y="85"/>
                  </a:lnTo>
                  <a:lnTo>
                    <a:pt x="87" y="83"/>
                  </a:lnTo>
                  <a:lnTo>
                    <a:pt x="89" y="82"/>
                  </a:lnTo>
                  <a:lnTo>
                    <a:pt x="90" y="81"/>
                  </a:lnTo>
                  <a:lnTo>
                    <a:pt x="90" y="79"/>
                  </a:lnTo>
                  <a:lnTo>
                    <a:pt x="92" y="77"/>
                  </a:lnTo>
                  <a:lnTo>
                    <a:pt x="94" y="70"/>
                  </a:lnTo>
                  <a:lnTo>
                    <a:pt x="94" y="68"/>
                  </a:lnTo>
                  <a:lnTo>
                    <a:pt x="97" y="63"/>
                  </a:lnTo>
                  <a:lnTo>
                    <a:pt x="99" y="61"/>
                  </a:lnTo>
                  <a:lnTo>
                    <a:pt x="100" y="61"/>
                  </a:lnTo>
                  <a:lnTo>
                    <a:pt x="104" y="60"/>
                  </a:lnTo>
                  <a:lnTo>
                    <a:pt x="119" y="60"/>
                  </a:lnTo>
                  <a:lnTo>
                    <a:pt x="119" y="60"/>
                  </a:lnTo>
                  <a:lnTo>
                    <a:pt x="121" y="59"/>
                  </a:lnTo>
                  <a:lnTo>
                    <a:pt x="122" y="59"/>
                  </a:lnTo>
                  <a:lnTo>
                    <a:pt x="123" y="56"/>
                  </a:lnTo>
                  <a:lnTo>
                    <a:pt x="128" y="59"/>
                  </a:lnTo>
                  <a:lnTo>
                    <a:pt x="128" y="60"/>
                  </a:lnTo>
                  <a:lnTo>
                    <a:pt x="128" y="61"/>
                  </a:lnTo>
                  <a:lnTo>
                    <a:pt x="128" y="63"/>
                  </a:lnTo>
                  <a:lnTo>
                    <a:pt x="128" y="67"/>
                  </a:lnTo>
                  <a:lnTo>
                    <a:pt x="128" y="68"/>
                  </a:lnTo>
                  <a:lnTo>
                    <a:pt x="130" y="74"/>
                  </a:lnTo>
                  <a:lnTo>
                    <a:pt x="130" y="75"/>
                  </a:lnTo>
                  <a:lnTo>
                    <a:pt x="132" y="79"/>
                  </a:lnTo>
                  <a:lnTo>
                    <a:pt x="132" y="81"/>
                  </a:lnTo>
                  <a:lnTo>
                    <a:pt x="133" y="85"/>
                  </a:lnTo>
                  <a:lnTo>
                    <a:pt x="134" y="86"/>
                  </a:lnTo>
                  <a:lnTo>
                    <a:pt x="134" y="86"/>
                  </a:lnTo>
                  <a:lnTo>
                    <a:pt x="133" y="88"/>
                  </a:lnTo>
                  <a:lnTo>
                    <a:pt x="133" y="89"/>
                  </a:lnTo>
                  <a:lnTo>
                    <a:pt x="133" y="90"/>
                  </a:lnTo>
                  <a:lnTo>
                    <a:pt x="134" y="96"/>
                  </a:lnTo>
                  <a:lnTo>
                    <a:pt x="134" y="97"/>
                  </a:lnTo>
                  <a:lnTo>
                    <a:pt x="134" y="97"/>
                  </a:lnTo>
                  <a:lnTo>
                    <a:pt x="133" y="99"/>
                  </a:lnTo>
                  <a:lnTo>
                    <a:pt x="130" y="99"/>
                  </a:lnTo>
                  <a:lnTo>
                    <a:pt x="130" y="100"/>
                  </a:lnTo>
                  <a:lnTo>
                    <a:pt x="129" y="100"/>
                  </a:lnTo>
                  <a:lnTo>
                    <a:pt x="129" y="101"/>
                  </a:lnTo>
                  <a:lnTo>
                    <a:pt x="129" y="103"/>
                  </a:lnTo>
                  <a:lnTo>
                    <a:pt x="129" y="103"/>
                  </a:lnTo>
                  <a:lnTo>
                    <a:pt x="130" y="107"/>
                  </a:lnTo>
                  <a:lnTo>
                    <a:pt x="130" y="108"/>
                  </a:lnTo>
                  <a:lnTo>
                    <a:pt x="130" y="111"/>
                  </a:lnTo>
                  <a:lnTo>
                    <a:pt x="130" y="111"/>
                  </a:lnTo>
                  <a:lnTo>
                    <a:pt x="130" y="114"/>
                  </a:lnTo>
                  <a:lnTo>
                    <a:pt x="130" y="119"/>
                  </a:lnTo>
                  <a:lnTo>
                    <a:pt x="130" y="122"/>
                  </a:lnTo>
                  <a:lnTo>
                    <a:pt x="130" y="122"/>
                  </a:lnTo>
                  <a:lnTo>
                    <a:pt x="130" y="124"/>
                  </a:lnTo>
                  <a:lnTo>
                    <a:pt x="130" y="124"/>
                  </a:lnTo>
                  <a:lnTo>
                    <a:pt x="130" y="125"/>
                  </a:lnTo>
                  <a:lnTo>
                    <a:pt x="143" y="124"/>
                  </a:lnTo>
                  <a:lnTo>
                    <a:pt x="144" y="124"/>
                  </a:lnTo>
                  <a:lnTo>
                    <a:pt x="150" y="124"/>
                  </a:lnTo>
                  <a:lnTo>
                    <a:pt x="152" y="125"/>
                  </a:lnTo>
                  <a:lnTo>
                    <a:pt x="161" y="128"/>
                  </a:lnTo>
                  <a:lnTo>
                    <a:pt x="162" y="128"/>
                  </a:lnTo>
                  <a:lnTo>
                    <a:pt x="164" y="126"/>
                  </a:lnTo>
                  <a:lnTo>
                    <a:pt x="164" y="125"/>
                  </a:lnTo>
                  <a:lnTo>
                    <a:pt x="165" y="125"/>
                  </a:lnTo>
                  <a:lnTo>
                    <a:pt x="165" y="124"/>
                  </a:lnTo>
                  <a:lnTo>
                    <a:pt x="166" y="122"/>
                  </a:lnTo>
                  <a:lnTo>
                    <a:pt x="169" y="122"/>
                  </a:lnTo>
                  <a:lnTo>
                    <a:pt x="170" y="124"/>
                  </a:lnTo>
                  <a:lnTo>
                    <a:pt x="172" y="124"/>
                  </a:lnTo>
                  <a:lnTo>
                    <a:pt x="172" y="122"/>
                  </a:lnTo>
                  <a:lnTo>
                    <a:pt x="172" y="121"/>
                  </a:lnTo>
                  <a:lnTo>
                    <a:pt x="169" y="117"/>
                  </a:lnTo>
                  <a:lnTo>
                    <a:pt x="169" y="115"/>
                  </a:lnTo>
                  <a:lnTo>
                    <a:pt x="169" y="114"/>
                  </a:lnTo>
                  <a:lnTo>
                    <a:pt x="170" y="112"/>
                  </a:lnTo>
                  <a:lnTo>
                    <a:pt x="172" y="111"/>
                  </a:lnTo>
                  <a:lnTo>
                    <a:pt x="188" y="104"/>
                  </a:lnTo>
                  <a:lnTo>
                    <a:pt x="193" y="103"/>
                  </a:lnTo>
                  <a:lnTo>
                    <a:pt x="202" y="96"/>
                  </a:lnTo>
                  <a:lnTo>
                    <a:pt x="213" y="90"/>
                  </a:lnTo>
                  <a:lnTo>
                    <a:pt x="216" y="86"/>
                  </a:lnTo>
                  <a:lnTo>
                    <a:pt x="219" y="86"/>
                  </a:lnTo>
                  <a:lnTo>
                    <a:pt x="220" y="85"/>
                  </a:lnTo>
                  <a:lnTo>
                    <a:pt x="222" y="85"/>
                  </a:lnTo>
                  <a:lnTo>
                    <a:pt x="224" y="85"/>
                  </a:lnTo>
                  <a:lnTo>
                    <a:pt x="226" y="86"/>
                  </a:lnTo>
                  <a:lnTo>
                    <a:pt x="227" y="88"/>
                  </a:lnTo>
                  <a:lnTo>
                    <a:pt x="229" y="92"/>
                  </a:lnTo>
                  <a:lnTo>
                    <a:pt x="233" y="97"/>
                  </a:lnTo>
                  <a:lnTo>
                    <a:pt x="234" y="101"/>
                  </a:lnTo>
                  <a:lnTo>
                    <a:pt x="235" y="101"/>
                  </a:lnTo>
                  <a:lnTo>
                    <a:pt x="238" y="101"/>
                  </a:lnTo>
                  <a:lnTo>
                    <a:pt x="238" y="100"/>
                  </a:lnTo>
                  <a:lnTo>
                    <a:pt x="241" y="97"/>
                  </a:lnTo>
                  <a:lnTo>
                    <a:pt x="241" y="95"/>
                  </a:lnTo>
                  <a:lnTo>
                    <a:pt x="241" y="93"/>
                  </a:lnTo>
                  <a:lnTo>
                    <a:pt x="242" y="92"/>
                  </a:lnTo>
                  <a:lnTo>
                    <a:pt x="248" y="92"/>
                  </a:lnTo>
                  <a:lnTo>
                    <a:pt x="249" y="92"/>
                  </a:lnTo>
                  <a:lnTo>
                    <a:pt x="256" y="83"/>
                  </a:lnTo>
                  <a:lnTo>
                    <a:pt x="263" y="77"/>
                  </a:lnTo>
                  <a:lnTo>
                    <a:pt x="266" y="75"/>
                  </a:lnTo>
                  <a:lnTo>
                    <a:pt x="266" y="75"/>
                  </a:lnTo>
                  <a:lnTo>
                    <a:pt x="269" y="77"/>
                  </a:lnTo>
                  <a:lnTo>
                    <a:pt x="269" y="77"/>
                  </a:lnTo>
                  <a:lnTo>
                    <a:pt x="270" y="78"/>
                  </a:lnTo>
                  <a:lnTo>
                    <a:pt x="270" y="78"/>
                  </a:lnTo>
                  <a:lnTo>
                    <a:pt x="271" y="82"/>
                  </a:lnTo>
                  <a:lnTo>
                    <a:pt x="271" y="83"/>
                  </a:lnTo>
                  <a:lnTo>
                    <a:pt x="273" y="83"/>
                  </a:lnTo>
                  <a:lnTo>
                    <a:pt x="273" y="83"/>
                  </a:lnTo>
                  <a:lnTo>
                    <a:pt x="274" y="83"/>
                  </a:lnTo>
                  <a:lnTo>
                    <a:pt x="278" y="81"/>
                  </a:lnTo>
                  <a:lnTo>
                    <a:pt x="280" y="81"/>
                  </a:lnTo>
                  <a:lnTo>
                    <a:pt x="281" y="82"/>
                  </a:lnTo>
                  <a:lnTo>
                    <a:pt x="282" y="83"/>
                  </a:lnTo>
                  <a:lnTo>
                    <a:pt x="282" y="85"/>
                  </a:lnTo>
                  <a:lnTo>
                    <a:pt x="284" y="86"/>
                  </a:lnTo>
                  <a:lnTo>
                    <a:pt x="285" y="86"/>
                  </a:lnTo>
                  <a:lnTo>
                    <a:pt x="287" y="86"/>
                  </a:lnTo>
                  <a:lnTo>
                    <a:pt x="288" y="86"/>
                  </a:lnTo>
                  <a:lnTo>
                    <a:pt x="292" y="85"/>
                  </a:lnTo>
                  <a:lnTo>
                    <a:pt x="299" y="81"/>
                  </a:lnTo>
                  <a:lnTo>
                    <a:pt x="300" y="79"/>
                  </a:lnTo>
                  <a:lnTo>
                    <a:pt x="302" y="79"/>
                  </a:lnTo>
                  <a:lnTo>
                    <a:pt x="303" y="78"/>
                  </a:lnTo>
                  <a:lnTo>
                    <a:pt x="305" y="78"/>
                  </a:lnTo>
                  <a:lnTo>
                    <a:pt x="305" y="77"/>
                  </a:lnTo>
                  <a:lnTo>
                    <a:pt x="305" y="77"/>
                  </a:lnTo>
                  <a:lnTo>
                    <a:pt x="306" y="75"/>
                  </a:lnTo>
                  <a:lnTo>
                    <a:pt x="309" y="75"/>
                  </a:lnTo>
                  <a:lnTo>
                    <a:pt x="310" y="74"/>
                  </a:lnTo>
                  <a:lnTo>
                    <a:pt x="310" y="74"/>
                  </a:lnTo>
                  <a:lnTo>
                    <a:pt x="312" y="70"/>
                  </a:lnTo>
                  <a:lnTo>
                    <a:pt x="312" y="70"/>
                  </a:lnTo>
                  <a:lnTo>
                    <a:pt x="312" y="68"/>
                  </a:lnTo>
                  <a:lnTo>
                    <a:pt x="312" y="68"/>
                  </a:lnTo>
                  <a:lnTo>
                    <a:pt x="309" y="65"/>
                  </a:lnTo>
                  <a:lnTo>
                    <a:pt x="309" y="64"/>
                  </a:lnTo>
                  <a:lnTo>
                    <a:pt x="309" y="61"/>
                  </a:lnTo>
                  <a:lnTo>
                    <a:pt x="309" y="60"/>
                  </a:lnTo>
                  <a:lnTo>
                    <a:pt x="309" y="59"/>
                  </a:lnTo>
                  <a:lnTo>
                    <a:pt x="310" y="57"/>
                  </a:lnTo>
                  <a:lnTo>
                    <a:pt x="312" y="57"/>
                  </a:lnTo>
                  <a:lnTo>
                    <a:pt x="312" y="56"/>
                  </a:lnTo>
                  <a:lnTo>
                    <a:pt x="312" y="54"/>
                  </a:lnTo>
                  <a:lnTo>
                    <a:pt x="312" y="53"/>
                  </a:lnTo>
                  <a:lnTo>
                    <a:pt x="310" y="50"/>
                  </a:lnTo>
                  <a:lnTo>
                    <a:pt x="310" y="49"/>
                  </a:lnTo>
                  <a:lnTo>
                    <a:pt x="307" y="43"/>
                  </a:lnTo>
                  <a:lnTo>
                    <a:pt x="306" y="42"/>
                  </a:lnTo>
                  <a:lnTo>
                    <a:pt x="306" y="39"/>
                  </a:lnTo>
                  <a:lnTo>
                    <a:pt x="306" y="39"/>
                  </a:lnTo>
                  <a:lnTo>
                    <a:pt x="306" y="38"/>
                  </a:lnTo>
                  <a:lnTo>
                    <a:pt x="307" y="36"/>
                  </a:lnTo>
                  <a:lnTo>
                    <a:pt x="310" y="31"/>
                  </a:lnTo>
                  <a:lnTo>
                    <a:pt x="312" y="28"/>
                  </a:lnTo>
                  <a:lnTo>
                    <a:pt x="327" y="20"/>
                  </a:lnTo>
                  <a:lnTo>
                    <a:pt x="331" y="18"/>
                  </a:lnTo>
                  <a:lnTo>
                    <a:pt x="334" y="20"/>
                  </a:lnTo>
                  <a:lnTo>
                    <a:pt x="335" y="20"/>
                  </a:lnTo>
                  <a:lnTo>
                    <a:pt x="343" y="18"/>
                  </a:lnTo>
                  <a:lnTo>
                    <a:pt x="345" y="18"/>
                  </a:lnTo>
                  <a:lnTo>
                    <a:pt x="350" y="20"/>
                  </a:lnTo>
                  <a:lnTo>
                    <a:pt x="353" y="21"/>
                  </a:lnTo>
                  <a:lnTo>
                    <a:pt x="357" y="21"/>
                  </a:lnTo>
                  <a:lnTo>
                    <a:pt x="357" y="21"/>
                  </a:lnTo>
                  <a:lnTo>
                    <a:pt x="359" y="21"/>
                  </a:lnTo>
                  <a:lnTo>
                    <a:pt x="360" y="21"/>
                  </a:lnTo>
                  <a:lnTo>
                    <a:pt x="360" y="20"/>
                  </a:lnTo>
                  <a:lnTo>
                    <a:pt x="360" y="18"/>
                  </a:lnTo>
                  <a:lnTo>
                    <a:pt x="361" y="12"/>
                  </a:lnTo>
                  <a:lnTo>
                    <a:pt x="363" y="10"/>
                  </a:lnTo>
                  <a:lnTo>
                    <a:pt x="363" y="9"/>
                  </a:lnTo>
                  <a:lnTo>
                    <a:pt x="364" y="7"/>
                  </a:lnTo>
                  <a:lnTo>
                    <a:pt x="365" y="6"/>
                  </a:lnTo>
                  <a:lnTo>
                    <a:pt x="367" y="6"/>
                  </a:lnTo>
                  <a:lnTo>
                    <a:pt x="368" y="5"/>
                  </a:lnTo>
                  <a:lnTo>
                    <a:pt x="368" y="3"/>
                  </a:lnTo>
                  <a:lnTo>
                    <a:pt x="368" y="2"/>
                  </a:lnTo>
                  <a:lnTo>
                    <a:pt x="370" y="0"/>
                  </a:lnTo>
                  <a:lnTo>
                    <a:pt x="370" y="0"/>
                  </a:lnTo>
                  <a:lnTo>
                    <a:pt x="371" y="2"/>
                  </a:lnTo>
                  <a:lnTo>
                    <a:pt x="371" y="3"/>
                  </a:lnTo>
                  <a:lnTo>
                    <a:pt x="371" y="5"/>
                  </a:lnTo>
                  <a:lnTo>
                    <a:pt x="375" y="10"/>
                  </a:lnTo>
                  <a:lnTo>
                    <a:pt x="375" y="9"/>
                  </a:lnTo>
                  <a:lnTo>
                    <a:pt x="377" y="9"/>
                  </a:lnTo>
                  <a:lnTo>
                    <a:pt x="378" y="9"/>
                  </a:lnTo>
                  <a:lnTo>
                    <a:pt x="389" y="5"/>
                  </a:lnTo>
                  <a:lnTo>
                    <a:pt x="393" y="3"/>
                  </a:lnTo>
                  <a:lnTo>
                    <a:pt x="393" y="3"/>
                  </a:lnTo>
                  <a:lnTo>
                    <a:pt x="394" y="3"/>
                  </a:lnTo>
                  <a:lnTo>
                    <a:pt x="394" y="3"/>
                  </a:lnTo>
                  <a:lnTo>
                    <a:pt x="393" y="6"/>
                  </a:lnTo>
                  <a:lnTo>
                    <a:pt x="393" y="7"/>
                  </a:lnTo>
                  <a:lnTo>
                    <a:pt x="394" y="9"/>
                  </a:lnTo>
                  <a:lnTo>
                    <a:pt x="394" y="9"/>
                  </a:lnTo>
                  <a:lnTo>
                    <a:pt x="397" y="12"/>
                  </a:lnTo>
                  <a:lnTo>
                    <a:pt x="399" y="13"/>
                  </a:lnTo>
                  <a:lnTo>
                    <a:pt x="400" y="16"/>
                  </a:lnTo>
                  <a:lnTo>
                    <a:pt x="407" y="24"/>
                  </a:lnTo>
                  <a:lnTo>
                    <a:pt x="410" y="27"/>
                  </a:lnTo>
                  <a:lnTo>
                    <a:pt x="412" y="28"/>
                  </a:lnTo>
                  <a:lnTo>
                    <a:pt x="414" y="30"/>
                  </a:lnTo>
                  <a:lnTo>
                    <a:pt x="414" y="31"/>
                  </a:lnTo>
                  <a:lnTo>
                    <a:pt x="414" y="31"/>
                  </a:lnTo>
                  <a:lnTo>
                    <a:pt x="414" y="32"/>
                  </a:lnTo>
                  <a:lnTo>
                    <a:pt x="414" y="35"/>
                  </a:lnTo>
                  <a:lnTo>
                    <a:pt x="414" y="36"/>
                  </a:lnTo>
                  <a:lnTo>
                    <a:pt x="414" y="38"/>
                  </a:lnTo>
                  <a:lnTo>
                    <a:pt x="414" y="39"/>
                  </a:lnTo>
                  <a:lnTo>
                    <a:pt x="415" y="41"/>
                  </a:lnTo>
                  <a:lnTo>
                    <a:pt x="415" y="42"/>
                  </a:lnTo>
                  <a:lnTo>
                    <a:pt x="415" y="43"/>
                  </a:lnTo>
                  <a:lnTo>
                    <a:pt x="415" y="45"/>
                  </a:lnTo>
                  <a:lnTo>
                    <a:pt x="414" y="45"/>
                  </a:lnTo>
                  <a:lnTo>
                    <a:pt x="412" y="46"/>
                  </a:lnTo>
                  <a:lnTo>
                    <a:pt x="411" y="46"/>
                  </a:lnTo>
                  <a:lnTo>
                    <a:pt x="411" y="47"/>
                  </a:lnTo>
                  <a:lnTo>
                    <a:pt x="411" y="49"/>
                  </a:lnTo>
                  <a:lnTo>
                    <a:pt x="411" y="50"/>
                  </a:lnTo>
                  <a:lnTo>
                    <a:pt x="412" y="52"/>
                  </a:lnTo>
                  <a:lnTo>
                    <a:pt x="414" y="53"/>
                  </a:lnTo>
                  <a:lnTo>
                    <a:pt x="419" y="54"/>
                  </a:lnTo>
                  <a:lnTo>
                    <a:pt x="421" y="56"/>
                  </a:lnTo>
                  <a:lnTo>
                    <a:pt x="421" y="56"/>
                  </a:lnTo>
                  <a:lnTo>
                    <a:pt x="421" y="57"/>
                  </a:lnTo>
                  <a:lnTo>
                    <a:pt x="421" y="60"/>
                  </a:lnTo>
                  <a:lnTo>
                    <a:pt x="421" y="61"/>
                  </a:lnTo>
                  <a:lnTo>
                    <a:pt x="421" y="64"/>
                  </a:lnTo>
                  <a:lnTo>
                    <a:pt x="421" y="65"/>
                  </a:lnTo>
                  <a:lnTo>
                    <a:pt x="424" y="68"/>
                  </a:lnTo>
                  <a:lnTo>
                    <a:pt x="424" y="70"/>
                  </a:lnTo>
                  <a:lnTo>
                    <a:pt x="424" y="70"/>
                  </a:lnTo>
                  <a:lnTo>
                    <a:pt x="424" y="71"/>
                  </a:lnTo>
                  <a:lnTo>
                    <a:pt x="424" y="72"/>
                  </a:lnTo>
                  <a:lnTo>
                    <a:pt x="424" y="74"/>
                  </a:lnTo>
                  <a:lnTo>
                    <a:pt x="424" y="75"/>
                  </a:lnTo>
                  <a:lnTo>
                    <a:pt x="425" y="75"/>
                  </a:lnTo>
                  <a:lnTo>
                    <a:pt x="426" y="75"/>
                  </a:lnTo>
                  <a:lnTo>
                    <a:pt x="428" y="74"/>
                  </a:lnTo>
                  <a:lnTo>
                    <a:pt x="429" y="74"/>
                  </a:lnTo>
                  <a:lnTo>
                    <a:pt x="429" y="72"/>
                  </a:lnTo>
                  <a:lnTo>
                    <a:pt x="430" y="71"/>
                  </a:lnTo>
                  <a:lnTo>
                    <a:pt x="430" y="68"/>
                  </a:lnTo>
                  <a:lnTo>
                    <a:pt x="432" y="68"/>
                  </a:lnTo>
                  <a:lnTo>
                    <a:pt x="432" y="67"/>
                  </a:lnTo>
                  <a:lnTo>
                    <a:pt x="432" y="67"/>
                  </a:lnTo>
                  <a:lnTo>
                    <a:pt x="435" y="67"/>
                  </a:lnTo>
                  <a:lnTo>
                    <a:pt x="436" y="68"/>
                  </a:lnTo>
                  <a:lnTo>
                    <a:pt x="437" y="70"/>
                  </a:lnTo>
                  <a:lnTo>
                    <a:pt x="437" y="71"/>
                  </a:lnTo>
                  <a:lnTo>
                    <a:pt x="437" y="72"/>
                  </a:lnTo>
                  <a:lnTo>
                    <a:pt x="437" y="74"/>
                  </a:lnTo>
                  <a:lnTo>
                    <a:pt x="437" y="75"/>
                  </a:lnTo>
                  <a:lnTo>
                    <a:pt x="437" y="77"/>
                  </a:lnTo>
                  <a:lnTo>
                    <a:pt x="437" y="78"/>
                  </a:lnTo>
                  <a:lnTo>
                    <a:pt x="439" y="79"/>
                  </a:lnTo>
                  <a:lnTo>
                    <a:pt x="439" y="81"/>
                  </a:lnTo>
                  <a:lnTo>
                    <a:pt x="439" y="82"/>
                  </a:lnTo>
                  <a:lnTo>
                    <a:pt x="437" y="86"/>
                  </a:lnTo>
                  <a:lnTo>
                    <a:pt x="436" y="88"/>
                  </a:lnTo>
                  <a:lnTo>
                    <a:pt x="437" y="89"/>
                  </a:lnTo>
                  <a:lnTo>
                    <a:pt x="439" y="90"/>
                  </a:lnTo>
                  <a:lnTo>
                    <a:pt x="440" y="92"/>
                  </a:lnTo>
                  <a:lnTo>
                    <a:pt x="440" y="93"/>
                  </a:lnTo>
                  <a:lnTo>
                    <a:pt x="440" y="95"/>
                  </a:lnTo>
                  <a:lnTo>
                    <a:pt x="440" y="97"/>
                  </a:lnTo>
                  <a:lnTo>
                    <a:pt x="439" y="103"/>
                  </a:lnTo>
                  <a:lnTo>
                    <a:pt x="437" y="106"/>
                  </a:lnTo>
                  <a:lnTo>
                    <a:pt x="437" y="107"/>
                  </a:lnTo>
                  <a:lnTo>
                    <a:pt x="435" y="107"/>
                  </a:lnTo>
                  <a:lnTo>
                    <a:pt x="435" y="106"/>
                  </a:lnTo>
                  <a:lnTo>
                    <a:pt x="433" y="104"/>
                  </a:lnTo>
                  <a:lnTo>
                    <a:pt x="432" y="103"/>
                  </a:lnTo>
                  <a:lnTo>
                    <a:pt x="432" y="103"/>
                  </a:lnTo>
                  <a:lnTo>
                    <a:pt x="429" y="101"/>
                  </a:lnTo>
                  <a:lnTo>
                    <a:pt x="428" y="101"/>
                  </a:lnTo>
                  <a:lnTo>
                    <a:pt x="426" y="103"/>
                  </a:lnTo>
                  <a:lnTo>
                    <a:pt x="426" y="106"/>
                  </a:lnTo>
                  <a:lnTo>
                    <a:pt x="425" y="107"/>
                  </a:lnTo>
                  <a:lnTo>
                    <a:pt x="426" y="110"/>
                  </a:lnTo>
                  <a:lnTo>
                    <a:pt x="426" y="111"/>
                  </a:lnTo>
                  <a:lnTo>
                    <a:pt x="428" y="114"/>
                  </a:lnTo>
                  <a:lnTo>
                    <a:pt x="429" y="117"/>
                  </a:lnTo>
                  <a:lnTo>
                    <a:pt x="429" y="117"/>
                  </a:lnTo>
                  <a:lnTo>
                    <a:pt x="430" y="118"/>
                  </a:lnTo>
                  <a:lnTo>
                    <a:pt x="432" y="124"/>
                  </a:lnTo>
                  <a:lnTo>
                    <a:pt x="432" y="125"/>
                  </a:lnTo>
                  <a:lnTo>
                    <a:pt x="433" y="126"/>
                  </a:lnTo>
                  <a:lnTo>
                    <a:pt x="435" y="126"/>
                  </a:lnTo>
                  <a:lnTo>
                    <a:pt x="437" y="126"/>
                  </a:lnTo>
                  <a:lnTo>
                    <a:pt x="439" y="128"/>
                  </a:lnTo>
                  <a:lnTo>
                    <a:pt x="440" y="128"/>
                  </a:lnTo>
                  <a:lnTo>
                    <a:pt x="440" y="129"/>
                  </a:lnTo>
                  <a:lnTo>
                    <a:pt x="440" y="130"/>
                  </a:lnTo>
                  <a:lnTo>
                    <a:pt x="440" y="133"/>
                  </a:lnTo>
                  <a:lnTo>
                    <a:pt x="439" y="137"/>
                  </a:lnTo>
                  <a:lnTo>
                    <a:pt x="439" y="139"/>
                  </a:lnTo>
                  <a:lnTo>
                    <a:pt x="439" y="142"/>
                  </a:lnTo>
                  <a:lnTo>
                    <a:pt x="442" y="144"/>
                  </a:lnTo>
                  <a:lnTo>
                    <a:pt x="443" y="146"/>
                  </a:lnTo>
                  <a:lnTo>
                    <a:pt x="443" y="147"/>
                  </a:lnTo>
                  <a:lnTo>
                    <a:pt x="443" y="153"/>
                  </a:lnTo>
                  <a:lnTo>
                    <a:pt x="443" y="154"/>
                  </a:lnTo>
                  <a:lnTo>
                    <a:pt x="443" y="157"/>
                  </a:lnTo>
                  <a:lnTo>
                    <a:pt x="444" y="158"/>
                  </a:lnTo>
                  <a:lnTo>
                    <a:pt x="446" y="159"/>
                  </a:lnTo>
                  <a:lnTo>
                    <a:pt x="446" y="161"/>
                  </a:lnTo>
                  <a:lnTo>
                    <a:pt x="447" y="161"/>
                  </a:lnTo>
                  <a:lnTo>
                    <a:pt x="448" y="161"/>
                  </a:lnTo>
                  <a:lnTo>
                    <a:pt x="448" y="158"/>
                  </a:lnTo>
                  <a:lnTo>
                    <a:pt x="448" y="158"/>
                  </a:lnTo>
                  <a:lnTo>
                    <a:pt x="450" y="157"/>
                  </a:lnTo>
                  <a:lnTo>
                    <a:pt x="451" y="155"/>
                  </a:lnTo>
                  <a:lnTo>
                    <a:pt x="455" y="155"/>
                  </a:lnTo>
                  <a:lnTo>
                    <a:pt x="468" y="155"/>
                  </a:lnTo>
                  <a:lnTo>
                    <a:pt x="473" y="157"/>
                  </a:lnTo>
                  <a:lnTo>
                    <a:pt x="476" y="157"/>
                  </a:lnTo>
                  <a:lnTo>
                    <a:pt x="477" y="155"/>
                  </a:lnTo>
                  <a:lnTo>
                    <a:pt x="482" y="153"/>
                  </a:lnTo>
                  <a:lnTo>
                    <a:pt x="484" y="153"/>
                  </a:lnTo>
                  <a:lnTo>
                    <a:pt x="484" y="151"/>
                  </a:lnTo>
                  <a:lnTo>
                    <a:pt x="486" y="153"/>
                  </a:lnTo>
                  <a:lnTo>
                    <a:pt x="487" y="153"/>
                  </a:lnTo>
                  <a:lnTo>
                    <a:pt x="487" y="155"/>
                  </a:lnTo>
                  <a:lnTo>
                    <a:pt x="487" y="155"/>
                  </a:lnTo>
                  <a:lnTo>
                    <a:pt x="490" y="157"/>
                  </a:lnTo>
                  <a:lnTo>
                    <a:pt x="516" y="161"/>
                  </a:lnTo>
                  <a:lnTo>
                    <a:pt x="518" y="159"/>
                  </a:lnTo>
                  <a:lnTo>
                    <a:pt x="522" y="158"/>
                  </a:lnTo>
                  <a:lnTo>
                    <a:pt x="523" y="158"/>
                  </a:lnTo>
                  <a:lnTo>
                    <a:pt x="523" y="158"/>
                  </a:lnTo>
                  <a:lnTo>
                    <a:pt x="523" y="159"/>
                  </a:lnTo>
                  <a:lnTo>
                    <a:pt x="523" y="161"/>
                  </a:lnTo>
                  <a:lnTo>
                    <a:pt x="523" y="164"/>
                  </a:lnTo>
                  <a:lnTo>
                    <a:pt x="523" y="165"/>
                  </a:lnTo>
                  <a:lnTo>
                    <a:pt x="523" y="165"/>
                  </a:lnTo>
                  <a:close/>
                </a:path>
              </a:pathLst>
            </a:custGeom>
            <a:solidFill>
              <a:srgbClr val="FFC000"/>
            </a:solidFill>
            <a:ln w="12700">
              <a:solidFill>
                <a:schemeClr val="bg1">
                  <a:lumMod val="7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39" name="Freeform 25">
              <a:extLst>
                <a:ext uri="{FF2B5EF4-FFF2-40B4-BE49-F238E27FC236}">
                  <a16:creationId xmlns:a16="http://schemas.microsoft.com/office/drawing/2014/main" xmlns="" id="{5348E04D-5F8B-411E-AEF0-63C4ED80B28F}"/>
                </a:ext>
              </a:extLst>
            </p:cNvPr>
            <p:cNvSpPr>
              <a:spLocks/>
            </p:cNvSpPr>
            <p:nvPr/>
          </p:nvSpPr>
          <p:spPr bwMode="auto">
            <a:xfrm>
              <a:off x="3411" y="2390"/>
              <a:ext cx="569" cy="540"/>
            </a:xfrm>
            <a:custGeom>
              <a:avLst/>
              <a:gdLst>
                <a:gd name="T0" fmla="*/ 452 w 569"/>
                <a:gd name="T1" fmla="*/ 65 h 540"/>
                <a:gd name="T2" fmla="*/ 496 w 569"/>
                <a:gd name="T3" fmla="*/ 37 h 540"/>
                <a:gd name="T4" fmla="*/ 499 w 569"/>
                <a:gd name="T5" fmla="*/ 48 h 540"/>
                <a:gd name="T6" fmla="*/ 463 w 569"/>
                <a:gd name="T7" fmla="*/ 77 h 540"/>
                <a:gd name="T8" fmla="*/ 435 w 569"/>
                <a:gd name="T9" fmla="*/ 105 h 540"/>
                <a:gd name="T10" fmla="*/ 408 w 569"/>
                <a:gd name="T11" fmla="*/ 135 h 540"/>
                <a:gd name="T12" fmla="*/ 441 w 569"/>
                <a:gd name="T13" fmla="*/ 167 h 540"/>
                <a:gd name="T14" fmla="*/ 460 w 569"/>
                <a:gd name="T15" fmla="*/ 189 h 540"/>
                <a:gd name="T16" fmla="*/ 497 w 569"/>
                <a:gd name="T17" fmla="*/ 198 h 540"/>
                <a:gd name="T18" fmla="*/ 525 w 569"/>
                <a:gd name="T19" fmla="*/ 199 h 540"/>
                <a:gd name="T20" fmla="*/ 554 w 569"/>
                <a:gd name="T21" fmla="*/ 231 h 540"/>
                <a:gd name="T22" fmla="*/ 568 w 569"/>
                <a:gd name="T23" fmla="*/ 264 h 540"/>
                <a:gd name="T24" fmla="*/ 551 w 569"/>
                <a:gd name="T25" fmla="*/ 278 h 540"/>
                <a:gd name="T26" fmla="*/ 509 w 569"/>
                <a:gd name="T27" fmla="*/ 269 h 540"/>
                <a:gd name="T28" fmla="*/ 495 w 569"/>
                <a:gd name="T29" fmla="*/ 258 h 540"/>
                <a:gd name="T30" fmla="*/ 475 w 569"/>
                <a:gd name="T31" fmla="*/ 276 h 540"/>
                <a:gd name="T32" fmla="*/ 478 w 569"/>
                <a:gd name="T33" fmla="*/ 305 h 540"/>
                <a:gd name="T34" fmla="*/ 452 w 569"/>
                <a:gd name="T35" fmla="*/ 321 h 540"/>
                <a:gd name="T36" fmla="*/ 448 w 569"/>
                <a:gd name="T37" fmla="*/ 347 h 540"/>
                <a:gd name="T38" fmla="*/ 410 w 569"/>
                <a:gd name="T39" fmla="*/ 366 h 540"/>
                <a:gd name="T40" fmla="*/ 435 w 569"/>
                <a:gd name="T41" fmla="*/ 383 h 540"/>
                <a:gd name="T42" fmla="*/ 448 w 569"/>
                <a:gd name="T43" fmla="*/ 416 h 540"/>
                <a:gd name="T44" fmla="*/ 479 w 569"/>
                <a:gd name="T45" fmla="*/ 433 h 540"/>
                <a:gd name="T46" fmla="*/ 499 w 569"/>
                <a:gd name="T47" fmla="*/ 427 h 540"/>
                <a:gd name="T48" fmla="*/ 502 w 569"/>
                <a:gd name="T49" fmla="*/ 498 h 540"/>
                <a:gd name="T50" fmla="*/ 467 w 569"/>
                <a:gd name="T51" fmla="*/ 507 h 540"/>
                <a:gd name="T52" fmla="*/ 444 w 569"/>
                <a:gd name="T53" fmla="*/ 539 h 540"/>
                <a:gd name="T54" fmla="*/ 434 w 569"/>
                <a:gd name="T55" fmla="*/ 518 h 540"/>
                <a:gd name="T56" fmla="*/ 398 w 569"/>
                <a:gd name="T57" fmla="*/ 528 h 540"/>
                <a:gd name="T58" fmla="*/ 381 w 569"/>
                <a:gd name="T59" fmla="*/ 509 h 540"/>
                <a:gd name="T60" fmla="*/ 358 w 569"/>
                <a:gd name="T61" fmla="*/ 499 h 540"/>
                <a:gd name="T62" fmla="*/ 327 w 569"/>
                <a:gd name="T63" fmla="*/ 493 h 540"/>
                <a:gd name="T64" fmla="*/ 309 w 569"/>
                <a:gd name="T65" fmla="*/ 467 h 540"/>
                <a:gd name="T66" fmla="*/ 304 w 569"/>
                <a:gd name="T67" fmla="*/ 433 h 540"/>
                <a:gd name="T68" fmla="*/ 289 w 569"/>
                <a:gd name="T69" fmla="*/ 444 h 540"/>
                <a:gd name="T70" fmla="*/ 257 w 569"/>
                <a:gd name="T71" fmla="*/ 433 h 540"/>
                <a:gd name="T72" fmla="*/ 206 w 569"/>
                <a:gd name="T73" fmla="*/ 437 h 540"/>
                <a:gd name="T74" fmla="*/ 164 w 569"/>
                <a:gd name="T75" fmla="*/ 434 h 540"/>
                <a:gd name="T76" fmla="*/ 117 w 569"/>
                <a:gd name="T77" fmla="*/ 409 h 540"/>
                <a:gd name="T78" fmla="*/ 91 w 569"/>
                <a:gd name="T79" fmla="*/ 386 h 540"/>
                <a:gd name="T80" fmla="*/ 70 w 569"/>
                <a:gd name="T81" fmla="*/ 357 h 540"/>
                <a:gd name="T82" fmla="*/ 59 w 569"/>
                <a:gd name="T83" fmla="*/ 319 h 540"/>
                <a:gd name="T84" fmla="*/ 38 w 569"/>
                <a:gd name="T85" fmla="*/ 283 h 540"/>
                <a:gd name="T86" fmla="*/ 23 w 569"/>
                <a:gd name="T87" fmla="*/ 256 h 540"/>
                <a:gd name="T88" fmla="*/ 9 w 569"/>
                <a:gd name="T89" fmla="*/ 231 h 540"/>
                <a:gd name="T90" fmla="*/ 1 w 569"/>
                <a:gd name="T91" fmla="*/ 206 h 540"/>
                <a:gd name="T92" fmla="*/ 18 w 569"/>
                <a:gd name="T93" fmla="*/ 198 h 540"/>
                <a:gd name="T94" fmla="*/ 73 w 569"/>
                <a:gd name="T95" fmla="*/ 171 h 540"/>
                <a:gd name="T96" fmla="*/ 95 w 569"/>
                <a:gd name="T97" fmla="*/ 170 h 540"/>
                <a:gd name="T98" fmla="*/ 125 w 569"/>
                <a:gd name="T99" fmla="*/ 149 h 540"/>
                <a:gd name="T100" fmla="*/ 156 w 569"/>
                <a:gd name="T101" fmla="*/ 133 h 540"/>
                <a:gd name="T102" fmla="*/ 204 w 569"/>
                <a:gd name="T103" fmla="*/ 123 h 540"/>
                <a:gd name="T104" fmla="*/ 242 w 569"/>
                <a:gd name="T105" fmla="*/ 115 h 540"/>
                <a:gd name="T106" fmla="*/ 268 w 569"/>
                <a:gd name="T107" fmla="*/ 101 h 540"/>
                <a:gd name="T108" fmla="*/ 294 w 569"/>
                <a:gd name="T109" fmla="*/ 68 h 540"/>
                <a:gd name="T110" fmla="*/ 302 w 569"/>
                <a:gd name="T111" fmla="*/ 33 h 540"/>
                <a:gd name="T112" fmla="*/ 301 w 569"/>
                <a:gd name="T113" fmla="*/ 14 h 540"/>
                <a:gd name="T114" fmla="*/ 327 w 569"/>
                <a:gd name="T115" fmla="*/ 1 h 540"/>
                <a:gd name="T116" fmla="*/ 352 w 569"/>
                <a:gd name="T117" fmla="*/ 12 h 540"/>
                <a:gd name="T118" fmla="*/ 395 w 569"/>
                <a:gd name="T119" fmla="*/ 23 h 540"/>
                <a:gd name="T120" fmla="*/ 421 w 569"/>
                <a:gd name="T121" fmla="*/ 32 h 540"/>
                <a:gd name="T122" fmla="*/ 446 w 569"/>
                <a:gd name="T123" fmla="*/ 29 h 5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569" h="540">
                  <a:moveTo>
                    <a:pt x="463" y="23"/>
                  </a:moveTo>
                  <a:lnTo>
                    <a:pt x="463" y="23"/>
                  </a:lnTo>
                  <a:lnTo>
                    <a:pt x="463" y="27"/>
                  </a:lnTo>
                  <a:lnTo>
                    <a:pt x="463" y="32"/>
                  </a:lnTo>
                  <a:lnTo>
                    <a:pt x="462" y="34"/>
                  </a:lnTo>
                  <a:lnTo>
                    <a:pt x="462" y="36"/>
                  </a:lnTo>
                  <a:lnTo>
                    <a:pt x="459" y="41"/>
                  </a:lnTo>
                  <a:lnTo>
                    <a:pt x="459" y="41"/>
                  </a:lnTo>
                  <a:lnTo>
                    <a:pt x="457" y="43"/>
                  </a:lnTo>
                  <a:lnTo>
                    <a:pt x="457" y="43"/>
                  </a:lnTo>
                  <a:lnTo>
                    <a:pt x="452" y="45"/>
                  </a:lnTo>
                  <a:lnTo>
                    <a:pt x="452" y="47"/>
                  </a:lnTo>
                  <a:lnTo>
                    <a:pt x="452" y="47"/>
                  </a:lnTo>
                  <a:lnTo>
                    <a:pt x="452" y="48"/>
                  </a:lnTo>
                  <a:lnTo>
                    <a:pt x="449" y="61"/>
                  </a:lnTo>
                  <a:lnTo>
                    <a:pt x="449" y="63"/>
                  </a:lnTo>
                  <a:lnTo>
                    <a:pt x="449" y="65"/>
                  </a:lnTo>
                  <a:lnTo>
                    <a:pt x="450" y="65"/>
                  </a:lnTo>
                  <a:lnTo>
                    <a:pt x="450" y="65"/>
                  </a:lnTo>
                  <a:lnTo>
                    <a:pt x="452" y="65"/>
                  </a:lnTo>
                  <a:lnTo>
                    <a:pt x="453" y="65"/>
                  </a:lnTo>
                  <a:lnTo>
                    <a:pt x="455" y="63"/>
                  </a:lnTo>
                  <a:lnTo>
                    <a:pt x="457" y="61"/>
                  </a:lnTo>
                  <a:lnTo>
                    <a:pt x="459" y="59"/>
                  </a:lnTo>
                  <a:lnTo>
                    <a:pt x="460" y="58"/>
                  </a:lnTo>
                  <a:lnTo>
                    <a:pt x="460" y="56"/>
                  </a:lnTo>
                  <a:lnTo>
                    <a:pt x="460" y="52"/>
                  </a:lnTo>
                  <a:lnTo>
                    <a:pt x="462" y="51"/>
                  </a:lnTo>
                  <a:lnTo>
                    <a:pt x="463" y="51"/>
                  </a:lnTo>
                  <a:lnTo>
                    <a:pt x="463" y="50"/>
                  </a:lnTo>
                  <a:lnTo>
                    <a:pt x="464" y="50"/>
                  </a:lnTo>
                  <a:lnTo>
                    <a:pt x="466" y="50"/>
                  </a:lnTo>
                  <a:lnTo>
                    <a:pt x="467" y="50"/>
                  </a:lnTo>
                  <a:lnTo>
                    <a:pt x="468" y="50"/>
                  </a:lnTo>
                  <a:lnTo>
                    <a:pt x="481" y="47"/>
                  </a:lnTo>
                  <a:lnTo>
                    <a:pt x="488" y="44"/>
                  </a:lnTo>
                  <a:lnTo>
                    <a:pt x="491" y="43"/>
                  </a:lnTo>
                  <a:lnTo>
                    <a:pt x="492" y="40"/>
                  </a:lnTo>
                  <a:lnTo>
                    <a:pt x="495" y="37"/>
                  </a:lnTo>
                  <a:lnTo>
                    <a:pt x="496" y="37"/>
                  </a:lnTo>
                  <a:lnTo>
                    <a:pt x="496" y="37"/>
                  </a:lnTo>
                  <a:lnTo>
                    <a:pt x="499" y="37"/>
                  </a:lnTo>
                  <a:lnTo>
                    <a:pt x="504" y="37"/>
                  </a:lnTo>
                  <a:lnTo>
                    <a:pt x="504" y="37"/>
                  </a:lnTo>
                  <a:lnTo>
                    <a:pt x="507" y="36"/>
                  </a:lnTo>
                  <a:lnTo>
                    <a:pt x="518" y="29"/>
                  </a:lnTo>
                  <a:lnTo>
                    <a:pt x="518" y="29"/>
                  </a:lnTo>
                  <a:lnTo>
                    <a:pt x="520" y="32"/>
                  </a:lnTo>
                  <a:lnTo>
                    <a:pt x="520" y="33"/>
                  </a:lnTo>
                  <a:lnTo>
                    <a:pt x="518" y="34"/>
                  </a:lnTo>
                  <a:lnTo>
                    <a:pt x="518" y="34"/>
                  </a:lnTo>
                  <a:lnTo>
                    <a:pt x="517" y="36"/>
                  </a:lnTo>
                  <a:lnTo>
                    <a:pt x="515" y="43"/>
                  </a:lnTo>
                  <a:lnTo>
                    <a:pt x="514" y="44"/>
                  </a:lnTo>
                  <a:lnTo>
                    <a:pt x="510" y="43"/>
                  </a:lnTo>
                  <a:lnTo>
                    <a:pt x="509" y="41"/>
                  </a:lnTo>
                  <a:lnTo>
                    <a:pt x="507" y="43"/>
                  </a:lnTo>
                  <a:lnTo>
                    <a:pt x="506" y="43"/>
                  </a:lnTo>
                  <a:lnTo>
                    <a:pt x="504" y="44"/>
                  </a:lnTo>
                  <a:lnTo>
                    <a:pt x="499" y="48"/>
                  </a:lnTo>
                  <a:lnTo>
                    <a:pt x="499" y="50"/>
                  </a:lnTo>
                  <a:lnTo>
                    <a:pt x="499" y="51"/>
                  </a:lnTo>
                  <a:lnTo>
                    <a:pt x="499" y="51"/>
                  </a:lnTo>
                  <a:lnTo>
                    <a:pt x="500" y="52"/>
                  </a:lnTo>
                  <a:lnTo>
                    <a:pt x="500" y="52"/>
                  </a:lnTo>
                  <a:lnTo>
                    <a:pt x="502" y="54"/>
                  </a:lnTo>
                  <a:lnTo>
                    <a:pt x="500" y="55"/>
                  </a:lnTo>
                  <a:lnTo>
                    <a:pt x="497" y="56"/>
                  </a:lnTo>
                  <a:lnTo>
                    <a:pt x="489" y="56"/>
                  </a:lnTo>
                  <a:lnTo>
                    <a:pt x="486" y="59"/>
                  </a:lnTo>
                  <a:lnTo>
                    <a:pt x="482" y="66"/>
                  </a:lnTo>
                  <a:lnTo>
                    <a:pt x="479" y="69"/>
                  </a:lnTo>
                  <a:lnTo>
                    <a:pt x="477" y="70"/>
                  </a:lnTo>
                  <a:lnTo>
                    <a:pt x="473" y="70"/>
                  </a:lnTo>
                  <a:lnTo>
                    <a:pt x="470" y="72"/>
                  </a:lnTo>
                  <a:lnTo>
                    <a:pt x="466" y="70"/>
                  </a:lnTo>
                  <a:lnTo>
                    <a:pt x="466" y="72"/>
                  </a:lnTo>
                  <a:lnTo>
                    <a:pt x="466" y="74"/>
                  </a:lnTo>
                  <a:lnTo>
                    <a:pt x="466" y="76"/>
                  </a:lnTo>
                  <a:lnTo>
                    <a:pt x="463" y="77"/>
                  </a:lnTo>
                  <a:lnTo>
                    <a:pt x="459" y="80"/>
                  </a:lnTo>
                  <a:lnTo>
                    <a:pt x="457" y="81"/>
                  </a:lnTo>
                  <a:lnTo>
                    <a:pt x="457" y="83"/>
                  </a:lnTo>
                  <a:lnTo>
                    <a:pt x="456" y="85"/>
                  </a:lnTo>
                  <a:lnTo>
                    <a:pt x="456" y="88"/>
                  </a:lnTo>
                  <a:lnTo>
                    <a:pt x="456" y="90"/>
                  </a:lnTo>
                  <a:lnTo>
                    <a:pt x="452" y="90"/>
                  </a:lnTo>
                  <a:lnTo>
                    <a:pt x="450" y="92"/>
                  </a:lnTo>
                  <a:lnTo>
                    <a:pt x="450" y="92"/>
                  </a:lnTo>
                  <a:lnTo>
                    <a:pt x="452" y="95"/>
                  </a:lnTo>
                  <a:lnTo>
                    <a:pt x="452" y="97"/>
                  </a:lnTo>
                  <a:lnTo>
                    <a:pt x="452" y="98"/>
                  </a:lnTo>
                  <a:lnTo>
                    <a:pt x="450" y="98"/>
                  </a:lnTo>
                  <a:lnTo>
                    <a:pt x="449" y="98"/>
                  </a:lnTo>
                  <a:lnTo>
                    <a:pt x="449" y="98"/>
                  </a:lnTo>
                  <a:lnTo>
                    <a:pt x="445" y="103"/>
                  </a:lnTo>
                  <a:lnTo>
                    <a:pt x="444" y="103"/>
                  </a:lnTo>
                  <a:lnTo>
                    <a:pt x="441" y="105"/>
                  </a:lnTo>
                  <a:lnTo>
                    <a:pt x="439" y="105"/>
                  </a:lnTo>
                  <a:lnTo>
                    <a:pt x="435" y="105"/>
                  </a:lnTo>
                  <a:lnTo>
                    <a:pt x="435" y="105"/>
                  </a:lnTo>
                  <a:lnTo>
                    <a:pt x="434" y="106"/>
                  </a:lnTo>
                  <a:lnTo>
                    <a:pt x="434" y="106"/>
                  </a:lnTo>
                  <a:lnTo>
                    <a:pt x="432" y="108"/>
                  </a:lnTo>
                  <a:lnTo>
                    <a:pt x="432" y="108"/>
                  </a:lnTo>
                  <a:lnTo>
                    <a:pt x="430" y="108"/>
                  </a:lnTo>
                  <a:lnTo>
                    <a:pt x="427" y="109"/>
                  </a:lnTo>
                  <a:lnTo>
                    <a:pt x="426" y="110"/>
                  </a:lnTo>
                  <a:lnTo>
                    <a:pt x="423" y="115"/>
                  </a:lnTo>
                  <a:lnTo>
                    <a:pt x="423" y="115"/>
                  </a:lnTo>
                  <a:lnTo>
                    <a:pt x="421" y="119"/>
                  </a:lnTo>
                  <a:lnTo>
                    <a:pt x="421" y="120"/>
                  </a:lnTo>
                  <a:lnTo>
                    <a:pt x="419" y="121"/>
                  </a:lnTo>
                  <a:lnTo>
                    <a:pt x="416" y="127"/>
                  </a:lnTo>
                  <a:lnTo>
                    <a:pt x="414" y="128"/>
                  </a:lnTo>
                  <a:lnTo>
                    <a:pt x="413" y="128"/>
                  </a:lnTo>
                  <a:lnTo>
                    <a:pt x="409" y="130"/>
                  </a:lnTo>
                  <a:lnTo>
                    <a:pt x="408" y="131"/>
                  </a:lnTo>
                  <a:lnTo>
                    <a:pt x="408" y="134"/>
                  </a:lnTo>
                  <a:lnTo>
                    <a:pt x="408" y="135"/>
                  </a:lnTo>
                  <a:lnTo>
                    <a:pt x="409" y="138"/>
                  </a:lnTo>
                  <a:lnTo>
                    <a:pt x="408" y="142"/>
                  </a:lnTo>
                  <a:lnTo>
                    <a:pt x="408" y="146"/>
                  </a:lnTo>
                  <a:lnTo>
                    <a:pt x="406" y="149"/>
                  </a:lnTo>
                  <a:lnTo>
                    <a:pt x="406" y="149"/>
                  </a:lnTo>
                  <a:lnTo>
                    <a:pt x="410" y="150"/>
                  </a:lnTo>
                  <a:lnTo>
                    <a:pt x="413" y="152"/>
                  </a:lnTo>
                  <a:lnTo>
                    <a:pt x="414" y="150"/>
                  </a:lnTo>
                  <a:lnTo>
                    <a:pt x="416" y="150"/>
                  </a:lnTo>
                  <a:lnTo>
                    <a:pt x="419" y="150"/>
                  </a:lnTo>
                  <a:lnTo>
                    <a:pt x="419" y="150"/>
                  </a:lnTo>
                  <a:lnTo>
                    <a:pt x="420" y="150"/>
                  </a:lnTo>
                  <a:lnTo>
                    <a:pt x="421" y="150"/>
                  </a:lnTo>
                  <a:lnTo>
                    <a:pt x="437" y="157"/>
                  </a:lnTo>
                  <a:lnTo>
                    <a:pt x="438" y="157"/>
                  </a:lnTo>
                  <a:lnTo>
                    <a:pt x="439" y="160"/>
                  </a:lnTo>
                  <a:lnTo>
                    <a:pt x="441" y="162"/>
                  </a:lnTo>
                  <a:lnTo>
                    <a:pt x="441" y="163"/>
                  </a:lnTo>
                  <a:lnTo>
                    <a:pt x="441" y="163"/>
                  </a:lnTo>
                  <a:lnTo>
                    <a:pt x="441" y="167"/>
                  </a:lnTo>
                  <a:lnTo>
                    <a:pt x="441" y="170"/>
                  </a:lnTo>
                  <a:lnTo>
                    <a:pt x="442" y="170"/>
                  </a:lnTo>
                  <a:lnTo>
                    <a:pt x="442" y="170"/>
                  </a:lnTo>
                  <a:lnTo>
                    <a:pt x="444" y="168"/>
                  </a:lnTo>
                  <a:lnTo>
                    <a:pt x="444" y="167"/>
                  </a:lnTo>
                  <a:lnTo>
                    <a:pt x="445" y="167"/>
                  </a:lnTo>
                  <a:lnTo>
                    <a:pt x="446" y="167"/>
                  </a:lnTo>
                  <a:lnTo>
                    <a:pt x="446" y="167"/>
                  </a:lnTo>
                  <a:lnTo>
                    <a:pt x="449" y="168"/>
                  </a:lnTo>
                  <a:lnTo>
                    <a:pt x="449" y="168"/>
                  </a:lnTo>
                  <a:lnTo>
                    <a:pt x="452" y="170"/>
                  </a:lnTo>
                  <a:lnTo>
                    <a:pt x="452" y="171"/>
                  </a:lnTo>
                  <a:lnTo>
                    <a:pt x="457" y="174"/>
                  </a:lnTo>
                  <a:lnTo>
                    <a:pt x="459" y="175"/>
                  </a:lnTo>
                  <a:lnTo>
                    <a:pt x="460" y="175"/>
                  </a:lnTo>
                  <a:lnTo>
                    <a:pt x="460" y="177"/>
                  </a:lnTo>
                  <a:lnTo>
                    <a:pt x="460" y="181"/>
                  </a:lnTo>
                  <a:lnTo>
                    <a:pt x="460" y="184"/>
                  </a:lnTo>
                  <a:lnTo>
                    <a:pt x="460" y="186"/>
                  </a:lnTo>
                  <a:lnTo>
                    <a:pt x="460" y="189"/>
                  </a:lnTo>
                  <a:lnTo>
                    <a:pt x="462" y="189"/>
                  </a:lnTo>
                  <a:lnTo>
                    <a:pt x="464" y="193"/>
                  </a:lnTo>
                  <a:lnTo>
                    <a:pt x="466" y="195"/>
                  </a:lnTo>
                  <a:lnTo>
                    <a:pt x="468" y="198"/>
                  </a:lnTo>
                  <a:lnTo>
                    <a:pt x="468" y="198"/>
                  </a:lnTo>
                  <a:lnTo>
                    <a:pt x="470" y="198"/>
                  </a:lnTo>
                  <a:lnTo>
                    <a:pt x="477" y="199"/>
                  </a:lnTo>
                  <a:lnTo>
                    <a:pt x="479" y="199"/>
                  </a:lnTo>
                  <a:lnTo>
                    <a:pt x="481" y="198"/>
                  </a:lnTo>
                  <a:lnTo>
                    <a:pt x="482" y="198"/>
                  </a:lnTo>
                  <a:lnTo>
                    <a:pt x="482" y="198"/>
                  </a:lnTo>
                  <a:lnTo>
                    <a:pt x="482" y="195"/>
                  </a:lnTo>
                  <a:lnTo>
                    <a:pt x="484" y="195"/>
                  </a:lnTo>
                  <a:lnTo>
                    <a:pt x="485" y="195"/>
                  </a:lnTo>
                  <a:lnTo>
                    <a:pt x="488" y="196"/>
                  </a:lnTo>
                  <a:lnTo>
                    <a:pt x="491" y="198"/>
                  </a:lnTo>
                  <a:lnTo>
                    <a:pt x="493" y="198"/>
                  </a:lnTo>
                  <a:lnTo>
                    <a:pt x="493" y="198"/>
                  </a:lnTo>
                  <a:lnTo>
                    <a:pt x="495" y="198"/>
                  </a:lnTo>
                  <a:lnTo>
                    <a:pt x="497" y="198"/>
                  </a:lnTo>
                  <a:lnTo>
                    <a:pt x="500" y="196"/>
                  </a:lnTo>
                  <a:lnTo>
                    <a:pt x="507" y="196"/>
                  </a:lnTo>
                  <a:lnTo>
                    <a:pt x="509" y="196"/>
                  </a:lnTo>
                  <a:lnTo>
                    <a:pt x="509" y="195"/>
                  </a:lnTo>
                  <a:lnTo>
                    <a:pt x="510" y="193"/>
                  </a:lnTo>
                  <a:lnTo>
                    <a:pt x="510" y="192"/>
                  </a:lnTo>
                  <a:lnTo>
                    <a:pt x="511" y="192"/>
                  </a:lnTo>
                  <a:lnTo>
                    <a:pt x="513" y="193"/>
                  </a:lnTo>
                  <a:lnTo>
                    <a:pt x="514" y="195"/>
                  </a:lnTo>
                  <a:lnTo>
                    <a:pt x="515" y="195"/>
                  </a:lnTo>
                  <a:lnTo>
                    <a:pt x="517" y="195"/>
                  </a:lnTo>
                  <a:lnTo>
                    <a:pt x="517" y="195"/>
                  </a:lnTo>
                  <a:lnTo>
                    <a:pt x="518" y="193"/>
                  </a:lnTo>
                  <a:lnTo>
                    <a:pt x="518" y="193"/>
                  </a:lnTo>
                  <a:lnTo>
                    <a:pt x="520" y="193"/>
                  </a:lnTo>
                  <a:lnTo>
                    <a:pt x="521" y="195"/>
                  </a:lnTo>
                  <a:lnTo>
                    <a:pt x="521" y="196"/>
                  </a:lnTo>
                  <a:lnTo>
                    <a:pt x="522" y="198"/>
                  </a:lnTo>
                  <a:lnTo>
                    <a:pt x="524" y="198"/>
                  </a:lnTo>
                  <a:lnTo>
                    <a:pt x="525" y="199"/>
                  </a:lnTo>
                  <a:lnTo>
                    <a:pt x="527" y="203"/>
                  </a:lnTo>
                  <a:lnTo>
                    <a:pt x="527" y="204"/>
                  </a:lnTo>
                  <a:lnTo>
                    <a:pt x="525" y="206"/>
                  </a:lnTo>
                  <a:lnTo>
                    <a:pt x="525" y="210"/>
                  </a:lnTo>
                  <a:lnTo>
                    <a:pt x="525" y="211"/>
                  </a:lnTo>
                  <a:lnTo>
                    <a:pt x="525" y="211"/>
                  </a:lnTo>
                  <a:lnTo>
                    <a:pt x="528" y="214"/>
                  </a:lnTo>
                  <a:lnTo>
                    <a:pt x="529" y="217"/>
                  </a:lnTo>
                  <a:lnTo>
                    <a:pt x="531" y="218"/>
                  </a:lnTo>
                  <a:lnTo>
                    <a:pt x="535" y="221"/>
                  </a:lnTo>
                  <a:lnTo>
                    <a:pt x="540" y="224"/>
                  </a:lnTo>
                  <a:lnTo>
                    <a:pt x="544" y="229"/>
                  </a:lnTo>
                  <a:lnTo>
                    <a:pt x="546" y="231"/>
                  </a:lnTo>
                  <a:lnTo>
                    <a:pt x="546" y="231"/>
                  </a:lnTo>
                  <a:lnTo>
                    <a:pt x="547" y="231"/>
                  </a:lnTo>
                  <a:lnTo>
                    <a:pt x="549" y="231"/>
                  </a:lnTo>
                  <a:lnTo>
                    <a:pt x="550" y="231"/>
                  </a:lnTo>
                  <a:lnTo>
                    <a:pt x="551" y="231"/>
                  </a:lnTo>
                  <a:lnTo>
                    <a:pt x="553" y="231"/>
                  </a:lnTo>
                  <a:lnTo>
                    <a:pt x="554" y="231"/>
                  </a:lnTo>
                  <a:lnTo>
                    <a:pt x="561" y="229"/>
                  </a:lnTo>
                  <a:lnTo>
                    <a:pt x="562" y="229"/>
                  </a:lnTo>
                  <a:lnTo>
                    <a:pt x="562" y="231"/>
                  </a:lnTo>
                  <a:lnTo>
                    <a:pt x="562" y="231"/>
                  </a:lnTo>
                  <a:lnTo>
                    <a:pt x="562" y="233"/>
                  </a:lnTo>
                  <a:lnTo>
                    <a:pt x="562" y="235"/>
                  </a:lnTo>
                  <a:lnTo>
                    <a:pt x="562" y="236"/>
                  </a:lnTo>
                  <a:lnTo>
                    <a:pt x="562" y="239"/>
                  </a:lnTo>
                  <a:lnTo>
                    <a:pt x="562" y="239"/>
                  </a:lnTo>
                  <a:lnTo>
                    <a:pt x="562" y="242"/>
                  </a:lnTo>
                  <a:lnTo>
                    <a:pt x="562" y="242"/>
                  </a:lnTo>
                  <a:lnTo>
                    <a:pt x="561" y="243"/>
                  </a:lnTo>
                  <a:lnTo>
                    <a:pt x="561" y="245"/>
                  </a:lnTo>
                  <a:lnTo>
                    <a:pt x="560" y="245"/>
                  </a:lnTo>
                  <a:lnTo>
                    <a:pt x="560" y="246"/>
                  </a:lnTo>
                  <a:lnTo>
                    <a:pt x="560" y="247"/>
                  </a:lnTo>
                  <a:lnTo>
                    <a:pt x="561" y="249"/>
                  </a:lnTo>
                  <a:lnTo>
                    <a:pt x="562" y="253"/>
                  </a:lnTo>
                  <a:lnTo>
                    <a:pt x="565" y="260"/>
                  </a:lnTo>
                  <a:lnTo>
                    <a:pt x="568" y="264"/>
                  </a:lnTo>
                  <a:lnTo>
                    <a:pt x="569" y="265"/>
                  </a:lnTo>
                  <a:lnTo>
                    <a:pt x="568" y="269"/>
                  </a:lnTo>
                  <a:lnTo>
                    <a:pt x="568" y="271"/>
                  </a:lnTo>
                  <a:lnTo>
                    <a:pt x="568" y="271"/>
                  </a:lnTo>
                  <a:lnTo>
                    <a:pt x="568" y="272"/>
                  </a:lnTo>
                  <a:lnTo>
                    <a:pt x="567" y="272"/>
                  </a:lnTo>
                  <a:lnTo>
                    <a:pt x="565" y="271"/>
                  </a:lnTo>
                  <a:lnTo>
                    <a:pt x="565" y="269"/>
                  </a:lnTo>
                  <a:lnTo>
                    <a:pt x="564" y="271"/>
                  </a:lnTo>
                  <a:lnTo>
                    <a:pt x="562" y="271"/>
                  </a:lnTo>
                  <a:lnTo>
                    <a:pt x="562" y="272"/>
                  </a:lnTo>
                  <a:lnTo>
                    <a:pt x="561" y="272"/>
                  </a:lnTo>
                  <a:lnTo>
                    <a:pt x="561" y="274"/>
                  </a:lnTo>
                  <a:lnTo>
                    <a:pt x="560" y="274"/>
                  </a:lnTo>
                  <a:lnTo>
                    <a:pt x="558" y="274"/>
                  </a:lnTo>
                  <a:lnTo>
                    <a:pt x="557" y="274"/>
                  </a:lnTo>
                  <a:lnTo>
                    <a:pt x="557" y="275"/>
                  </a:lnTo>
                  <a:lnTo>
                    <a:pt x="554" y="275"/>
                  </a:lnTo>
                  <a:lnTo>
                    <a:pt x="553" y="276"/>
                  </a:lnTo>
                  <a:lnTo>
                    <a:pt x="551" y="278"/>
                  </a:lnTo>
                  <a:lnTo>
                    <a:pt x="551" y="278"/>
                  </a:lnTo>
                  <a:lnTo>
                    <a:pt x="551" y="279"/>
                  </a:lnTo>
                  <a:lnTo>
                    <a:pt x="551" y="280"/>
                  </a:lnTo>
                  <a:lnTo>
                    <a:pt x="550" y="282"/>
                  </a:lnTo>
                  <a:lnTo>
                    <a:pt x="550" y="283"/>
                  </a:lnTo>
                  <a:lnTo>
                    <a:pt x="549" y="283"/>
                  </a:lnTo>
                  <a:lnTo>
                    <a:pt x="546" y="285"/>
                  </a:lnTo>
                  <a:lnTo>
                    <a:pt x="528" y="292"/>
                  </a:lnTo>
                  <a:lnTo>
                    <a:pt x="527" y="292"/>
                  </a:lnTo>
                  <a:lnTo>
                    <a:pt x="524" y="292"/>
                  </a:lnTo>
                  <a:lnTo>
                    <a:pt x="524" y="290"/>
                  </a:lnTo>
                  <a:lnTo>
                    <a:pt x="522" y="289"/>
                  </a:lnTo>
                  <a:lnTo>
                    <a:pt x="518" y="285"/>
                  </a:lnTo>
                  <a:lnTo>
                    <a:pt x="517" y="283"/>
                  </a:lnTo>
                  <a:lnTo>
                    <a:pt x="517" y="282"/>
                  </a:lnTo>
                  <a:lnTo>
                    <a:pt x="515" y="279"/>
                  </a:lnTo>
                  <a:lnTo>
                    <a:pt x="515" y="278"/>
                  </a:lnTo>
                  <a:lnTo>
                    <a:pt x="514" y="276"/>
                  </a:lnTo>
                  <a:lnTo>
                    <a:pt x="509" y="271"/>
                  </a:lnTo>
                  <a:lnTo>
                    <a:pt x="509" y="269"/>
                  </a:lnTo>
                  <a:lnTo>
                    <a:pt x="507" y="269"/>
                  </a:lnTo>
                  <a:lnTo>
                    <a:pt x="509" y="268"/>
                  </a:lnTo>
                  <a:lnTo>
                    <a:pt x="509" y="267"/>
                  </a:lnTo>
                  <a:lnTo>
                    <a:pt x="509" y="264"/>
                  </a:lnTo>
                  <a:lnTo>
                    <a:pt x="509" y="264"/>
                  </a:lnTo>
                  <a:lnTo>
                    <a:pt x="509" y="261"/>
                  </a:lnTo>
                  <a:lnTo>
                    <a:pt x="507" y="261"/>
                  </a:lnTo>
                  <a:lnTo>
                    <a:pt x="507" y="260"/>
                  </a:lnTo>
                  <a:lnTo>
                    <a:pt x="506" y="260"/>
                  </a:lnTo>
                  <a:lnTo>
                    <a:pt x="504" y="261"/>
                  </a:lnTo>
                  <a:lnTo>
                    <a:pt x="504" y="260"/>
                  </a:lnTo>
                  <a:lnTo>
                    <a:pt x="503" y="260"/>
                  </a:lnTo>
                  <a:lnTo>
                    <a:pt x="502" y="258"/>
                  </a:lnTo>
                  <a:lnTo>
                    <a:pt x="500" y="258"/>
                  </a:lnTo>
                  <a:lnTo>
                    <a:pt x="499" y="258"/>
                  </a:lnTo>
                  <a:lnTo>
                    <a:pt x="499" y="260"/>
                  </a:lnTo>
                  <a:lnTo>
                    <a:pt x="497" y="260"/>
                  </a:lnTo>
                  <a:lnTo>
                    <a:pt x="496" y="260"/>
                  </a:lnTo>
                  <a:lnTo>
                    <a:pt x="496" y="260"/>
                  </a:lnTo>
                  <a:lnTo>
                    <a:pt x="495" y="258"/>
                  </a:lnTo>
                  <a:lnTo>
                    <a:pt x="491" y="254"/>
                  </a:lnTo>
                  <a:lnTo>
                    <a:pt x="488" y="253"/>
                  </a:lnTo>
                  <a:lnTo>
                    <a:pt x="488" y="253"/>
                  </a:lnTo>
                  <a:lnTo>
                    <a:pt x="488" y="253"/>
                  </a:lnTo>
                  <a:lnTo>
                    <a:pt x="485" y="254"/>
                  </a:lnTo>
                  <a:lnTo>
                    <a:pt x="485" y="254"/>
                  </a:lnTo>
                  <a:lnTo>
                    <a:pt x="482" y="254"/>
                  </a:lnTo>
                  <a:lnTo>
                    <a:pt x="481" y="256"/>
                  </a:lnTo>
                  <a:lnTo>
                    <a:pt x="479" y="256"/>
                  </a:lnTo>
                  <a:lnTo>
                    <a:pt x="477" y="260"/>
                  </a:lnTo>
                  <a:lnTo>
                    <a:pt x="475" y="261"/>
                  </a:lnTo>
                  <a:lnTo>
                    <a:pt x="474" y="262"/>
                  </a:lnTo>
                  <a:lnTo>
                    <a:pt x="473" y="267"/>
                  </a:lnTo>
                  <a:lnTo>
                    <a:pt x="471" y="269"/>
                  </a:lnTo>
                  <a:lnTo>
                    <a:pt x="471" y="272"/>
                  </a:lnTo>
                  <a:lnTo>
                    <a:pt x="471" y="275"/>
                  </a:lnTo>
                  <a:lnTo>
                    <a:pt x="471" y="275"/>
                  </a:lnTo>
                  <a:lnTo>
                    <a:pt x="473" y="276"/>
                  </a:lnTo>
                  <a:lnTo>
                    <a:pt x="474" y="276"/>
                  </a:lnTo>
                  <a:lnTo>
                    <a:pt x="475" y="276"/>
                  </a:lnTo>
                  <a:lnTo>
                    <a:pt x="477" y="276"/>
                  </a:lnTo>
                  <a:lnTo>
                    <a:pt x="477" y="278"/>
                  </a:lnTo>
                  <a:lnTo>
                    <a:pt x="478" y="278"/>
                  </a:lnTo>
                  <a:lnTo>
                    <a:pt x="477" y="286"/>
                  </a:lnTo>
                  <a:lnTo>
                    <a:pt x="477" y="286"/>
                  </a:lnTo>
                  <a:lnTo>
                    <a:pt x="477" y="287"/>
                  </a:lnTo>
                  <a:lnTo>
                    <a:pt x="475" y="287"/>
                  </a:lnTo>
                  <a:lnTo>
                    <a:pt x="475" y="286"/>
                  </a:lnTo>
                  <a:lnTo>
                    <a:pt x="474" y="286"/>
                  </a:lnTo>
                  <a:lnTo>
                    <a:pt x="474" y="286"/>
                  </a:lnTo>
                  <a:lnTo>
                    <a:pt x="474" y="286"/>
                  </a:lnTo>
                  <a:lnTo>
                    <a:pt x="473" y="287"/>
                  </a:lnTo>
                  <a:lnTo>
                    <a:pt x="473" y="289"/>
                  </a:lnTo>
                  <a:lnTo>
                    <a:pt x="474" y="290"/>
                  </a:lnTo>
                  <a:lnTo>
                    <a:pt x="474" y="292"/>
                  </a:lnTo>
                  <a:lnTo>
                    <a:pt x="474" y="292"/>
                  </a:lnTo>
                  <a:lnTo>
                    <a:pt x="475" y="293"/>
                  </a:lnTo>
                  <a:lnTo>
                    <a:pt x="477" y="298"/>
                  </a:lnTo>
                  <a:lnTo>
                    <a:pt x="477" y="301"/>
                  </a:lnTo>
                  <a:lnTo>
                    <a:pt x="478" y="305"/>
                  </a:lnTo>
                  <a:lnTo>
                    <a:pt x="478" y="305"/>
                  </a:lnTo>
                  <a:lnTo>
                    <a:pt x="477" y="307"/>
                  </a:lnTo>
                  <a:lnTo>
                    <a:pt x="474" y="308"/>
                  </a:lnTo>
                  <a:lnTo>
                    <a:pt x="466" y="308"/>
                  </a:lnTo>
                  <a:lnTo>
                    <a:pt x="463" y="310"/>
                  </a:lnTo>
                  <a:lnTo>
                    <a:pt x="460" y="310"/>
                  </a:lnTo>
                  <a:lnTo>
                    <a:pt x="460" y="311"/>
                  </a:lnTo>
                  <a:lnTo>
                    <a:pt x="457" y="314"/>
                  </a:lnTo>
                  <a:lnTo>
                    <a:pt x="457" y="315"/>
                  </a:lnTo>
                  <a:lnTo>
                    <a:pt x="457" y="315"/>
                  </a:lnTo>
                  <a:lnTo>
                    <a:pt x="455" y="315"/>
                  </a:lnTo>
                  <a:lnTo>
                    <a:pt x="455" y="314"/>
                  </a:lnTo>
                  <a:lnTo>
                    <a:pt x="455" y="314"/>
                  </a:lnTo>
                  <a:lnTo>
                    <a:pt x="453" y="314"/>
                  </a:lnTo>
                  <a:lnTo>
                    <a:pt x="453" y="312"/>
                  </a:lnTo>
                  <a:lnTo>
                    <a:pt x="452" y="314"/>
                  </a:lnTo>
                  <a:lnTo>
                    <a:pt x="452" y="314"/>
                  </a:lnTo>
                  <a:lnTo>
                    <a:pt x="452" y="315"/>
                  </a:lnTo>
                  <a:lnTo>
                    <a:pt x="452" y="319"/>
                  </a:lnTo>
                  <a:lnTo>
                    <a:pt x="452" y="321"/>
                  </a:lnTo>
                  <a:lnTo>
                    <a:pt x="450" y="323"/>
                  </a:lnTo>
                  <a:lnTo>
                    <a:pt x="450" y="323"/>
                  </a:lnTo>
                  <a:lnTo>
                    <a:pt x="450" y="325"/>
                  </a:lnTo>
                  <a:lnTo>
                    <a:pt x="450" y="326"/>
                  </a:lnTo>
                  <a:lnTo>
                    <a:pt x="450" y="327"/>
                  </a:lnTo>
                  <a:lnTo>
                    <a:pt x="449" y="329"/>
                  </a:lnTo>
                  <a:lnTo>
                    <a:pt x="449" y="329"/>
                  </a:lnTo>
                  <a:lnTo>
                    <a:pt x="449" y="330"/>
                  </a:lnTo>
                  <a:lnTo>
                    <a:pt x="450" y="330"/>
                  </a:lnTo>
                  <a:lnTo>
                    <a:pt x="450" y="330"/>
                  </a:lnTo>
                  <a:lnTo>
                    <a:pt x="452" y="332"/>
                  </a:lnTo>
                  <a:lnTo>
                    <a:pt x="452" y="333"/>
                  </a:lnTo>
                  <a:lnTo>
                    <a:pt x="452" y="339"/>
                  </a:lnTo>
                  <a:lnTo>
                    <a:pt x="452" y="340"/>
                  </a:lnTo>
                  <a:lnTo>
                    <a:pt x="452" y="341"/>
                  </a:lnTo>
                  <a:lnTo>
                    <a:pt x="452" y="341"/>
                  </a:lnTo>
                  <a:lnTo>
                    <a:pt x="452" y="343"/>
                  </a:lnTo>
                  <a:lnTo>
                    <a:pt x="449" y="345"/>
                  </a:lnTo>
                  <a:lnTo>
                    <a:pt x="448" y="347"/>
                  </a:lnTo>
                  <a:lnTo>
                    <a:pt x="448" y="347"/>
                  </a:lnTo>
                  <a:lnTo>
                    <a:pt x="448" y="350"/>
                  </a:lnTo>
                  <a:lnTo>
                    <a:pt x="446" y="352"/>
                  </a:lnTo>
                  <a:lnTo>
                    <a:pt x="446" y="354"/>
                  </a:lnTo>
                  <a:lnTo>
                    <a:pt x="446" y="355"/>
                  </a:lnTo>
                  <a:lnTo>
                    <a:pt x="444" y="355"/>
                  </a:lnTo>
                  <a:lnTo>
                    <a:pt x="444" y="357"/>
                  </a:lnTo>
                  <a:lnTo>
                    <a:pt x="438" y="358"/>
                  </a:lnTo>
                  <a:lnTo>
                    <a:pt x="438" y="358"/>
                  </a:lnTo>
                  <a:lnTo>
                    <a:pt x="434" y="361"/>
                  </a:lnTo>
                  <a:lnTo>
                    <a:pt x="430" y="361"/>
                  </a:lnTo>
                  <a:lnTo>
                    <a:pt x="424" y="359"/>
                  </a:lnTo>
                  <a:lnTo>
                    <a:pt x="423" y="359"/>
                  </a:lnTo>
                  <a:lnTo>
                    <a:pt x="420" y="357"/>
                  </a:lnTo>
                  <a:lnTo>
                    <a:pt x="419" y="355"/>
                  </a:lnTo>
                  <a:lnTo>
                    <a:pt x="416" y="357"/>
                  </a:lnTo>
                  <a:lnTo>
                    <a:pt x="410" y="361"/>
                  </a:lnTo>
                  <a:lnTo>
                    <a:pt x="410" y="363"/>
                  </a:lnTo>
                  <a:lnTo>
                    <a:pt x="410" y="363"/>
                  </a:lnTo>
                  <a:lnTo>
                    <a:pt x="410" y="365"/>
                  </a:lnTo>
                  <a:lnTo>
                    <a:pt x="410" y="366"/>
                  </a:lnTo>
                  <a:lnTo>
                    <a:pt x="410" y="368"/>
                  </a:lnTo>
                  <a:lnTo>
                    <a:pt x="410" y="369"/>
                  </a:lnTo>
                  <a:lnTo>
                    <a:pt x="410" y="369"/>
                  </a:lnTo>
                  <a:lnTo>
                    <a:pt x="410" y="370"/>
                  </a:lnTo>
                  <a:lnTo>
                    <a:pt x="412" y="372"/>
                  </a:lnTo>
                  <a:lnTo>
                    <a:pt x="413" y="373"/>
                  </a:lnTo>
                  <a:lnTo>
                    <a:pt x="414" y="373"/>
                  </a:lnTo>
                  <a:lnTo>
                    <a:pt x="421" y="376"/>
                  </a:lnTo>
                  <a:lnTo>
                    <a:pt x="423" y="377"/>
                  </a:lnTo>
                  <a:lnTo>
                    <a:pt x="424" y="377"/>
                  </a:lnTo>
                  <a:lnTo>
                    <a:pt x="424" y="379"/>
                  </a:lnTo>
                  <a:lnTo>
                    <a:pt x="426" y="379"/>
                  </a:lnTo>
                  <a:lnTo>
                    <a:pt x="427" y="379"/>
                  </a:lnTo>
                  <a:lnTo>
                    <a:pt x="428" y="379"/>
                  </a:lnTo>
                  <a:lnTo>
                    <a:pt x="430" y="380"/>
                  </a:lnTo>
                  <a:lnTo>
                    <a:pt x="432" y="380"/>
                  </a:lnTo>
                  <a:lnTo>
                    <a:pt x="434" y="381"/>
                  </a:lnTo>
                  <a:lnTo>
                    <a:pt x="434" y="381"/>
                  </a:lnTo>
                  <a:lnTo>
                    <a:pt x="435" y="383"/>
                  </a:lnTo>
                  <a:lnTo>
                    <a:pt x="435" y="383"/>
                  </a:lnTo>
                  <a:lnTo>
                    <a:pt x="438" y="384"/>
                  </a:lnTo>
                  <a:lnTo>
                    <a:pt x="438" y="384"/>
                  </a:lnTo>
                  <a:lnTo>
                    <a:pt x="438" y="386"/>
                  </a:lnTo>
                  <a:lnTo>
                    <a:pt x="438" y="388"/>
                  </a:lnTo>
                  <a:lnTo>
                    <a:pt x="438" y="390"/>
                  </a:lnTo>
                  <a:lnTo>
                    <a:pt x="438" y="390"/>
                  </a:lnTo>
                  <a:lnTo>
                    <a:pt x="438" y="391"/>
                  </a:lnTo>
                  <a:lnTo>
                    <a:pt x="438" y="392"/>
                  </a:lnTo>
                  <a:lnTo>
                    <a:pt x="438" y="394"/>
                  </a:lnTo>
                  <a:lnTo>
                    <a:pt x="437" y="399"/>
                  </a:lnTo>
                  <a:lnTo>
                    <a:pt x="438" y="401"/>
                  </a:lnTo>
                  <a:lnTo>
                    <a:pt x="438" y="402"/>
                  </a:lnTo>
                  <a:lnTo>
                    <a:pt x="439" y="405"/>
                  </a:lnTo>
                  <a:lnTo>
                    <a:pt x="439" y="406"/>
                  </a:lnTo>
                  <a:lnTo>
                    <a:pt x="439" y="408"/>
                  </a:lnTo>
                  <a:lnTo>
                    <a:pt x="439" y="413"/>
                  </a:lnTo>
                  <a:lnTo>
                    <a:pt x="445" y="413"/>
                  </a:lnTo>
                  <a:lnTo>
                    <a:pt x="446" y="415"/>
                  </a:lnTo>
                  <a:lnTo>
                    <a:pt x="446" y="416"/>
                  </a:lnTo>
                  <a:lnTo>
                    <a:pt x="448" y="416"/>
                  </a:lnTo>
                  <a:lnTo>
                    <a:pt x="455" y="416"/>
                  </a:lnTo>
                  <a:lnTo>
                    <a:pt x="455" y="417"/>
                  </a:lnTo>
                  <a:lnTo>
                    <a:pt x="456" y="417"/>
                  </a:lnTo>
                  <a:lnTo>
                    <a:pt x="456" y="419"/>
                  </a:lnTo>
                  <a:lnTo>
                    <a:pt x="457" y="419"/>
                  </a:lnTo>
                  <a:lnTo>
                    <a:pt x="457" y="419"/>
                  </a:lnTo>
                  <a:lnTo>
                    <a:pt x="460" y="420"/>
                  </a:lnTo>
                  <a:lnTo>
                    <a:pt x="463" y="422"/>
                  </a:lnTo>
                  <a:lnTo>
                    <a:pt x="463" y="423"/>
                  </a:lnTo>
                  <a:lnTo>
                    <a:pt x="463" y="424"/>
                  </a:lnTo>
                  <a:lnTo>
                    <a:pt x="464" y="426"/>
                  </a:lnTo>
                  <a:lnTo>
                    <a:pt x="466" y="428"/>
                  </a:lnTo>
                  <a:lnTo>
                    <a:pt x="467" y="430"/>
                  </a:lnTo>
                  <a:lnTo>
                    <a:pt x="468" y="431"/>
                  </a:lnTo>
                  <a:lnTo>
                    <a:pt x="470" y="433"/>
                  </a:lnTo>
                  <a:lnTo>
                    <a:pt x="471" y="433"/>
                  </a:lnTo>
                  <a:lnTo>
                    <a:pt x="474" y="433"/>
                  </a:lnTo>
                  <a:lnTo>
                    <a:pt x="477" y="431"/>
                  </a:lnTo>
                  <a:lnTo>
                    <a:pt x="478" y="433"/>
                  </a:lnTo>
                  <a:lnTo>
                    <a:pt x="479" y="433"/>
                  </a:lnTo>
                  <a:lnTo>
                    <a:pt x="482" y="427"/>
                  </a:lnTo>
                  <a:lnTo>
                    <a:pt x="484" y="424"/>
                  </a:lnTo>
                  <a:lnTo>
                    <a:pt x="486" y="424"/>
                  </a:lnTo>
                  <a:lnTo>
                    <a:pt x="488" y="424"/>
                  </a:lnTo>
                  <a:lnTo>
                    <a:pt x="489" y="423"/>
                  </a:lnTo>
                  <a:lnTo>
                    <a:pt x="491" y="424"/>
                  </a:lnTo>
                  <a:lnTo>
                    <a:pt x="492" y="426"/>
                  </a:lnTo>
                  <a:lnTo>
                    <a:pt x="493" y="422"/>
                  </a:lnTo>
                  <a:lnTo>
                    <a:pt x="497" y="419"/>
                  </a:lnTo>
                  <a:lnTo>
                    <a:pt x="500" y="415"/>
                  </a:lnTo>
                  <a:lnTo>
                    <a:pt x="504" y="415"/>
                  </a:lnTo>
                  <a:lnTo>
                    <a:pt x="504" y="416"/>
                  </a:lnTo>
                  <a:lnTo>
                    <a:pt x="502" y="416"/>
                  </a:lnTo>
                  <a:lnTo>
                    <a:pt x="499" y="419"/>
                  </a:lnTo>
                  <a:lnTo>
                    <a:pt x="499" y="420"/>
                  </a:lnTo>
                  <a:lnTo>
                    <a:pt x="499" y="422"/>
                  </a:lnTo>
                  <a:lnTo>
                    <a:pt x="499" y="422"/>
                  </a:lnTo>
                  <a:lnTo>
                    <a:pt x="500" y="423"/>
                  </a:lnTo>
                  <a:lnTo>
                    <a:pt x="499" y="424"/>
                  </a:lnTo>
                  <a:lnTo>
                    <a:pt x="499" y="427"/>
                  </a:lnTo>
                  <a:lnTo>
                    <a:pt x="499" y="428"/>
                  </a:lnTo>
                  <a:lnTo>
                    <a:pt x="499" y="430"/>
                  </a:lnTo>
                  <a:lnTo>
                    <a:pt x="499" y="430"/>
                  </a:lnTo>
                  <a:lnTo>
                    <a:pt x="500" y="431"/>
                  </a:lnTo>
                  <a:lnTo>
                    <a:pt x="500" y="433"/>
                  </a:lnTo>
                  <a:lnTo>
                    <a:pt x="502" y="434"/>
                  </a:lnTo>
                  <a:lnTo>
                    <a:pt x="502" y="437"/>
                  </a:lnTo>
                  <a:lnTo>
                    <a:pt x="502" y="444"/>
                  </a:lnTo>
                  <a:lnTo>
                    <a:pt x="502" y="444"/>
                  </a:lnTo>
                  <a:lnTo>
                    <a:pt x="502" y="446"/>
                  </a:lnTo>
                  <a:lnTo>
                    <a:pt x="503" y="448"/>
                  </a:lnTo>
                  <a:lnTo>
                    <a:pt x="503" y="449"/>
                  </a:lnTo>
                  <a:lnTo>
                    <a:pt x="504" y="474"/>
                  </a:lnTo>
                  <a:lnTo>
                    <a:pt x="504" y="475"/>
                  </a:lnTo>
                  <a:lnTo>
                    <a:pt x="504" y="477"/>
                  </a:lnTo>
                  <a:lnTo>
                    <a:pt x="503" y="478"/>
                  </a:lnTo>
                  <a:lnTo>
                    <a:pt x="502" y="488"/>
                  </a:lnTo>
                  <a:lnTo>
                    <a:pt x="503" y="496"/>
                  </a:lnTo>
                  <a:lnTo>
                    <a:pt x="503" y="496"/>
                  </a:lnTo>
                  <a:lnTo>
                    <a:pt x="502" y="498"/>
                  </a:lnTo>
                  <a:lnTo>
                    <a:pt x="502" y="499"/>
                  </a:lnTo>
                  <a:lnTo>
                    <a:pt x="500" y="499"/>
                  </a:lnTo>
                  <a:lnTo>
                    <a:pt x="499" y="499"/>
                  </a:lnTo>
                  <a:lnTo>
                    <a:pt x="496" y="499"/>
                  </a:lnTo>
                  <a:lnTo>
                    <a:pt x="492" y="498"/>
                  </a:lnTo>
                  <a:lnTo>
                    <a:pt x="489" y="498"/>
                  </a:lnTo>
                  <a:lnTo>
                    <a:pt x="488" y="498"/>
                  </a:lnTo>
                  <a:lnTo>
                    <a:pt x="488" y="499"/>
                  </a:lnTo>
                  <a:lnTo>
                    <a:pt x="486" y="499"/>
                  </a:lnTo>
                  <a:lnTo>
                    <a:pt x="485" y="499"/>
                  </a:lnTo>
                  <a:lnTo>
                    <a:pt x="482" y="499"/>
                  </a:lnTo>
                  <a:lnTo>
                    <a:pt x="481" y="499"/>
                  </a:lnTo>
                  <a:lnTo>
                    <a:pt x="474" y="502"/>
                  </a:lnTo>
                  <a:lnTo>
                    <a:pt x="473" y="503"/>
                  </a:lnTo>
                  <a:lnTo>
                    <a:pt x="471" y="504"/>
                  </a:lnTo>
                  <a:lnTo>
                    <a:pt x="471" y="504"/>
                  </a:lnTo>
                  <a:lnTo>
                    <a:pt x="470" y="504"/>
                  </a:lnTo>
                  <a:lnTo>
                    <a:pt x="470" y="504"/>
                  </a:lnTo>
                  <a:lnTo>
                    <a:pt x="468" y="504"/>
                  </a:lnTo>
                  <a:lnTo>
                    <a:pt x="467" y="507"/>
                  </a:lnTo>
                  <a:lnTo>
                    <a:pt x="466" y="507"/>
                  </a:lnTo>
                  <a:lnTo>
                    <a:pt x="466" y="510"/>
                  </a:lnTo>
                  <a:lnTo>
                    <a:pt x="464" y="511"/>
                  </a:lnTo>
                  <a:lnTo>
                    <a:pt x="463" y="516"/>
                  </a:lnTo>
                  <a:lnTo>
                    <a:pt x="463" y="516"/>
                  </a:lnTo>
                  <a:lnTo>
                    <a:pt x="463" y="517"/>
                  </a:lnTo>
                  <a:lnTo>
                    <a:pt x="459" y="524"/>
                  </a:lnTo>
                  <a:lnTo>
                    <a:pt x="457" y="527"/>
                  </a:lnTo>
                  <a:lnTo>
                    <a:pt x="456" y="527"/>
                  </a:lnTo>
                  <a:lnTo>
                    <a:pt x="456" y="528"/>
                  </a:lnTo>
                  <a:lnTo>
                    <a:pt x="456" y="529"/>
                  </a:lnTo>
                  <a:lnTo>
                    <a:pt x="456" y="531"/>
                  </a:lnTo>
                  <a:lnTo>
                    <a:pt x="456" y="532"/>
                  </a:lnTo>
                  <a:lnTo>
                    <a:pt x="455" y="538"/>
                  </a:lnTo>
                  <a:lnTo>
                    <a:pt x="453" y="539"/>
                  </a:lnTo>
                  <a:lnTo>
                    <a:pt x="452" y="539"/>
                  </a:lnTo>
                  <a:lnTo>
                    <a:pt x="446" y="540"/>
                  </a:lnTo>
                  <a:lnTo>
                    <a:pt x="446" y="540"/>
                  </a:lnTo>
                  <a:lnTo>
                    <a:pt x="445" y="540"/>
                  </a:lnTo>
                  <a:lnTo>
                    <a:pt x="444" y="539"/>
                  </a:lnTo>
                  <a:lnTo>
                    <a:pt x="444" y="538"/>
                  </a:lnTo>
                  <a:lnTo>
                    <a:pt x="444" y="536"/>
                  </a:lnTo>
                  <a:lnTo>
                    <a:pt x="444" y="536"/>
                  </a:lnTo>
                  <a:lnTo>
                    <a:pt x="441" y="535"/>
                  </a:lnTo>
                  <a:lnTo>
                    <a:pt x="441" y="535"/>
                  </a:lnTo>
                  <a:lnTo>
                    <a:pt x="441" y="534"/>
                  </a:lnTo>
                  <a:lnTo>
                    <a:pt x="439" y="532"/>
                  </a:lnTo>
                  <a:lnTo>
                    <a:pt x="439" y="532"/>
                  </a:lnTo>
                  <a:lnTo>
                    <a:pt x="439" y="531"/>
                  </a:lnTo>
                  <a:lnTo>
                    <a:pt x="441" y="528"/>
                  </a:lnTo>
                  <a:lnTo>
                    <a:pt x="441" y="527"/>
                  </a:lnTo>
                  <a:lnTo>
                    <a:pt x="441" y="525"/>
                  </a:lnTo>
                  <a:lnTo>
                    <a:pt x="441" y="524"/>
                  </a:lnTo>
                  <a:lnTo>
                    <a:pt x="439" y="524"/>
                  </a:lnTo>
                  <a:lnTo>
                    <a:pt x="438" y="522"/>
                  </a:lnTo>
                  <a:lnTo>
                    <a:pt x="437" y="520"/>
                  </a:lnTo>
                  <a:lnTo>
                    <a:pt x="435" y="518"/>
                  </a:lnTo>
                  <a:lnTo>
                    <a:pt x="435" y="518"/>
                  </a:lnTo>
                  <a:lnTo>
                    <a:pt x="435" y="518"/>
                  </a:lnTo>
                  <a:lnTo>
                    <a:pt x="434" y="518"/>
                  </a:lnTo>
                  <a:lnTo>
                    <a:pt x="432" y="520"/>
                  </a:lnTo>
                  <a:lnTo>
                    <a:pt x="430" y="522"/>
                  </a:lnTo>
                  <a:lnTo>
                    <a:pt x="428" y="527"/>
                  </a:lnTo>
                  <a:lnTo>
                    <a:pt x="428" y="528"/>
                  </a:lnTo>
                  <a:lnTo>
                    <a:pt x="427" y="528"/>
                  </a:lnTo>
                  <a:lnTo>
                    <a:pt x="427" y="529"/>
                  </a:lnTo>
                  <a:lnTo>
                    <a:pt x="426" y="529"/>
                  </a:lnTo>
                  <a:lnTo>
                    <a:pt x="424" y="531"/>
                  </a:lnTo>
                  <a:lnTo>
                    <a:pt x="423" y="531"/>
                  </a:lnTo>
                  <a:lnTo>
                    <a:pt x="421" y="532"/>
                  </a:lnTo>
                  <a:lnTo>
                    <a:pt x="410" y="531"/>
                  </a:lnTo>
                  <a:lnTo>
                    <a:pt x="408" y="531"/>
                  </a:lnTo>
                  <a:lnTo>
                    <a:pt x="408" y="531"/>
                  </a:lnTo>
                  <a:lnTo>
                    <a:pt x="406" y="531"/>
                  </a:lnTo>
                  <a:lnTo>
                    <a:pt x="405" y="531"/>
                  </a:lnTo>
                  <a:lnTo>
                    <a:pt x="402" y="531"/>
                  </a:lnTo>
                  <a:lnTo>
                    <a:pt x="399" y="531"/>
                  </a:lnTo>
                  <a:lnTo>
                    <a:pt x="399" y="529"/>
                  </a:lnTo>
                  <a:lnTo>
                    <a:pt x="398" y="528"/>
                  </a:lnTo>
                  <a:lnTo>
                    <a:pt x="398" y="528"/>
                  </a:lnTo>
                  <a:lnTo>
                    <a:pt x="397" y="527"/>
                  </a:lnTo>
                  <a:lnTo>
                    <a:pt x="397" y="527"/>
                  </a:lnTo>
                  <a:lnTo>
                    <a:pt x="395" y="528"/>
                  </a:lnTo>
                  <a:lnTo>
                    <a:pt x="394" y="527"/>
                  </a:lnTo>
                  <a:lnTo>
                    <a:pt x="391" y="527"/>
                  </a:lnTo>
                  <a:lnTo>
                    <a:pt x="390" y="524"/>
                  </a:lnTo>
                  <a:lnTo>
                    <a:pt x="388" y="522"/>
                  </a:lnTo>
                  <a:lnTo>
                    <a:pt x="388" y="521"/>
                  </a:lnTo>
                  <a:lnTo>
                    <a:pt x="387" y="521"/>
                  </a:lnTo>
                  <a:lnTo>
                    <a:pt x="383" y="522"/>
                  </a:lnTo>
                  <a:lnTo>
                    <a:pt x="380" y="521"/>
                  </a:lnTo>
                  <a:lnTo>
                    <a:pt x="380" y="520"/>
                  </a:lnTo>
                  <a:lnTo>
                    <a:pt x="379" y="516"/>
                  </a:lnTo>
                  <a:lnTo>
                    <a:pt x="379" y="516"/>
                  </a:lnTo>
                  <a:lnTo>
                    <a:pt x="379" y="513"/>
                  </a:lnTo>
                  <a:lnTo>
                    <a:pt x="379" y="513"/>
                  </a:lnTo>
                  <a:lnTo>
                    <a:pt x="380" y="511"/>
                  </a:lnTo>
                  <a:lnTo>
                    <a:pt x="380" y="510"/>
                  </a:lnTo>
                  <a:lnTo>
                    <a:pt x="381" y="509"/>
                  </a:lnTo>
                  <a:lnTo>
                    <a:pt x="381" y="509"/>
                  </a:lnTo>
                  <a:lnTo>
                    <a:pt x="381" y="507"/>
                  </a:lnTo>
                  <a:lnTo>
                    <a:pt x="381" y="506"/>
                  </a:lnTo>
                  <a:lnTo>
                    <a:pt x="381" y="504"/>
                  </a:lnTo>
                  <a:lnTo>
                    <a:pt x="381" y="504"/>
                  </a:lnTo>
                  <a:lnTo>
                    <a:pt x="380" y="503"/>
                  </a:lnTo>
                  <a:lnTo>
                    <a:pt x="379" y="503"/>
                  </a:lnTo>
                  <a:lnTo>
                    <a:pt x="377" y="502"/>
                  </a:lnTo>
                  <a:lnTo>
                    <a:pt x="376" y="502"/>
                  </a:lnTo>
                  <a:lnTo>
                    <a:pt x="374" y="502"/>
                  </a:lnTo>
                  <a:lnTo>
                    <a:pt x="374" y="502"/>
                  </a:lnTo>
                  <a:lnTo>
                    <a:pt x="373" y="503"/>
                  </a:lnTo>
                  <a:lnTo>
                    <a:pt x="372" y="503"/>
                  </a:lnTo>
                  <a:lnTo>
                    <a:pt x="372" y="504"/>
                  </a:lnTo>
                  <a:lnTo>
                    <a:pt x="367" y="504"/>
                  </a:lnTo>
                  <a:lnTo>
                    <a:pt x="366" y="504"/>
                  </a:lnTo>
                  <a:lnTo>
                    <a:pt x="365" y="504"/>
                  </a:lnTo>
                  <a:lnTo>
                    <a:pt x="363" y="504"/>
                  </a:lnTo>
                  <a:lnTo>
                    <a:pt x="362" y="504"/>
                  </a:lnTo>
                  <a:lnTo>
                    <a:pt x="361" y="503"/>
                  </a:lnTo>
                  <a:lnTo>
                    <a:pt x="358" y="499"/>
                  </a:lnTo>
                  <a:lnTo>
                    <a:pt x="356" y="499"/>
                  </a:lnTo>
                  <a:lnTo>
                    <a:pt x="355" y="498"/>
                  </a:lnTo>
                  <a:lnTo>
                    <a:pt x="355" y="496"/>
                  </a:lnTo>
                  <a:lnTo>
                    <a:pt x="354" y="496"/>
                  </a:lnTo>
                  <a:lnTo>
                    <a:pt x="349" y="495"/>
                  </a:lnTo>
                  <a:lnTo>
                    <a:pt x="347" y="492"/>
                  </a:lnTo>
                  <a:lnTo>
                    <a:pt x="345" y="492"/>
                  </a:lnTo>
                  <a:lnTo>
                    <a:pt x="344" y="492"/>
                  </a:lnTo>
                  <a:lnTo>
                    <a:pt x="344" y="492"/>
                  </a:lnTo>
                  <a:lnTo>
                    <a:pt x="343" y="493"/>
                  </a:lnTo>
                  <a:lnTo>
                    <a:pt x="338" y="499"/>
                  </a:lnTo>
                  <a:lnTo>
                    <a:pt x="336" y="502"/>
                  </a:lnTo>
                  <a:lnTo>
                    <a:pt x="334" y="502"/>
                  </a:lnTo>
                  <a:lnTo>
                    <a:pt x="333" y="502"/>
                  </a:lnTo>
                  <a:lnTo>
                    <a:pt x="327" y="503"/>
                  </a:lnTo>
                  <a:lnTo>
                    <a:pt x="327" y="503"/>
                  </a:lnTo>
                  <a:lnTo>
                    <a:pt x="327" y="502"/>
                  </a:lnTo>
                  <a:lnTo>
                    <a:pt x="326" y="500"/>
                  </a:lnTo>
                  <a:lnTo>
                    <a:pt x="327" y="496"/>
                  </a:lnTo>
                  <a:lnTo>
                    <a:pt x="327" y="493"/>
                  </a:lnTo>
                  <a:lnTo>
                    <a:pt x="327" y="493"/>
                  </a:lnTo>
                  <a:lnTo>
                    <a:pt x="326" y="493"/>
                  </a:lnTo>
                  <a:lnTo>
                    <a:pt x="325" y="492"/>
                  </a:lnTo>
                  <a:lnTo>
                    <a:pt x="325" y="491"/>
                  </a:lnTo>
                  <a:lnTo>
                    <a:pt x="325" y="491"/>
                  </a:lnTo>
                  <a:lnTo>
                    <a:pt x="322" y="492"/>
                  </a:lnTo>
                  <a:lnTo>
                    <a:pt x="322" y="492"/>
                  </a:lnTo>
                  <a:lnTo>
                    <a:pt x="320" y="493"/>
                  </a:lnTo>
                  <a:lnTo>
                    <a:pt x="319" y="492"/>
                  </a:lnTo>
                  <a:lnTo>
                    <a:pt x="319" y="492"/>
                  </a:lnTo>
                  <a:lnTo>
                    <a:pt x="318" y="491"/>
                  </a:lnTo>
                  <a:lnTo>
                    <a:pt x="318" y="485"/>
                  </a:lnTo>
                  <a:lnTo>
                    <a:pt x="316" y="485"/>
                  </a:lnTo>
                  <a:lnTo>
                    <a:pt x="316" y="484"/>
                  </a:lnTo>
                  <a:lnTo>
                    <a:pt x="312" y="480"/>
                  </a:lnTo>
                  <a:lnTo>
                    <a:pt x="312" y="478"/>
                  </a:lnTo>
                  <a:lnTo>
                    <a:pt x="311" y="477"/>
                  </a:lnTo>
                  <a:lnTo>
                    <a:pt x="312" y="473"/>
                  </a:lnTo>
                  <a:lnTo>
                    <a:pt x="311" y="471"/>
                  </a:lnTo>
                  <a:lnTo>
                    <a:pt x="309" y="467"/>
                  </a:lnTo>
                  <a:lnTo>
                    <a:pt x="308" y="463"/>
                  </a:lnTo>
                  <a:lnTo>
                    <a:pt x="308" y="462"/>
                  </a:lnTo>
                  <a:lnTo>
                    <a:pt x="309" y="460"/>
                  </a:lnTo>
                  <a:lnTo>
                    <a:pt x="309" y="459"/>
                  </a:lnTo>
                  <a:lnTo>
                    <a:pt x="311" y="457"/>
                  </a:lnTo>
                  <a:lnTo>
                    <a:pt x="311" y="456"/>
                  </a:lnTo>
                  <a:lnTo>
                    <a:pt x="311" y="455"/>
                  </a:lnTo>
                  <a:lnTo>
                    <a:pt x="311" y="449"/>
                  </a:lnTo>
                  <a:lnTo>
                    <a:pt x="309" y="446"/>
                  </a:lnTo>
                  <a:lnTo>
                    <a:pt x="309" y="445"/>
                  </a:lnTo>
                  <a:lnTo>
                    <a:pt x="309" y="444"/>
                  </a:lnTo>
                  <a:lnTo>
                    <a:pt x="311" y="444"/>
                  </a:lnTo>
                  <a:lnTo>
                    <a:pt x="311" y="441"/>
                  </a:lnTo>
                  <a:lnTo>
                    <a:pt x="311" y="440"/>
                  </a:lnTo>
                  <a:lnTo>
                    <a:pt x="311" y="438"/>
                  </a:lnTo>
                  <a:lnTo>
                    <a:pt x="311" y="438"/>
                  </a:lnTo>
                  <a:lnTo>
                    <a:pt x="308" y="433"/>
                  </a:lnTo>
                  <a:lnTo>
                    <a:pt x="307" y="433"/>
                  </a:lnTo>
                  <a:lnTo>
                    <a:pt x="307" y="431"/>
                  </a:lnTo>
                  <a:lnTo>
                    <a:pt x="304" y="433"/>
                  </a:lnTo>
                  <a:lnTo>
                    <a:pt x="302" y="433"/>
                  </a:lnTo>
                  <a:lnTo>
                    <a:pt x="302" y="433"/>
                  </a:lnTo>
                  <a:lnTo>
                    <a:pt x="301" y="433"/>
                  </a:lnTo>
                  <a:lnTo>
                    <a:pt x="300" y="433"/>
                  </a:lnTo>
                  <a:lnTo>
                    <a:pt x="298" y="433"/>
                  </a:lnTo>
                  <a:lnTo>
                    <a:pt x="297" y="434"/>
                  </a:lnTo>
                  <a:lnTo>
                    <a:pt x="296" y="435"/>
                  </a:lnTo>
                  <a:lnTo>
                    <a:pt x="296" y="435"/>
                  </a:lnTo>
                  <a:lnTo>
                    <a:pt x="296" y="438"/>
                  </a:lnTo>
                  <a:lnTo>
                    <a:pt x="294" y="438"/>
                  </a:lnTo>
                  <a:lnTo>
                    <a:pt x="294" y="438"/>
                  </a:lnTo>
                  <a:lnTo>
                    <a:pt x="293" y="438"/>
                  </a:lnTo>
                  <a:lnTo>
                    <a:pt x="293" y="438"/>
                  </a:lnTo>
                  <a:lnTo>
                    <a:pt x="291" y="440"/>
                  </a:lnTo>
                  <a:lnTo>
                    <a:pt x="291" y="441"/>
                  </a:lnTo>
                  <a:lnTo>
                    <a:pt x="290" y="442"/>
                  </a:lnTo>
                  <a:lnTo>
                    <a:pt x="290" y="442"/>
                  </a:lnTo>
                  <a:lnTo>
                    <a:pt x="289" y="444"/>
                  </a:lnTo>
                  <a:lnTo>
                    <a:pt x="289" y="444"/>
                  </a:lnTo>
                  <a:lnTo>
                    <a:pt x="289" y="444"/>
                  </a:lnTo>
                  <a:lnTo>
                    <a:pt x="280" y="445"/>
                  </a:lnTo>
                  <a:lnTo>
                    <a:pt x="278" y="445"/>
                  </a:lnTo>
                  <a:lnTo>
                    <a:pt x="273" y="444"/>
                  </a:lnTo>
                  <a:lnTo>
                    <a:pt x="271" y="442"/>
                  </a:lnTo>
                  <a:lnTo>
                    <a:pt x="271" y="442"/>
                  </a:lnTo>
                  <a:lnTo>
                    <a:pt x="269" y="442"/>
                  </a:lnTo>
                  <a:lnTo>
                    <a:pt x="269" y="441"/>
                  </a:lnTo>
                  <a:lnTo>
                    <a:pt x="269" y="440"/>
                  </a:lnTo>
                  <a:lnTo>
                    <a:pt x="268" y="438"/>
                  </a:lnTo>
                  <a:lnTo>
                    <a:pt x="267" y="438"/>
                  </a:lnTo>
                  <a:lnTo>
                    <a:pt x="265" y="437"/>
                  </a:lnTo>
                  <a:lnTo>
                    <a:pt x="264" y="437"/>
                  </a:lnTo>
                  <a:lnTo>
                    <a:pt x="264" y="437"/>
                  </a:lnTo>
                  <a:lnTo>
                    <a:pt x="264" y="435"/>
                  </a:lnTo>
                  <a:lnTo>
                    <a:pt x="262" y="434"/>
                  </a:lnTo>
                  <a:lnTo>
                    <a:pt x="261" y="433"/>
                  </a:lnTo>
                  <a:lnTo>
                    <a:pt x="260" y="433"/>
                  </a:lnTo>
                  <a:lnTo>
                    <a:pt x="258" y="433"/>
                  </a:lnTo>
                  <a:lnTo>
                    <a:pt x="258" y="433"/>
                  </a:lnTo>
                  <a:lnTo>
                    <a:pt x="257" y="433"/>
                  </a:lnTo>
                  <a:lnTo>
                    <a:pt x="255" y="433"/>
                  </a:lnTo>
                  <a:lnTo>
                    <a:pt x="254" y="434"/>
                  </a:lnTo>
                  <a:lnTo>
                    <a:pt x="253" y="435"/>
                  </a:lnTo>
                  <a:lnTo>
                    <a:pt x="253" y="435"/>
                  </a:lnTo>
                  <a:lnTo>
                    <a:pt x="251" y="435"/>
                  </a:lnTo>
                  <a:lnTo>
                    <a:pt x="250" y="435"/>
                  </a:lnTo>
                  <a:lnTo>
                    <a:pt x="250" y="435"/>
                  </a:lnTo>
                  <a:lnTo>
                    <a:pt x="249" y="434"/>
                  </a:lnTo>
                  <a:lnTo>
                    <a:pt x="246" y="431"/>
                  </a:lnTo>
                  <a:lnTo>
                    <a:pt x="244" y="431"/>
                  </a:lnTo>
                  <a:lnTo>
                    <a:pt x="243" y="431"/>
                  </a:lnTo>
                  <a:lnTo>
                    <a:pt x="242" y="431"/>
                  </a:lnTo>
                  <a:lnTo>
                    <a:pt x="240" y="433"/>
                  </a:lnTo>
                  <a:lnTo>
                    <a:pt x="239" y="433"/>
                  </a:lnTo>
                  <a:lnTo>
                    <a:pt x="226" y="435"/>
                  </a:lnTo>
                  <a:lnTo>
                    <a:pt x="222" y="438"/>
                  </a:lnTo>
                  <a:lnTo>
                    <a:pt x="219" y="438"/>
                  </a:lnTo>
                  <a:lnTo>
                    <a:pt x="219" y="438"/>
                  </a:lnTo>
                  <a:lnTo>
                    <a:pt x="218" y="438"/>
                  </a:lnTo>
                  <a:lnTo>
                    <a:pt x="206" y="437"/>
                  </a:lnTo>
                  <a:lnTo>
                    <a:pt x="199" y="435"/>
                  </a:lnTo>
                  <a:lnTo>
                    <a:pt x="196" y="437"/>
                  </a:lnTo>
                  <a:lnTo>
                    <a:pt x="192" y="437"/>
                  </a:lnTo>
                  <a:lnTo>
                    <a:pt x="190" y="437"/>
                  </a:lnTo>
                  <a:lnTo>
                    <a:pt x="189" y="438"/>
                  </a:lnTo>
                  <a:lnTo>
                    <a:pt x="184" y="438"/>
                  </a:lnTo>
                  <a:lnTo>
                    <a:pt x="182" y="438"/>
                  </a:lnTo>
                  <a:lnTo>
                    <a:pt x="181" y="438"/>
                  </a:lnTo>
                  <a:lnTo>
                    <a:pt x="181" y="438"/>
                  </a:lnTo>
                  <a:lnTo>
                    <a:pt x="178" y="440"/>
                  </a:lnTo>
                  <a:lnTo>
                    <a:pt x="178" y="440"/>
                  </a:lnTo>
                  <a:lnTo>
                    <a:pt x="177" y="440"/>
                  </a:lnTo>
                  <a:lnTo>
                    <a:pt x="175" y="438"/>
                  </a:lnTo>
                  <a:lnTo>
                    <a:pt x="172" y="437"/>
                  </a:lnTo>
                  <a:lnTo>
                    <a:pt x="171" y="435"/>
                  </a:lnTo>
                  <a:lnTo>
                    <a:pt x="171" y="435"/>
                  </a:lnTo>
                  <a:lnTo>
                    <a:pt x="168" y="434"/>
                  </a:lnTo>
                  <a:lnTo>
                    <a:pt x="167" y="434"/>
                  </a:lnTo>
                  <a:lnTo>
                    <a:pt x="164" y="434"/>
                  </a:lnTo>
                  <a:lnTo>
                    <a:pt x="164" y="434"/>
                  </a:lnTo>
                  <a:lnTo>
                    <a:pt x="163" y="434"/>
                  </a:lnTo>
                  <a:lnTo>
                    <a:pt x="159" y="431"/>
                  </a:lnTo>
                  <a:lnTo>
                    <a:pt x="156" y="428"/>
                  </a:lnTo>
                  <a:lnTo>
                    <a:pt x="156" y="427"/>
                  </a:lnTo>
                  <a:lnTo>
                    <a:pt x="154" y="427"/>
                  </a:lnTo>
                  <a:lnTo>
                    <a:pt x="154" y="427"/>
                  </a:lnTo>
                  <a:lnTo>
                    <a:pt x="153" y="428"/>
                  </a:lnTo>
                  <a:lnTo>
                    <a:pt x="153" y="428"/>
                  </a:lnTo>
                  <a:lnTo>
                    <a:pt x="150" y="430"/>
                  </a:lnTo>
                  <a:lnTo>
                    <a:pt x="148" y="427"/>
                  </a:lnTo>
                  <a:lnTo>
                    <a:pt x="146" y="426"/>
                  </a:lnTo>
                  <a:lnTo>
                    <a:pt x="132" y="422"/>
                  </a:lnTo>
                  <a:lnTo>
                    <a:pt x="131" y="420"/>
                  </a:lnTo>
                  <a:lnTo>
                    <a:pt x="130" y="420"/>
                  </a:lnTo>
                  <a:lnTo>
                    <a:pt x="127" y="415"/>
                  </a:lnTo>
                  <a:lnTo>
                    <a:pt x="125" y="413"/>
                  </a:lnTo>
                  <a:lnTo>
                    <a:pt x="124" y="412"/>
                  </a:lnTo>
                  <a:lnTo>
                    <a:pt x="120" y="409"/>
                  </a:lnTo>
                  <a:lnTo>
                    <a:pt x="119" y="409"/>
                  </a:lnTo>
                  <a:lnTo>
                    <a:pt x="117" y="409"/>
                  </a:lnTo>
                  <a:lnTo>
                    <a:pt x="116" y="409"/>
                  </a:lnTo>
                  <a:lnTo>
                    <a:pt x="114" y="409"/>
                  </a:lnTo>
                  <a:lnTo>
                    <a:pt x="114" y="410"/>
                  </a:lnTo>
                  <a:lnTo>
                    <a:pt x="113" y="410"/>
                  </a:lnTo>
                  <a:lnTo>
                    <a:pt x="112" y="413"/>
                  </a:lnTo>
                  <a:lnTo>
                    <a:pt x="110" y="413"/>
                  </a:lnTo>
                  <a:lnTo>
                    <a:pt x="109" y="412"/>
                  </a:lnTo>
                  <a:lnTo>
                    <a:pt x="109" y="412"/>
                  </a:lnTo>
                  <a:lnTo>
                    <a:pt x="107" y="410"/>
                  </a:lnTo>
                  <a:lnTo>
                    <a:pt x="107" y="409"/>
                  </a:lnTo>
                  <a:lnTo>
                    <a:pt x="106" y="406"/>
                  </a:lnTo>
                  <a:lnTo>
                    <a:pt x="106" y="405"/>
                  </a:lnTo>
                  <a:lnTo>
                    <a:pt x="106" y="404"/>
                  </a:lnTo>
                  <a:lnTo>
                    <a:pt x="105" y="402"/>
                  </a:lnTo>
                  <a:lnTo>
                    <a:pt x="103" y="401"/>
                  </a:lnTo>
                  <a:lnTo>
                    <a:pt x="99" y="398"/>
                  </a:lnTo>
                  <a:lnTo>
                    <a:pt x="96" y="394"/>
                  </a:lnTo>
                  <a:lnTo>
                    <a:pt x="95" y="392"/>
                  </a:lnTo>
                  <a:lnTo>
                    <a:pt x="92" y="388"/>
                  </a:lnTo>
                  <a:lnTo>
                    <a:pt x="91" y="386"/>
                  </a:lnTo>
                  <a:lnTo>
                    <a:pt x="89" y="384"/>
                  </a:lnTo>
                  <a:lnTo>
                    <a:pt x="88" y="383"/>
                  </a:lnTo>
                  <a:lnTo>
                    <a:pt x="87" y="383"/>
                  </a:lnTo>
                  <a:lnTo>
                    <a:pt x="83" y="379"/>
                  </a:lnTo>
                  <a:lnTo>
                    <a:pt x="81" y="379"/>
                  </a:lnTo>
                  <a:lnTo>
                    <a:pt x="81" y="377"/>
                  </a:lnTo>
                  <a:lnTo>
                    <a:pt x="80" y="377"/>
                  </a:lnTo>
                  <a:lnTo>
                    <a:pt x="78" y="377"/>
                  </a:lnTo>
                  <a:lnTo>
                    <a:pt x="78" y="377"/>
                  </a:lnTo>
                  <a:lnTo>
                    <a:pt x="78" y="376"/>
                  </a:lnTo>
                  <a:lnTo>
                    <a:pt x="78" y="375"/>
                  </a:lnTo>
                  <a:lnTo>
                    <a:pt x="78" y="373"/>
                  </a:lnTo>
                  <a:lnTo>
                    <a:pt x="80" y="372"/>
                  </a:lnTo>
                  <a:lnTo>
                    <a:pt x="80" y="372"/>
                  </a:lnTo>
                  <a:lnTo>
                    <a:pt x="78" y="370"/>
                  </a:lnTo>
                  <a:lnTo>
                    <a:pt x="78" y="369"/>
                  </a:lnTo>
                  <a:lnTo>
                    <a:pt x="76" y="366"/>
                  </a:lnTo>
                  <a:lnTo>
                    <a:pt x="74" y="365"/>
                  </a:lnTo>
                  <a:lnTo>
                    <a:pt x="71" y="359"/>
                  </a:lnTo>
                  <a:lnTo>
                    <a:pt x="70" y="357"/>
                  </a:lnTo>
                  <a:lnTo>
                    <a:pt x="70" y="355"/>
                  </a:lnTo>
                  <a:lnTo>
                    <a:pt x="70" y="352"/>
                  </a:lnTo>
                  <a:lnTo>
                    <a:pt x="69" y="352"/>
                  </a:lnTo>
                  <a:lnTo>
                    <a:pt x="69" y="352"/>
                  </a:lnTo>
                  <a:lnTo>
                    <a:pt x="67" y="351"/>
                  </a:lnTo>
                  <a:lnTo>
                    <a:pt x="66" y="351"/>
                  </a:lnTo>
                  <a:lnTo>
                    <a:pt x="65" y="350"/>
                  </a:lnTo>
                  <a:lnTo>
                    <a:pt x="65" y="350"/>
                  </a:lnTo>
                  <a:lnTo>
                    <a:pt x="60" y="347"/>
                  </a:lnTo>
                  <a:lnTo>
                    <a:pt x="60" y="347"/>
                  </a:lnTo>
                  <a:lnTo>
                    <a:pt x="59" y="345"/>
                  </a:lnTo>
                  <a:lnTo>
                    <a:pt x="58" y="340"/>
                  </a:lnTo>
                  <a:lnTo>
                    <a:pt x="60" y="332"/>
                  </a:lnTo>
                  <a:lnTo>
                    <a:pt x="62" y="329"/>
                  </a:lnTo>
                  <a:lnTo>
                    <a:pt x="60" y="327"/>
                  </a:lnTo>
                  <a:lnTo>
                    <a:pt x="59" y="323"/>
                  </a:lnTo>
                  <a:lnTo>
                    <a:pt x="59" y="322"/>
                  </a:lnTo>
                  <a:lnTo>
                    <a:pt x="59" y="322"/>
                  </a:lnTo>
                  <a:lnTo>
                    <a:pt x="59" y="321"/>
                  </a:lnTo>
                  <a:lnTo>
                    <a:pt x="59" y="319"/>
                  </a:lnTo>
                  <a:lnTo>
                    <a:pt x="60" y="318"/>
                  </a:lnTo>
                  <a:lnTo>
                    <a:pt x="60" y="316"/>
                  </a:lnTo>
                  <a:lnTo>
                    <a:pt x="60" y="315"/>
                  </a:lnTo>
                  <a:lnTo>
                    <a:pt x="59" y="314"/>
                  </a:lnTo>
                  <a:lnTo>
                    <a:pt x="59" y="312"/>
                  </a:lnTo>
                  <a:lnTo>
                    <a:pt x="59" y="311"/>
                  </a:lnTo>
                  <a:lnTo>
                    <a:pt x="58" y="305"/>
                  </a:lnTo>
                  <a:lnTo>
                    <a:pt x="56" y="304"/>
                  </a:lnTo>
                  <a:lnTo>
                    <a:pt x="56" y="303"/>
                  </a:lnTo>
                  <a:lnTo>
                    <a:pt x="55" y="303"/>
                  </a:lnTo>
                  <a:lnTo>
                    <a:pt x="54" y="301"/>
                  </a:lnTo>
                  <a:lnTo>
                    <a:pt x="49" y="300"/>
                  </a:lnTo>
                  <a:lnTo>
                    <a:pt x="47" y="297"/>
                  </a:lnTo>
                  <a:lnTo>
                    <a:pt x="42" y="294"/>
                  </a:lnTo>
                  <a:lnTo>
                    <a:pt x="41" y="293"/>
                  </a:lnTo>
                  <a:lnTo>
                    <a:pt x="41" y="292"/>
                  </a:lnTo>
                  <a:lnTo>
                    <a:pt x="41" y="290"/>
                  </a:lnTo>
                  <a:lnTo>
                    <a:pt x="41" y="287"/>
                  </a:lnTo>
                  <a:lnTo>
                    <a:pt x="38" y="283"/>
                  </a:lnTo>
                  <a:lnTo>
                    <a:pt x="38" y="283"/>
                  </a:lnTo>
                  <a:lnTo>
                    <a:pt x="37" y="282"/>
                  </a:lnTo>
                  <a:lnTo>
                    <a:pt x="31" y="278"/>
                  </a:lnTo>
                  <a:lnTo>
                    <a:pt x="31" y="278"/>
                  </a:lnTo>
                  <a:lnTo>
                    <a:pt x="27" y="278"/>
                  </a:lnTo>
                  <a:lnTo>
                    <a:pt x="26" y="276"/>
                  </a:lnTo>
                  <a:lnTo>
                    <a:pt x="24" y="275"/>
                  </a:lnTo>
                  <a:lnTo>
                    <a:pt x="23" y="275"/>
                  </a:lnTo>
                  <a:lnTo>
                    <a:pt x="23" y="274"/>
                  </a:lnTo>
                  <a:lnTo>
                    <a:pt x="23" y="274"/>
                  </a:lnTo>
                  <a:lnTo>
                    <a:pt x="23" y="272"/>
                  </a:lnTo>
                  <a:lnTo>
                    <a:pt x="23" y="271"/>
                  </a:lnTo>
                  <a:lnTo>
                    <a:pt x="27" y="265"/>
                  </a:lnTo>
                  <a:lnTo>
                    <a:pt x="27" y="264"/>
                  </a:lnTo>
                  <a:lnTo>
                    <a:pt x="27" y="264"/>
                  </a:lnTo>
                  <a:lnTo>
                    <a:pt x="27" y="262"/>
                  </a:lnTo>
                  <a:lnTo>
                    <a:pt x="26" y="258"/>
                  </a:lnTo>
                  <a:lnTo>
                    <a:pt x="26" y="257"/>
                  </a:lnTo>
                  <a:lnTo>
                    <a:pt x="24" y="257"/>
                  </a:lnTo>
                  <a:lnTo>
                    <a:pt x="23" y="257"/>
                  </a:lnTo>
                  <a:lnTo>
                    <a:pt x="23" y="256"/>
                  </a:lnTo>
                  <a:lnTo>
                    <a:pt x="23" y="253"/>
                  </a:lnTo>
                  <a:lnTo>
                    <a:pt x="24" y="249"/>
                  </a:lnTo>
                  <a:lnTo>
                    <a:pt x="24" y="247"/>
                  </a:lnTo>
                  <a:lnTo>
                    <a:pt x="26" y="246"/>
                  </a:lnTo>
                  <a:lnTo>
                    <a:pt x="26" y="245"/>
                  </a:lnTo>
                  <a:lnTo>
                    <a:pt x="26" y="245"/>
                  </a:lnTo>
                  <a:lnTo>
                    <a:pt x="26" y="243"/>
                  </a:lnTo>
                  <a:lnTo>
                    <a:pt x="24" y="242"/>
                  </a:lnTo>
                  <a:lnTo>
                    <a:pt x="24" y="242"/>
                  </a:lnTo>
                  <a:lnTo>
                    <a:pt x="20" y="242"/>
                  </a:lnTo>
                  <a:lnTo>
                    <a:pt x="20" y="240"/>
                  </a:lnTo>
                  <a:lnTo>
                    <a:pt x="19" y="240"/>
                  </a:lnTo>
                  <a:lnTo>
                    <a:pt x="19" y="239"/>
                  </a:lnTo>
                  <a:lnTo>
                    <a:pt x="18" y="239"/>
                  </a:lnTo>
                  <a:lnTo>
                    <a:pt x="12" y="236"/>
                  </a:lnTo>
                  <a:lnTo>
                    <a:pt x="12" y="236"/>
                  </a:lnTo>
                  <a:lnTo>
                    <a:pt x="9" y="233"/>
                  </a:lnTo>
                  <a:lnTo>
                    <a:pt x="9" y="233"/>
                  </a:lnTo>
                  <a:lnTo>
                    <a:pt x="9" y="232"/>
                  </a:lnTo>
                  <a:lnTo>
                    <a:pt x="9" y="231"/>
                  </a:lnTo>
                  <a:lnTo>
                    <a:pt x="9" y="231"/>
                  </a:lnTo>
                  <a:lnTo>
                    <a:pt x="9" y="229"/>
                  </a:lnTo>
                  <a:lnTo>
                    <a:pt x="9" y="228"/>
                  </a:lnTo>
                  <a:lnTo>
                    <a:pt x="11" y="227"/>
                  </a:lnTo>
                  <a:lnTo>
                    <a:pt x="12" y="225"/>
                  </a:lnTo>
                  <a:lnTo>
                    <a:pt x="13" y="225"/>
                  </a:lnTo>
                  <a:lnTo>
                    <a:pt x="13" y="224"/>
                  </a:lnTo>
                  <a:lnTo>
                    <a:pt x="12" y="222"/>
                  </a:lnTo>
                  <a:lnTo>
                    <a:pt x="12" y="221"/>
                  </a:lnTo>
                  <a:lnTo>
                    <a:pt x="12" y="220"/>
                  </a:lnTo>
                  <a:lnTo>
                    <a:pt x="11" y="220"/>
                  </a:lnTo>
                  <a:lnTo>
                    <a:pt x="4" y="217"/>
                  </a:lnTo>
                  <a:lnTo>
                    <a:pt x="4" y="217"/>
                  </a:lnTo>
                  <a:lnTo>
                    <a:pt x="1" y="214"/>
                  </a:lnTo>
                  <a:lnTo>
                    <a:pt x="1" y="213"/>
                  </a:lnTo>
                  <a:lnTo>
                    <a:pt x="0" y="213"/>
                  </a:lnTo>
                  <a:lnTo>
                    <a:pt x="0" y="210"/>
                  </a:lnTo>
                  <a:lnTo>
                    <a:pt x="0" y="209"/>
                  </a:lnTo>
                  <a:lnTo>
                    <a:pt x="0" y="206"/>
                  </a:lnTo>
                  <a:lnTo>
                    <a:pt x="1" y="206"/>
                  </a:lnTo>
                  <a:lnTo>
                    <a:pt x="1" y="204"/>
                  </a:lnTo>
                  <a:lnTo>
                    <a:pt x="1" y="202"/>
                  </a:lnTo>
                  <a:lnTo>
                    <a:pt x="0" y="193"/>
                  </a:lnTo>
                  <a:lnTo>
                    <a:pt x="2" y="193"/>
                  </a:lnTo>
                  <a:lnTo>
                    <a:pt x="4" y="193"/>
                  </a:lnTo>
                  <a:lnTo>
                    <a:pt x="5" y="195"/>
                  </a:lnTo>
                  <a:lnTo>
                    <a:pt x="6" y="196"/>
                  </a:lnTo>
                  <a:lnTo>
                    <a:pt x="6" y="196"/>
                  </a:lnTo>
                  <a:lnTo>
                    <a:pt x="8" y="196"/>
                  </a:lnTo>
                  <a:lnTo>
                    <a:pt x="8" y="195"/>
                  </a:lnTo>
                  <a:lnTo>
                    <a:pt x="8" y="195"/>
                  </a:lnTo>
                  <a:lnTo>
                    <a:pt x="9" y="195"/>
                  </a:lnTo>
                  <a:lnTo>
                    <a:pt x="11" y="193"/>
                  </a:lnTo>
                  <a:lnTo>
                    <a:pt x="11" y="193"/>
                  </a:lnTo>
                  <a:lnTo>
                    <a:pt x="13" y="193"/>
                  </a:lnTo>
                  <a:lnTo>
                    <a:pt x="15" y="193"/>
                  </a:lnTo>
                  <a:lnTo>
                    <a:pt x="15" y="195"/>
                  </a:lnTo>
                  <a:lnTo>
                    <a:pt x="16" y="196"/>
                  </a:lnTo>
                  <a:lnTo>
                    <a:pt x="18" y="198"/>
                  </a:lnTo>
                  <a:lnTo>
                    <a:pt x="18" y="198"/>
                  </a:lnTo>
                  <a:lnTo>
                    <a:pt x="19" y="196"/>
                  </a:lnTo>
                  <a:lnTo>
                    <a:pt x="20" y="195"/>
                  </a:lnTo>
                  <a:lnTo>
                    <a:pt x="23" y="195"/>
                  </a:lnTo>
                  <a:lnTo>
                    <a:pt x="29" y="195"/>
                  </a:lnTo>
                  <a:lnTo>
                    <a:pt x="34" y="192"/>
                  </a:lnTo>
                  <a:lnTo>
                    <a:pt x="34" y="192"/>
                  </a:lnTo>
                  <a:lnTo>
                    <a:pt x="36" y="191"/>
                  </a:lnTo>
                  <a:lnTo>
                    <a:pt x="37" y="189"/>
                  </a:lnTo>
                  <a:lnTo>
                    <a:pt x="38" y="188"/>
                  </a:lnTo>
                  <a:lnTo>
                    <a:pt x="49" y="188"/>
                  </a:lnTo>
                  <a:lnTo>
                    <a:pt x="54" y="186"/>
                  </a:lnTo>
                  <a:lnTo>
                    <a:pt x="52" y="181"/>
                  </a:lnTo>
                  <a:lnTo>
                    <a:pt x="54" y="181"/>
                  </a:lnTo>
                  <a:lnTo>
                    <a:pt x="58" y="182"/>
                  </a:lnTo>
                  <a:lnTo>
                    <a:pt x="59" y="181"/>
                  </a:lnTo>
                  <a:lnTo>
                    <a:pt x="60" y="180"/>
                  </a:lnTo>
                  <a:lnTo>
                    <a:pt x="62" y="178"/>
                  </a:lnTo>
                  <a:lnTo>
                    <a:pt x="70" y="177"/>
                  </a:lnTo>
                  <a:lnTo>
                    <a:pt x="71" y="175"/>
                  </a:lnTo>
                  <a:lnTo>
                    <a:pt x="73" y="171"/>
                  </a:lnTo>
                  <a:lnTo>
                    <a:pt x="74" y="170"/>
                  </a:lnTo>
                  <a:lnTo>
                    <a:pt x="78" y="173"/>
                  </a:lnTo>
                  <a:lnTo>
                    <a:pt x="80" y="173"/>
                  </a:lnTo>
                  <a:lnTo>
                    <a:pt x="80" y="173"/>
                  </a:lnTo>
                  <a:lnTo>
                    <a:pt x="81" y="173"/>
                  </a:lnTo>
                  <a:lnTo>
                    <a:pt x="81" y="173"/>
                  </a:lnTo>
                  <a:lnTo>
                    <a:pt x="81" y="171"/>
                  </a:lnTo>
                  <a:lnTo>
                    <a:pt x="83" y="170"/>
                  </a:lnTo>
                  <a:lnTo>
                    <a:pt x="83" y="170"/>
                  </a:lnTo>
                  <a:lnTo>
                    <a:pt x="84" y="170"/>
                  </a:lnTo>
                  <a:lnTo>
                    <a:pt x="85" y="171"/>
                  </a:lnTo>
                  <a:lnTo>
                    <a:pt x="85" y="171"/>
                  </a:lnTo>
                  <a:lnTo>
                    <a:pt x="88" y="170"/>
                  </a:lnTo>
                  <a:lnTo>
                    <a:pt x="89" y="170"/>
                  </a:lnTo>
                  <a:lnTo>
                    <a:pt x="89" y="168"/>
                  </a:lnTo>
                  <a:lnTo>
                    <a:pt x="91" y="168"/>
                  </a:lnTo>
                  <a:lnTo>
                    <a:pt x="92" y="168"/>
                  </a:lnTo>
                  <a:lnTo>
                    <a:pt x="94" y="170"/>
                  </a:lnTo>
                  <a:lnTo>
                    <a:pt x="95" y="171"/>
                  </a:lnTo>
                  <a:lnTo>
                    <a:pt x="95" y="170"/>
                  </a:lnTo>
                  <a:lnTo>
                    <a:pt x="98" y="170"/>
                  </a:lnTo>
                  <a:lnTo>
                    <a:pt x="101" y="168"/>
                  </a:lnTo>
                  <a:lnTo>
                    <a:pt x="110" y="166"/>
                  </a:lnTo>
                  <a:lnTo>
                    <a:pt x="112" y="166"/>
                  </a:lnTo>
                  <a:lnTo>
                    <a:pt x="112" y="164"/>
                  </a:lnTo>
                  <a:lnTo>
                    <a:pt x="112" y="163"/>
                  </a:lnTo>
                  <a:lnTo>
                    <a:pt x="113" y="163"/>
                  </a:lnTo>
                  <a:lnTo>
                    <a:pt x="113" y="162"/>
                  </a:lnTo>
                  <a:lnTo>
                    <a:pt x="114" y="162"/>
                  </a:lnTo>
                  <a:lnTo>
                    <a:pt x="114" y="162"/>
                  </a:lnTo>
                  <a:lnTo>
                    <a:pt x="114" y="160"/>
                  </a:lnTo>
                  <a:lnTo>
                    <a:pt x="116" y="157"/>
                  </a:lnTo>
                  <a:lnTo>
                    <a:pt x="117" y="156"/>
                  </a:lnTo>
                  <a:lnTo>
                    <a:pt x="117" y="155"/>
                  </a:lnTo>
                  <a:lnTo>
                    <a:pt x="120" y="155"/>
                  </a:lnTo>
                  <a:lnTo>
                    <a:pt x="121" y="153"/>
                  </a:lnTo>
                  <a:lnTo>
                    <a:pt x="120" y="152"/>
                  </a:lnTo>
                  <a:lnTo>
                    <a:pt x="121" y="150"/>
                  </a:lnTo>
                  <a:lnTo>
                    <a:pt x="123" y="150"/>
                  </a:lnTo>
                  <a:lnTo>
                    <a:pt x="125" y="149"/>
                  </a:lnTo>
                  <a:lnTo>
                    <a:pt x="127" y="149"/>
                  </a:lnTo>
                  <a:lnTo>
                    <a:pt x="128" y="146"/>
                  </a:lnTo>
                  <a:lnTo>
                    <a:pt x="130" y="146"/>
                  </a:lnTo>
                  <a:lnTo>
                    <a:pt x="131" y="145"/>
                  </a:lnTo>
                  <a:lnTo>
                    <a:pt x="132" y="145"/>
                  </a:lnTo>
                  <a:lnTo>
                    <a:pt x="134" y="144"/>
                  </a:lnTo>
                  <a:lnTo>
                    <a:pt x="135" y="142"/>
                  </a:lnTo>
                  <a:lnTo>
                    <a:pt x="137" y="142"/>
                  </a:lnTo>
                  <a:lnTo>
                    <a:pt x="139" y="141"/>
                  </a:lnTo>
                  <a:lnTo>
                    <a:pt x="141" y="141"/>
                  </a:lnTo>
                  <a:lnTo>
                    <a:pt x="142" y="141"/>
                  </a:lnTo>
                  <a:lnTo>
                    <a:pt x="146" y="141"/>
                  </a:lnTo>
                  <a:lnTo>
                    <a:pt x="148" y="142"/>
                  </a:lnTo>
                  <a:lnTo>
                    <a:pt x="149" y="142"/>
                  </a:lnTo>
                  <a:lnTo>
                    <a:pt x="153" y="146"/>
                  </a:lnTo>
                  <a:lnTo>
                    <a:pt x="153" y="145"/>
                  </a:lnTo>
                  <a:lnTo>
                    <a:pt x="156" y="141"/>
                  </a:lnTo>
                  <a:lnTo>
                    <a:pt x="156" y="139"/>
                  </a:lnTo>
                  <a:lnTo>
                    <a:pt x="156" y="134"/>
                  </a:lnTo>
                  <a:lnTo>
                    <a:pt x="156" y="133"/>
                  </a:lnTo>
                  <a:lnTo>
                    <a:pt x="156" y="126"/>
                  </a:lnTo>
                  <a:lnTo>
                    <a:pt x="157" y="126"/>
                  </a:lnTo>
                  <a:lnTo>
                    <a:pt x="160" y="126"/>
                  </a:lnTo>
                  <a:lnTo>
                    <a:pt x="161" y="126"/>
                  </a:lnTo>
                  <a:lnTo>
                    <a:pt x="163" y="126"/>
                  </a:lnTo>
                  <a:lnTo>
                    <a:pt x="164" y="126"/>
                  </a:lnTo>
                  <a:lnTo>
                    <a:pt x="181" y="127"/>
                  </a:lnTo>
                  <a:lnTo>
                    <a:pt x="182" y="126"/>
                  </a:lnTo>
                  <a:lnTo>
                    <a:pt x="184" y="126"/>
                  </a:lnTo>
                  <a:lnTo>
                    <a:pt x="185" y="126"/>
                  </a:lnTo>
                  <a:lnTo>
                    <a:pt x="186" y="126"/>
                  </a:lnTo>
                  <a:lnTo>
                    <a:pt x="188" y="126"/>
                  </a:lnTo>
                  <a:lnTo>
                    <a:pt x="189" y="126"/>
                  </a:lnTo>
                  <a:lnTo>
                    <a:pt x="189" y="126"/>
                  </a:lnTo>
                  <a:lnTo>
                    <a:pt x="195" y="127"/>
                  </a:lnTo>
                  <a:lnTo>
                    <a:pt x="197" y="127"/>
                  </a:lnTo>
                  <a:lnTo>
                    <a:pt x="200" y="126"/>
                  </a:lnTo>
                  <a:lnTo>
                    <a:pt x="202" y="126"/>
                  </a:lnTo>
                  <a:lnTo>
                    <a:pt x="203" y="124"/>
                  </a:lnTo>
                  <a:lnTo>
                    <a:pt x="204" y="123"/>
                  </a:lnTo>
                  <a:lnTo>
                    <a:pt x="204" y="120"/>
                  </a:lnTo>
                  <a:lnTo>
                    <a:pt x="206" y="120"/>
                  </a:lnTo>
                  <a:lnTo>
                    <a:pt x="207" y="119"/>
                  </a:lnTo>
                  <a:lnTo>
                    <a:pt x="208" y="117"/>
                  </a:lnTo>
                  <a:lnTo>
                    <a:pt x="210" y="117"/>
                  </a:lnTo>
                  <a:lnTo>
                    <a:pt x="211" y="117"/>
                  </a:lnTo>
                  <a:lnTo>
                    <a:pt x="211" y="117"/>
                  </a:lnTo>
                  <a:lnTo>
                    <a:pt x="213" y="117"/>
                  </a:lnTo>
                  <a:lnTo>
                    <a:pt x="214" y="119"/>
                  </a:lnTo>
                  <a:lnTo>
                    <a:pt x="214" y="120"/>
                  </a:lnTo>
                  <a:lnTo>
                    <a:pt x="215" y="120"/>
                  </a:lnTo>
                  <a:lnTo>
                    <a:pt x="222" y="124"/>
                  </a:lnTo>
                  <a:lnTo>
                    <a:pt x="231" y="124"/>
                  </a:lnTo>
                  <a:lnTo>
                    <a:pt x="232" y="124"/>
                  </a:lnTo>
                  <a:lnTo>
                    <a:pt x="233" y="123"/>
                  </a:lnTo>
                  <a:lnTo>
                    <a:pt x="236" y="121"/>
                  </a:lnTo>
                  <a:lnTo>
                    <a:pt x="237" y="120"/>
                  </a:lnTo>
                  <a:lnTo>
                    <a:pt x="239" y="119"/>
                  </a:lnTo>
                  <a:lnTo>
                    <a:pt x="239" y="117"/>
                  </a:lnTo>
                  <a:lnTo>
                    <a:pt x="242" y="115"/>
                  </a:lnTo>
                  <a:lnTo>
                    <a:pt x="244" y="115"/>
                  </a:lnTo>
                  <a:lnTo>
                    <a:pt x="246" y="115"/>
                  </a:lnTo>
                  <a:lnTo>
                    <a:pt x="250" y="113"/>
                  </a:lnTo>
                  <a:lnTo>
                    <a:pt x="251" y="113"/>
                  </a:lnTo>
                  <a:lnTo>
                    <a:pt x="253" y="112"/>
                  </a:lnTo>
                  <a:lnTo>
                    <a:pt x="253" y="112"/>
                  </a:lnTo>
                  <a:lnTo>
                    <a:pt x="254" y="109"/>
                  </a:lnTo>
                  <a:lnTo>
                    <a:pt x="255" y="109"/>
                  </a:lnTo>
                  <a:lnTo>
                    <a:pt x="255" y="108"/>
                  </a:lnTo>
                  <a:lnTo>
                    <a:pt x="260" y="106"/>
                  </a:lnTo>
                  <a:lnTo>
                    <a:pt x="261" y="106"/>
                  </a:lnTo>
                  <a:lnTo>
                    <a:pt x="261" y="105"/>
                  </a:lnTo>
                  <a:lnTo>
                    <a:pt x="262" y="105"/>
                  </a:lnTo>
                  <a:lnTo>
                    <a:pt x="262" y="105"/>
                  </a:lnTo>
                  <a:lnTo>
                    <a:pt x="264" y="105"/>
                  </a:lnTo>
                  <a:lnTo>
                    <a:pt x="265" y="105"/>
                  </a:lnTo>
                  <a:lnTo>
                    <a:pt x="267" y="103"/>
                  </a:lnTo>
                  <a:lnTo>
                    <a:pt x="267" y="103"/>
                  </a:lnTo>
                  <a:lnTo>
                    <a:pt x="268" y="102"/>
                  </a:lnTo>
                  <a:lnTo>
                    <a:pt x="268" y="101"/>
                  </a:lnTo>
                  <a:lnTo>
                    <a:pt x="267" y="101"/>
                  </a:lnTo>
                  <a:lnTo>
                    <a:pt x="268" y="99"/>
                  </a:lnTo>
                  <a:lnTo>
                    <a:pt x="268" y="99"/>
                  </a:lnTo>
                  <a:lnTo>
                    <a:pt x="269" y="101"/>
                  </a:lnTo>
                  <a:lnTo>
                    <a:pt x="275" y="98"/>
                  </a:lnTo>
                  <a:lnTo>
                    <a:pt x="279" y="97"/>
                  </a:lnTo>
                  <a:lnTo>
                    <a:pt x="283" y="95"/>
                  </a:lnTo>
                  <a:lnTo>
                    <a:pt x="283" y="94"/>
                  </a:lnTo>
                  <a:lnTo>
                    <a:pt x="284" y="92"/>
                  </a:lnTo>
                  <a:lnTo>
                    <a:pt x="287" y="88"/>
                  </a:lnTo>
                  <a:lnTo>
                    <a:pt x="290" y="85"/>
                  </a:lnTo>
                  <a:lnTo>
                    <a:pt x="294" y="83"/>
                  </a:lnTo>
                  <a:lnTo>
                    <a:pt x="294" y="81"/>
                  </a:lnTo>
                  <a:lnTo>
                    <a:pt x="296" y="81"/>
                  </a:lnTo>
                  <a:lnTo>
                    <a:pt x="296" y="80"/>
                  </a:lnTo>
                  <a:lnTo>
                    <a:pt x="294" y="79"/>
                  </a:lnTo>
                  <a:lnTo>
                    <a:pt x="294" y="77"/>
                  </a:lnTo>
                  <a:lnTo>
                    <a:pt x="294" y="76"/>
                  </a:lnTo>
                  <a:lnTo>
                    <a:pt x="293" y="76"/>
                  </a:lnTo>
                  <a:lnTo>
                    <a:pt x="294" y="68"/>
                  </a:lnTo>
                  <a:lnTo>
                    <a:pt x="294" y="66"/>
                  </a:lnTo>
                  <a:lnTo>
                    <a:pt x="294" y="63"/>
                  </a:lnTo>
                  <a:lnTo>
                    <a:pt x="294" y="62"/>
                  </a:lnTo>
                  <a:lnTo>
                    <a:pt x="297" y="61"/>
                  </a:lnTo>
                  <a:lnTo>
                    <a:pt x="297" y="59"/>
                  </a:lnTo>
                  <a:lnTo>
                    <a:pt x="297" y="58"/>
                  </a:lnTo>
                  <a:lnTo>
                    <a:pt x="297" y="56"/>
                  </a:lnTo>
                  <a:lnTo>
                    <a:pt x="297" y="51"/>
                  </a:lnTo>
                  <a:lnTo>
                    <a:pt x="297" y="51"/>
                  </a:lnTo>
                  <a:lnTo>
                    <a:pt x="297" y="48"/>
                  </a:lnTo>
                  <a:lnTo>
                    <a:pt x="297" y="47"/>
                  </a:lnTo>
                  <a:lnTo>
                    <a:pt x="297" y="45"/>
                  </a:lnTo>
                  <a:lnTo>
                    <a:pt x="297" y="45"/>
                  </a:lnTo>
                  <a:lnTo>
                    <a:pt x="298" y="44"/>
                  </a:lnTo>
                  <a:lnTo>
                    <a:pt x="300" y="43"/>
                  </a:lnTo>
                  <a:lnTo>
                    <a:pt x="300" y="43"/>
                  </a:lnTo>
                  <a:lnTo>
                    <a:pt x="301" y="40"/>
                  </a:lnTo>
                  <a:lnTo>
                    <a:pt x="302" y="36"/>
                  </a:lnTo>
                  <a:lnTo>
                    <a:pt x="302" y="34"/>
                  </a:lnTo>
                  <a:lnTo>
                    <a:pt x="302" y="33"/>
                  </a:lnTo>
                  <a:lnTo>
                    <a:pt x="302" y="32"/>
                  </a:lnTo>
                  <a:lnTo>
                    <a:pt x="301" y="30"/>
                  </a:lnTo>
                  <a:lnTo>
                    <a:pt x="302" y="29"/>
                  </a:lnTo>
                  <a:lnTo>
                    <a:pt x="302" y="27"/>
                  </a:lnTo>
                  <a:lnTo>
                    <a:pt x="302" y="26"/>
                  </a:lnTo>
                  <a:lnTo>
                    <a:pt x="302" y="26"/>
                  </a:lnTo>
                  <a:lnTo>
                    <a:pt x="302" y="25"/>
                  </a:lnTo>
                  <a:lnTo>
                    <a:pt x="302" y="25"/>
                  </a:lnTo>
                  <a:lnTo>
                    <a:pt x="301" y="23"/>
                  </a:lnTo>
                  <a:lnTo>
                    <a:pt x="301" y="22"/>
                  </a:lnTo>
                  <a:lnTo>
                    <a:pt x="301" y="22"/>
                  </a:lnTo>
                  <a:lnTo>
                    <a:pt x="301" y="21"/>
                  </a:lnTo>
                  <a:lnTo>
                    <a:pt x="302" y="21"/>
                  </a:lnTo>
                  <a:lnTo>
                    <a:pt x="302" y="19"/>
                  </a:lnTo>
                  <a:lnTo>
                    <a:pt x="302" y="18"/>
                  </a:lnTo>
                  <a:lnTo>
                    <a:pt x="302" y="18"/>
                  </a:lnTo>
                  <a:lnTo>
                    <a:pt x="302" y="18"/>
                  </a:lnTo>
                  <a:lnTo>
                    <a:pt x="301" y="16"/>
                  </a:lnTo>
                  <a:lnTo>
                    <a:pt x="301" y="15"/>
                  </a:lnTo>
                  <a:lnTo>
                    <a:pt x="301" y="14"/>
                  </a:lnTo>
                  <a:lnTo>
                    <a:pt x="302" y="14"/>
                  </a:lnTo>
                  <a:lnTo>
                    <a:pt x="302" y="9"/>
                  </a:lnTo>
                  <a:lnTo>
                    <a:pt x="304" y="8"/>
                  </a:lnTo>
                  <a:lnTo>
                    <a:pt x="305" y="3"/>
                  </a:lnTo>
                  <a:lnTo>
                    <a:pt x="305" y="1"/>
                  </a:lnTo>
                  <a:lnTo>
                    <a:pt x="312" y="3"/>
                  </a:lnTo>
                  <a:lnTo>
                    <a:pt x="314" y="3"/>
                  </a:lnTo>
                  <a:lnTo>
                    <a:pt x="315" y="1"/>
                  </a:lnTo>
                  <a:lnTo>
                    <a:pt x="318" y="0"/>
                  </a:lnTo>
                  <a:lnTo>
                    <a:pt x="319" y="0"/>
                  </a:lnTo>
                  <a:lnTo>
                    <a:pt x="319" y="0"/>
                  </a:lnTo>
                  <a:lnTo>
                    <a:pt x="319" y="0"/>
                  </a:lnTo>
                  <a:lnTo>
                    <a:pt x="320" y="1"/>
                  </a:lnTo>
                  <a:lnTo>
                    <a:pt x="322" y="1"/>
                  </a:lnTo>
                  <a:lnTo>
                    <a:pt x="322" y="1"/>
                  </a:lnTo>
                  <a:lnTo>
                    <a:pt x="323" y="1"/>
                  </a:lnTo>
                  <a:lnTo>
                    <a:pt x="325" y="1"/>
                  </a:lnTo>
                  <a:lnTo>
                    <a:pt x="325" y="1"/>
                  </a:lnTo>
                  <a:lnTo>
                    <a:pt x="326" y="1"/>
                  </a:lnTo>
                  <a:lnTo>
                    <a:pt x="327" y="1"/>
                  </a:lnTo>
                  <a:lnTo>
                    <a:pt x="327" y="1"/>
                  </a:lnTo>
                  <a:lnTo>
                    <a:pt x="329" y="0"/>
                  </a:lnTo>
                  <a:lnTo>
                    <a:pt x="329" y="0"/>
                  </a:lnTo>
                  <a:lnTo>
                    <a:pt x="330" y="0"/>
                  </a:lnTo>
                  <a:lnTo>
                    <a:pt x="332" y="1"/>
                  </a:lnTo>
                  <a:lnTo>
                    <a:pt x="333" y="1"/>
                  </a:lnTo>
                  <a:lnTo>
                    <a:pt x="333" y="3"/>
                  </a:lnTo>
                  <a:lnTo>
                    <a:pt x="334" y="4"/>
                  </a:lnTo>
                  <a:lnTo>
                    <a:pt x="336" y="5"/>
                  </a:lnTo>
                  <a:lnTo>
                    <a:pt x="336" y="7"/>
                  </a:lnTo>
                  <a:lnTo>
                    <a:pt x="336" y="8"/>
                  </a:lnTo>
                  <a:lnTo>
                    <a:pt x="336" y="9"/>
                  </a:lnTo>
                  <a:lnTo>
                    <a:pt x="337" y="9"/>
                  </a:lnTo>
                  <a:lnTo>
                    <a:pt x="338" y="11"/>
                  </a:lnTo>
                  <a:lnTo>
                    <a:pt x="344" y="12"/>
                  </a:lnTo>
                  <a:lnTo>
                    <a:pt x="348" y="14"/>
                  </a:lnTo>
                  <a:lnTo>
                    <a:pt x="349" y="14"/>
                  </a:lnTo>
                  <a:lnTo>
                    <a:pt x="351" y="14"/>
                  </a:lnTo>
                  <a:lnTo>
                    <a:pt x="352" y="12"/>
                  </a:lnTo>
                  <a:lnTo>
                    <a:pt x="352" y="12"/>
                  </a:lnTo>
                  <a:lnTo>
                    <a:pt x="355" y="12"/>
                  </a:lnTo>
                  <a:lnTo>
                    <a:pt x="358" y="14"/>
                  </a:lnTo>
                  <a:lnTo>
                    <a:pt x="359" y="14"/>
                  </a:lnTo>
                  <a:lnTo>
                    <a:pt x="361" y="12"/>
                  </a:lnTo>
                  <a:lnTo>
                    <a:pt x="362" y="12"/>
                  </a:lnTo>
                  <a:lnTo>
                    <a:pt x="362" y="14"/>
                  </a:lnTo>
                  <a:lnTo>
                    <a:pt x="363" y="15"/>
                  </a:lnTo>
                  <a:lnTo>
                    <a:pt x="363" y="15"/>
                  </a:lnTo>
                  <a:lnTo>
                    <a:pt x="365" y="15"/>
                  </a:lnTo>
                  <a:lnTo>
                    <a:pt x="366" y="15"/>
                  </a:lnTo>
                  <a:lnTo>
                    <a:pt x="367" y="16"/>
                  </a:lnTo>
                  <a:lnTo>
                    <a:pt x="369" y="16"/>
                  </a:lnTo>
                  <a:lnTo>
                    <a:pt x="380" y="25"/>
                  </a:lnTo>
                  <a:lnTo>
                    <a:pt x="381" y="25"/>
                  </a:lnTo>
                  <a:lnTo>
                    <a:pt x="383" y="26"/>
                  </a:lnTo>
                  <a:lnTo>
                    <a:pt x="387" y="26"/>
                  </a:lnTo>
                  <a:lnTo>
                    <a:pt x="388" y="26"/>
                  </a:lnTo>
                  <a:lnTo>
                    <a:pt x="391" y="23"/>
                  </a:lnTo>
                  <a:lnTo>
                    <a:pt x="394" y="23"/>
                  </a:lnTo>
                  <a:lnTo>
                    <a:pt x="395" y="23"/>
                  </a:lnTo>
                  <a:lnTo>
                    <a:pt x="397" y="23"/>
                  </a:lnTo>
                  <a:lnTo>
                    <a:pt x="401" y="25"/>
                  </a:lnTo>
                  <a:lnTo>
                    <a:pt x="402" y="25"/>
                  </a:lnTo>
                  <a:lnTo>
                    <a:pt x="403" y="25"/>
                  </a:lnTo>
                  <a:lnTo>
                    <a:pt x="405" y="23"/>
                  </a:lnTo>
                  <a:lnTo>
                    <a:pt x="406" y="23"/>
                  </a:lnTo>
                  <a:lnTo>
                    <a:pt x="408" y="25"/>
                  </a:lnTo>
                  <a:lnTo>
                    <a:pt x="412" y="26"/>
                  </a:lnTo>
                  <a:lnTo>
                    <a:pt x="413" y="29"/>
                  </a:lnTo>
                  <a:lnTo>
                    <a:pt x="414" y="30"/>
                  </a:lnTo>
                  <a:lnTo>
                    <a:pt x="414" y="32"/>
                  </a:lnTo>
                  <a:lnTo>
                    <a:pt x="413" y="32"/>
                  </a:lnTo>
                  <a:lnTo>
                    <a:pt x="413" y="33"/>
                  </a:lnTo>
                  <a:lnTo>
                    <a:pt x="413" y="33"/>
                  </a:lnTo>
                  <a:lnTo>
                    <a:pt x="414" y="34"/>
                  </a:lnTo>
                  <a:lnTo>
                    <a:pt x="414" y="34"/>
                  </a:lnTo>
                  <a:lnTo>
                    <a:pt x="416" y="33"/>
                  </a:lnTo>
                  <a:lnTo>
                    <a:pt x="419" y="33"/>
                  </a:lnTo>
                  <a:lnTo>
                    <a:pt x="421" y="32"/>
                  </a:lnTo>
                  <a:lnTo>
                    <a:pt x="421" y="32"/>
                  </a:lnTo>
                  <a:lnTo>
                    <a:pt x="421" y="30"/>
                  </a:lnTo>
                  <a:lnTo>
                    <a:pt x="424" y="29"/>
                  </a:lnTo>
                  <a:lnTo>
                    <a:pt x="424" y="29"/>
                  </a:lnTo>
                  <a:lnTo>
                    <a:pt x="424" y="27"/>
                  </a:lnTo>
                  <a:lnTo>
                    <a:pt x="426" y="25"/>
                  </a:lnTo>
                  <a:lnTo>
                    <a:pt x="427" y="23"/>
                  </a:lnTo>
                  <a:lnTo>
                    <a:pt x="430" y="21"/>
                  </a:lnTo>
                  <a:lnTo>
                    <a:pt x="430" y="19"/>
                  </a:lnTo>
                  <a:lnTo>
                    <a:pt x="432" y="19"/>
                  </a:lnTo>
                  <a:lnTo>
                    <a:pt x="432" y="21"/>
                  </a:lnTo>
                  <a:lnTo>
                    <a:pt x="434" y="21"/>
                  </a:lnTo>
                  <a:lnTo>
                    <a:pt x="435" y="21"/>
                  </a:lnTo>
                  <a:lnTo>
                    <a:pt x="437" y="19"/>
                  </a:lnTo>
                  <a:lnTo>
                    <a:pt x="438" y="21"/>
                  </a:lnTo>
                  <a:lnTo>
                    <a:pt x="439" y="21"/>
                  </a:lnTo>
                  <a:lnTo>
                    <a:pt x="441" y="21"/>
                  </a:lnTo>
                  <a:lnTo>
                    <a:pt x="442" y="21"/>
                  </a:lnTo>
                  <a:lnTo>
                    <a:pt x="444" y="22"/>
                  </a:lnTo>
                  <a:lnTo>
                    <a:pt x="445" y="26"/>
                  </a:lnTo>
                  <a:lnTo>
                    <a:pt x="446" y="29"/>
                  </a:lnTo>
                  <a:lnTo>
                    <a:pt x="446" y="29"/>
                  </a:lnTo>
                  <a:lnTo>
                    <a:pt x="448" y="30"/>
                  </a:lnTo>
                  <a:lnTo>
                    <a:pt x="449" y="32"/>
                  </a:lnTo>
                  <a:lnTo>
                    <a:pt x="449" y="32"/>
                  </a:lnTo>
                  <a:lnTo>
                    <a:pt x="450" y="32"/>
                  </a:lnTo>
                  <a:lnTo>
                    <a:pt x="452" y="32"/>
                  </a:lnTo>
                  <a:lnTo>
                    <a:pt x="452" y="32"/>
                  </a:lnTo>
                  <a:lnTo>
                    <a:pt x="453" y="30"/>
                  </a:lnTo>
                  <a:lnTo>
                    <a:pt x="455" y="29"/>
                  </a:lnTo>
                  <a:lnTo>
                    <a:pt x="455" y="27"/>
                  </a:lnTo>
                  <a:lnTo>
                    <a:pt x="457" y="26"/>
                  </a:lnTo>
                  <a:lnTo>
                    <a:pt x="463" y="23"/>
                  </a:lnTo>
                  <a:lnTo>
                    <a:pt x="463" y="23"/>
                  </a:lnTo>
                  <a:close/>
                </a:path>
              </a:pathLst>
            </a:custGeom>
            <a:grpFill/>
            <a:ln w="12700">
              <a:solidFill>
                <a:schemeClr val="bg1">
                  <a:lumMod val="7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40" name="Freeform 26">
              <a:extLst>
                <a:ext uri="{FF2B5EF4-FFF2-40B4-BE49-F238E27FC236}">
                  <a16:creationId xmlns:a16="http://schemas.microsoft.com/office/drawing/2014/main" xmlns="" id="{550860CE-8DBF-470C-85BF-EE2DAE9FF7D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180" y="1550"/>
              <a:ext cx="623" cy="570"/>
            </a:xfrm>
            <a:custGeom>
              <a:avLst/>
              <a:gdLst>
                <a:gd name="T0" fmla="*/ 391 w 623"/>
                <a:gd name="T1" fmla="*/ 534 h 570"/>
                <a:gd name="T2" fmla="*/ 316 w 623"/>
                <a:gd name="T3" fmla="*/ 516 h 570"/>
                <a:gd name="T4" fmla="*/ 347 w 623"/>
                <a:gd name="T5" fmla="*/ 513 h 570"/>
                <a:gd name="T6" fmla="*/ 380 w 623"/>
                <a:gd name="T7" fmla="*/ 489 h 570"/>
                <a:gd name="T8" fmla="*/ 225 w 623"/>
                <a:gd name="T9" fmla="*/ 495 h 570"/>
                <a:gd name="T10" fmla="*/ 222 w 623"/>
                <a:gd name="T11" fmla="*/ 484 h 570"/>
                <a:gd name="T12" fmla="*/ 178 w 623"/>
                <a:gd name="T13" fmla="*/ 361 h 570"/>
                <a:gd name="T14" fmla="*/ 597 w 623"/>
                <a:gd name="T15" fmla="*/ 336 h 570"/>
                <a:gd name="T16" fmla="*/ 571 w 623"/>
                <a:gd name="T17" fmla="*/ 352 h 570"/>
                <a:gd name="T18" fmla="*/ 544 w 623"/>
                <a:gd name="T19" fmla="*/ 367 h 570"/>
                <a:gd name="T20" fmla="*/ 496 w 623"/>
                <a:gd name="T21" fmla="*/ 421 h 570"/>
                <a:gd name="T22" fmla="*/ 456 w 623"/>
                <a:gd name="T23" fmla="*/ 443 h 570"/>
                <a:gd name="T24" fmla="*/ 417 w 623"/>
                <a:gd name="T25" fmla="*/ 447 h 570"/>
                <a:gd name="T26" fmla="*/ 396 w 623"/>
                <a:gd name="T27" fmla="*/ 443 h 570"/>
                <a:gd name="T28" fmla="*/ 377 w 623"/>
                <a:gd name="T29" fmla="*/ 459 h 570"/>
                <a:gd name="T30" fmla="*/ 341 w 623"/>
                <a:gd name="T31" fmla="*/ 479 h 570"/>
                <a:gd name="T32" fmla="*/ 308 w 623"/>
                <a:gd name="T33" fmla="*/ 501 h 570"/>
                <a:gd name="T34" fmla="*/ 282 w 623"/>
                <a:gd name="T35" fmla="*/ 531 h 570"/>
                <a:gd name="T36" fmla="*/ 264 w 623"/>
                <a:gd name="T37" fmla="*/ 536 h 570"/>
                <a:gd name="T38" fmla="*/ 257 w 623"/>
                <a:gd name="T39" fmla="*/ 551 h 570"/>
                <a:gd name="T40" fmla="*/ 204 w 623"/>
                <a:gd name="T41" fmla="*/ 565 h 570"/>
                <a:gd name="T42" fmla="*/ 224 w 623"/>
                <a:gd name="T43" fmla="*/ 542 h 570"/>
                <a:gd name="T44" fmla="*/ 247 w 623"/>
                <a:gd name="T45" fmla="*/ 516 h 570"/>
                <a:gd name="T46" fmla="*/ 278 w 623"/>
                <a:gd name="T47" fmla="*/ 490 h 570"/>
                <a:gd name="T48" fmla="*/ 214 w 623"/>
                <a:gd name="T49" fmla="*/ 477 h 570"/>
                <a:gd name="T50" fmla="*/ 242 w 623"/>
                <a:gd name="T51" fmla="*/ 458 h 570"/>
                <a:gd name="T52" fmla="*/ 266 w 623"/>
                <a:gd name="T53" fmla="*/ 426 h 570"/>
                <a:gd name="T54" fmla="*/ 293 w 623"/>
                <a:gd name="T55" fmla="*/ 385 h 570"/>
                <a:gd name="T56" fmla="*/ 294 w 623"/>
                <a:gd name="T57" fmla="*/ 341 h 570"/>
                <a:gd name="T58" fmla="*/ 247 w 623"/>
                <a:gd name="T59" fmla="*/ 321 h 570"/>
                <a:gd name="T60" fmla="*/ 207 w 623"/>
                <a:gd name="T61" fmla="*/ 314 h 570"/>
                <a:gd name="T62" fmla="*/ 188 w 623"/>
                <a:gd name="T63" fmla="*/ 332 h 570"/>
                <a:gd name="T64" fmla="*/ 163 w 623"/>
                <a:gd name="T65" fmla="*/ 363 h 570"/>
                <a:gd name="T66" fmla="*/ 142 w 623"/>
                <a:gd name="T67" fmla="*/ 399 h 570"/>
                <a:gd name="T68" fmla="*/ 81 w 623"/>
                <a:gd name="T69" fmla="*/ 412 h 570"/>
                <a:gd name="T70" fmla="*/ 67 w 623"/>
                <a:gd name="T71" fmla="*/ 382 h 570"/>
                <a:gd name="T72" fmla="*/ 37 w 623"/>
                <a:gd name="T73" fmla="*/ 357 h 570"/>
                <a:gd name="T74" fmla="*/ 0 w 623"/>
                <a:gd name="T75" fmla="*/ 321 h 570"/>
                <a:gd name="T76" fmla="*/ 12 w 623"/>
                <a:gd name="T77" fmla="*/ 294 h 570"/>
                <a:gd name="T78" fmla="*/ 41 w 623"/>
                <a:gd name="T79" fmla="*/ 219 h 570"/>
                <a:gd name="T80" fmla="*/ 42 w 623"/>
                <a:gd name="T81" fmla="*/ 184 h 570"/>
                <a:gd name="T82" fmla="*/ 42 w 623"/>
                <a:gd name="T83" fmla="*/ 147 h 570"/>
                <a:gd name="T84" fmla="*/ 69 w 623"/>
                <a:gd name="T85" fmla="*/ 148 h 570"/>
                <a:gd name="T86" fmla="*/ 92 w 623"/>
                <a:gd name="T87" fmla="*/ 180 h 570"/>
                <a:gd name="T88" fmla="*/ 114 w 623"/>
                <a:gd name="T89" fmla="*/ 216 h 570"/>
                <a:gd name="T90" fmla="*/ 149 w 623"/>
                <a:gd name="T91" fmla="*/ 164 h 570"/>
                <a:gd name="T92" fmla="*/ 237 w 623"/>
                <a:gd name="T93" fmla="*/ 118 h 570"/>
                <a:gd name="T94" fmla="*/ 276 w 623"/>
                <a:gd name="T95" fmla="*/ 103 h 570"/>
                <a:gd name="T96" fmla="*/ 318 w 623"/>
                <a:gd name="T97" fmla="*/ 86 h 570"/>
                <a:gd name="T98" fmla="*/ 378 w 623"/>
                <a:gd name="T99" fmla="*/ 86 h 570"/>
                <a:gd name="T100" fmla="*/ 432 w 623"/>
                <a:gd name="T101" fmla="*/ 34 h 570"/>
                <a:gd name="T102" fmla="*/ 466 w 623"/>
                <a:gd name="T103" fmla="*/ 22 h 570"/>
                <a:gd name="T104" fmla="*/ 492 w 623"/>
                <a:gd name="T105" fmla="*/ 42 h 570"/>
                <a:gd name="T106" fmla="*/ 502 w 623"/>
                <a:gd name="T107" fmla="*/ 75 h 570"/>
                <a:gd name="T108" fmla="*/ 543 w 623"/>
                <a:gd name="T109" fmla="*/ 57 h 570"/>
                <a:gd name="T110" fmla="*/ 551 w 623"/>
                <a:gd name="T111" fmla="*/ 99 h 570"/>
                <a:gd name="T112" fmla="*/ 573 w 623"/>
                <a:gd name="T113" fmla="*/ 135 h 570"/>
                <a:gd name="T114" fmla="*/ 583 w 623"/>
                <a:gd name="T115" fmla="*/ 162 h 570"/>
                <a:gd name="T116" fmla="*/ 582 w 623"/>
                <a:gd name="T117" fmla="*/ 187 h 570"/>
                <a:gd name="T118" fmla="*/ 596 w 623"/>
                <a:gd name="T119" fmla="*/ 229 h 570"/>
                <a:gd name="T120" fmla="*/ 622 w 623"/>
                <a:gd name="T121" fmla="*/ 281 h 570"/>
                <a:gd name="T122" fmla="*/ 615 w 623"/>
                <a:gd name="T123" fmla="*/ 314 h 5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623" h="570">
                  <a:moveTo>
                    <a:pt x="269" y="554"/>
                  </a:moveTo>
                  <a:lnTo>
                    <a:pt x="268" y="555"/>
                  </a:lnTo>
                  <a:lnTo>
                    <a:pt x="268" y="554"/>
                  </a:lnTo>
                  <a:lnTo>
                    <a:pt x="268" y="552"/>
                  </a:lnTo>
                  <a:lnTo>
                    <a:pt x="268" y="552"/>
                  </a:lnTo>
                  <a:lnTo>
                    <a:pt x="268" y="551"/>
                  </a:lnTo>
                  <a:lnTo>
                    <a:pt x="269" y="551"/>
                  </a:lnTo>
                  <a:lnTo>
                    <a:pt x="269" y="552"/>
                  </a:lnTo>
                  <a:lnTo>
                    <a:pt x="269" y="554"/>
                  </a:lnTo>
                  <a:close/>
                  <a:moveTo>
                    <a:pt x="352" y="537"/>
                  </a:moveTo>
                  <a:lnTo>
                    <a:pt x="351" y="537"/>
                  </a:lnTo>
                  <a:lnTo>
                    <a:pt x="348" y="536"/>
                  </a:lnTo>
                  <a:lnTo>
                    <a:pt x="348" y="536"/>
                  </a:lnTo>
                  <a:lnTo>
                    <a:pt x="348" y="534"/>
                  </a:lnTo>
                  <a:lnTo>
                    <a:pt x="348" y="534"/>
                  </a:lnTo>
                  <a:lnTo>
                    <a:pt x="348" y="533"/>
                  </a:lnTo>
                  <a:lnTo>
                    <a:pt x="349" y="533"/>
                  </a:lnTo>
                  <a:lnTo>
                    <a:pt x="349" y="534"/>
                  </a:lnTo>
                  <a:lnTo>
                    <a:pt x="352" y="536"/>
                  </a:lnTo>
                  <a:lnTo>
                    <a:pt x="352" y="537"/>
                  </a:lnTo>
                  <a:lnTo>
                    <a:pt x="352" y="537"/>
                  </a:lnTo>
                  <a:lnTo>
                    <a:pt x="352" y="537"/>
                  </a:lnTo>
                  <a:close/>
                  <a:moveTo>
                    <a:pt x="391" y="531"/>
                  </a:moveTo>
                  <a:lnTo>
                    <a:pt x="391" y="533"/>
                  </a:lnTo>
                  <a:lnTo>
                    <a:pt x="391" y="534"/>
                  </a:lnTo>
                  <a:lnTo>
                    <a:pt x="390" y="534"/>
                  </a:lnTo>
                  <a:lnTo>
                    <a:pt x="388" y="536"/>
                  </a:lnTo>
                  <a:lnTo>
                    <a:pt x="388" y="534"/>
                  </a:lnTo>
                  <a:lnTo>
                    <a:pt x="387" y="534"/>
                  </a:lnTo>
                  <a:lnTo>
                    <a:pt x="387" y="531"/>
                  </a:lnTo>
                  <a:lnTo>
                    <a:pt x="388" y="531"/>
                  </a:lnTo>
                  <a:lnTo>
                    <a:pt x="388" y="531"/>
                  </a:lnTo>
                  <a:lnTo>
                    <a:pt x="388" y="531"/>
                  </a:lnTo>
                  <a:lnTo>
                    <a:pt x="388" y="530"/>
                  </a:lnTo>
                  <a:lnTo>
                    <a:pt x="387" y="530"/>
                  </a:lnTo>
                  <a:lnTo>
                    <a:pt x="387" y="529"/>
                  </a:lnTo>
                  <a:lnTo>
                    <a:pt x="390" y="529"/>
                  </a:lnTo>
                  <a:lnTo>
                    <a:pt x="391" y="527"/>
                  </a:lnTo>
                  <a:lnTo>
                    <a:pt x="391" y="529"/>
                  </a:lnTo>
                  <a:lnTo>
                    <a:pt x="391" y="531"/>
                  </a:lnTo>
                  <a:lnTo>
                    <a:pt x="391" y="531"/>
                  </a:lnTo>
                  <a:close/>
                  <a:moveTo>
                    <a:pt x="319" y="519"/>
                  </a:moveTo>
                  <a:lnTo>
                    <a:pt x="320" y="520"/>
                  </a:lnTo>
                  <a:lnTo>
                    <a:pt x="319" y="520"/>
                  </a:lnTo>
                  <a:lnTo>
                    <a:pt x="318" y="520"/>
                  </a:lnTo>
                  <a:lnTo>
                    <a:pt x="316" y="520"/>
                  </a:lnTo>
                  <a:lnTo>
                    <a:pt x="313" y="522"/>
                  </a:lnTo>
                  <a:lnTo>
                    <a:pt x="313" y="519"/>
                  </a:lnTo>
                  <a:lnTo>
                    <a:pt x="313" y="518"/>
                  </a:lnTo>
                  <a:lnTo>
                    <a:pt x="316" y="516"/>
                  </a:lnTo>
                  <a:lnTo>
                    <a:pt x="319" y="515"/>
                  </a:lnTo>
                  <a:lnTo>
                    <a:pt x="320" y="513"/>
                  </a:lnTo>
                  <a:lnTo>
                    <a:pt x="319" y="515"/>
                  </a:lnTo>
                  <a:lnTo>
                    <a:pt x="319" y="516"/>
                  </a:lnTo>
                  <a:lnTo>
                    <a:pt x="319" y="519"/>
                  </a:lnTo>
                  <a:lnTo>
                    <a:pt x="319" y="519"/>
                  </a:lnTo>
                  <a:close/>
                  <a:moveTo>
                    <a:pt x="330" y="511"/>
                  </a:moveTo>
                  <a:lnTo>
                    <a:pt x="331" y="512"/>
                  </a:lnTo>
                  <a:lnTo>
                    <a:pt x="333" y="512"/>
                  </a:lnTo>
                  <a:lnTo>
                    <a:pt x="333" y="512"/>
                  </a:lnTo>
                  <a:lnTo>
                    <a:pt x="333" y="512"/>
                  </a:lnTo>
                  <a:lnTo>
                    <a:pt x="333" y="512"/>
                  </a:lnTo>
                  <a:lnTo>
                    <a:pt x="330" y="512"/>
                  </a:lnTo>
                  <a:lnTo>
                    <a:pt x="330" y="512"/>
                  </a:lnTo>
                  <a:lnTo>
                    <a:pt x="329" y="513"/>
                  </a:lnTo>
                  <a:lnTo>
                    <a:pt x="327" y="512"/>
                  </a:lnTo>
                  <a:lnTo>
                    <a:pt x="327" y="512"/>
                  </a:lnTo>
                  <a:lnTo>
                    <a:pt x="329" y="511"/>
                  </a:lnTo>
                  <a:lnTo>
                    <a:pt x="330" y="511"/>
                  </a:lnTo>
                  <a:lnTo>
                    <a:pt x="330" y="511"/>
                  </a:lnTo>
                  <a:close/>
                  <a:moveTo>
                    <a:pt x="351" y="511"/>
                  </a:moveTo>
                  <a:lnTo>
                    <a:pt x="351" y="512"/>
                  </a:lnTo>
                  <a:lnTo>
                    <a:pt x="349" y="515"/>
                  </a:lnTo>
                  <a:lnTo>
                    <a:pt x="347" y="516"/>
                  </a:lnTo>
                  <a:lnTo>
                    <a:pt x="347" y="513"/>
                  </a:lnTo>
                  <a:lnTo>
                    <a:pt x="347" y="512"/>
                  </a:lnTo>
                  <a:lnTo>
                    <a:pt x="345" y="512"/>
                  </a:lnTo>
                  <a:lnTo>
                    <a:pt x="341" y="512"/>
                  </a:lnTo>
                  <a:lnTo>
                    <a:pt x="341" y="512"/>
                  </a:lnTo>
                  <a:lnTo>
                    <a:pt x="344" y="512"/>
                  </a:lnTo>
                  <a:lnTo>
                    <a:pt x="348" y="511"/>
                  </a:lnTo>
                  <a:lnTo>
                    <a:pt x="351" y="511"/>
                  </a:lnTo>
                  <a:lnTo>
                    <a:pt x="351" y="511"/>
                  </a:lnTo>
                  <a:close/>
                  <a:moveTo>
                    <a:pt x="345" y="508"/>
                  </a:moveTo>
                  <a:lnTo>
                    <a:pt x="341" y="509"/>
                  </a:lnTo>
                  <a:lnTo>
                    <a:pt x="337" y="509"/>
                  </a:lnTo>
                  <a:lnTo>
                    <a:pt x="331" y="506"/>
                  </a:lnTo>
                  <a:lnTo>
                    <a:pt x="330" y="504"/>
                  </a:lnTo>
                  <a:lnTo>
                    <a:pt x="333" y="504"/>
                  </a:lnTo>
                  <a:lnTo>
                    <a:pt x="333" y="504"/>
                  </a:lnTo>
                  <a:lnTo>
                    <a:pt x="337" y="505"/>
                  </a:lnTo>
                  <a:lnTo>
                    <a:pt x="341" y="506"/>
                  </a:lnTo>
                  <a:lnTo>
                    <a:pt x="344" y="506"/>
                  </a:lnTo>
                  <a:lnTo>
                    <a:pt x="345" y="508"/>
                  </a:lnTo>
                  <a:lnTo>
                    <a:pt x="345" y="508"/>
                  </a:lnTo>
                  <a:close/>
                  <a:moveTo>
                    <a:pt x="383" y="487"/>
                  </a:moveTo>
                  <a:lnTo>
                    <a:pt x="381" y="487"/>
                  </a:lnTo>
                  <a:lnTo>
                    <a:pt x="381" y="489"/>
                  </a:lnTo>
                  <a:lnTo>
                    <a:pt x="381" y="490"/>
                  </a:lnTo>
                  <a:lnTo>
                    <a:pt x="380" y="489"/>
                  </a:lnTo>
                  <a:lnTo>
                    <a:pt x="380" y="489"/>
                  </a:lnTo>
                  <a:lnTo>
                    <a:pt x="378" y="487"/>
                  </a:lnTo>
                  <a:lnTo>
                    <a:pt x="378" y="486"/>
                  </a:lnTo>
                  <a:lnTo>
                    <a:pt x="378" y="486"/>
                  </a:lnTo>
                  <a:lnTo>
                    <a:pt x="380" y="486"/>
                  </a:lnTo>
                  <a:lnTo>
                    <a:pt x="381" y="486"/>
                  </a:lnTo>
                  <a:lnTo>
                    <a:pt x="383" y="487"/>
                  </a:lnTo>
                  <a:lnTo>
                    <a:pt x="383" y="487"/>
                  </a:lnTo>
                  <a:close/>
                  <a:moveTo>
                    <a:pt x="225" y="482"/>
                  </a:moveTo>
                  <a:lnTo>
                    <a:pt x="228" y="483"/>
                  </a:lnTo>
                  <a:lnTo>
                    <a:pt x="230" y="483"/>
                  </a:lnTo>
                  <a:lnTo>
                    <a:pt x="232" y="483"/>
                  </a:lnTo>
                  <a:lnTo>
                    <a:pt x="233" y="484"/>
                  </a:lnTo>
                  <a:lnTo>
                    <a:pt x="233" y="486"/>
                  </a:lnTo>
                  <a:lnTo>
                    <a:pt x="233" y="487"/>
                  </a:lnTo>
                  <a:lnTo>
                    <a:pt x="230" y="487"/>
                  </a:lnTo>
                  <a:lnTo>
                    <a:pt x="230" y="487"/>
                  </a:lnTo>
                  <a:lnTo>
                    <a:pt x="232" y="489"/>
                  </a:lnTo>
                  <a:lnTo>
                    <a:pt x="232" y="489"/>
                  </a:lnTo>
                  <a:lnTo>
                    <a:pt x="233" y="490"/>
                  </a:lnTo>
                  <a:lnTo>
                    <a:pt x="233" y="490"/>
                  </a:lnTo>
                  <a:lnTo>
                    <a:pt x="233" y="494"/>
                  </a:lnTo>
                  <a:lnTo>
                    <a:pt x="232" y="495"/>
                  </a:lnTo>
                  <a:lnTo>
                    <a:pt x="230" y="495"/>
                  </a:lnTo>
                  <a:lnTo>
                    <a:pt x="225" y="495"/>
                  </a:lnTo>
                  <a:lnTo>
                    <a:pt x="224" y="494"/>
                  </a:lnTo>
                  <a:lnTo>
                    <a:pt x="224" y="493"/>
                  </a:lnTo>
                  <a:lnTo>
                    <a:pt x="225" y="491"/>
                  </a:lnTo>
                  <a:lnTo>
                    <a:pt x="228" y="490"/>
                  </a:lnTo>
                  <a:lnTo>
                    <a:pt x="228" y="489"/>
                  </a:lnTo>
                  <a:lnTo>
                    <a:pt x="228" y="487"/>
                  </a:lnTo>
                  <a:lnTo>
                    <a:pt x="228" y="487"/>
                  </a:lnTo>
                  <a:lnTo>
                    <a:pt x="226" y="487"/>
                  </a:lnTo>
                  <a:lnTo>
                    <a:pt x="225" y="487"/>
                  </a:lnTo>
                  <a:lnTo>
                    <a:pt x="225" y="487"/>
                  </a:lnTo>
                  <a:lnTo>
                    <a:pt x="222" y="489"/>
                  </a:lnTo>
                  <a:lnTo>
                    <a:pt x="222" y="491"/>
                  </a:lnTo>
                  <a:lnTo>
                    <a:pt x="219" y="493"/>
                  </a:lnTo>
                  <a:lnTo>
                    <a:pt x="218" y="494"/>
                  </a:lnTo>
                  <a:lnTo>
                    <a:pt x="217" y="493"/>
                  </a:lnTo>
                  <a:lnTo>
                    <a:pt x="217" y="493"/>
                  </a:lnTo>
                  <a:lnTo>
                    <a:pt x="217" y="493"/>
                  </a:lnTo>
                  <a:lnTo>
                    <a:pt x="217" y="490"/>
                  </a:lnTo>
                  <a:lnTo>
                    <a:pt x="217" y="489"/>
                  </a:lnTo>
                  <a:lnTo>
                    <a:pt x="217" y="487"/>
                  </a:lnTo>
                  <a:lnTo>
                    <a:pt x="219" y="487"/>
                  </a:lnTo>
                  <a:lnTo>
                    <a:pt x="222" y="486"/>
                  </a:lnTo>
                  <a:lnTo>
                    <a:pt x="222" y="486"/>
                  </a:lnTo>
                  <a:lnTo>
                    <a:pt x="222" y="484"/>
                  </a:lnTo>
                  <a:lnTo>
                    <a:pt x="222" y="484"/>
                  </a:lnTo>
                  <a:lnTo>
                    <a:pt x="224" y="483"/>
                  </a:lnTo>
                  <a:lnTo>
                    <a:pt x="225" y="482"/>
                  </a:lnTo>
                  <a:lnTo>
                    <a:pt x="225" y="482"/>
                  </a:lnTo>
                  <a:lnTo>
                    <a:pt x="225" y="482"/>
                  </a:lnTo>
                  <a:close/>
                  <a:moveTo>
                    <a:pt x="377" y="479"/>
                  </a:moveTo>
                  <a:lnTo>
                    <a:pt x="374" y="480"/>
                  </a:lnTo>
                  <a:lnTo>
                    <a:pt x="372" y="480"/>
                  </a:lnTo>
                  <a:lnTo>
                    <a:pt x="370" y="479"/>
                  </a:lnTo>
                  <a:lnTo>
                    <a:pt x="372" y="476"/>
                  </a:lnTo>
                  <a:lnTo>
                    <a:pt x="373" y="475"/>
                  </a:lnTo>
                  <a:lnTo>
                    <a:pt x="376" y="475"/>
                  </a:lnTo>
                  <a:lnTo>
                    <a:pt x="377" y="476"/>
                  </a:lnTo>
                  <a:lnTo>
                    <a:pt x="377" y="479"/>
                  </a:lnTo>
                  <a:close/>
                  <a:moveTo>
                    <a:pt x="175" y="365"/>
                  </a:moveTo>
                  <a:lnTo>
                    <a:pt x="174" y="365"/>
                  </a:lnTo>
                  <a:lnTo>
                    <a:pt x="174" y="365"/>
                  </a:lnTo>
                  <a:lnTo>
                    <a:pt x="172" y="364"/>
                  </a:lnTo>
                  <a:lnTo>
                    <a:pt x="174" y="363"/>
                  </a:lnTo>
                  <a:lnTo>
                    <a:pt x="175" y="363"/>
                  </a:lnTo>
                  <a:lnTo>
                    <a:pt x="175" y="363"/>
                  </a:lnTo>
                  <a:lnTo>
                    <a:pt x="175" y="361"/>
                  </a:lnTo>
                  <a:lnTo>
                    <a:pt x="175" y="361"/>
                  </a:lnTo>
                  <a:lnTo>
                    <a:pt x="175" y="361"/>
                  </a:lnTo>
                  <a:lnTo>
                    <a:pt x="175" y="360"/>
                  </a:lnTo>
                  <a:lnTo>
                    <a:pt x="178" y="361"/>
                  </a:lnTo>
                  <a:lnTo>
                    <a:pt x="178" y="361"/>
                  </a:lnTo>
                  <a:lnTo>
                    <a:pt x="178" y="363"/>
                  </a:lnTo>
                  <a:lnTo>
                    <a:pt x="177" y="364"/>
                  </a:lnTo>
                  <a:lnTo>
                    <a:pt x="175" y="364"/>
                  </a:lnTo>
                  <a:lnTo>
                    <a:pt x="175" y="365"/>
                  </a:lnTo>
                  <a:lnTo>
                    <a:pt x="175" y="365"/>
                  </a:lnTo>
                  <a:lnTo>
                    <a:pt x="175" y="365"/>
                  </a:lnTo>
                  <a:close/>
                  <a:moveTo>
                    <a:pt x="618" y="320"/>
                  </a:moveTo>
                  <a:lnTo>
                    <a:pt x="616" y="321"/>
                  </a:lnTo>
                  <a:lnTo>
                    <a:pt x="612" y="325"/>
                  </a:lnTo>
                  <a:lnTo>
                    <a:pt x="615" y="328"/>
                  </a:lnTo>
                  <a:lnTo>
                    <a:pt x="616" y="329"/>
                  </a:lnTo>
                  <a:lnTo>
                    <a:pt x="615" y="331"/>
                  </a:lnTo>
                  <a:lnTo>
                    <a:pt x="609" y="331"/>
                  </a:lnTo>
                  <a:lnTo>
                    <a:pt x="609" y="329"/>
                  </a:lnTo>
                  <a:lnTo>
                    <a:pt x="607" y="329"/>
                  </a:lnTo>
                  <a:lnTo>
                    <a:pt x="607" y="328"/>
                  </a:lnTo>
                  <a:lnTo>
                    <a:pt x="605" y="329"/>
                  </a:lnTo>
                  <a:lnTo>
                    <a:pt x="604" y="332"/>
                  </a:lnTo>
                  <a:lnTo>
                    <a:pt x="604" y="334"/>
                  </a:lnTo>
                  <a:lnTo>
                    <a:pt x="604" y="335"/>
                  </a:lnTo>
                  <a:lnTo>
                    <a:pt x="603" y="335"/>
                  </a:lnTo>
                  <a:lnTo>
                    <a:pt x="598" y="336"/>
                  </a:lnTo>
                  <a:lnTo>
                    <a:pt x="598" y="336"/>
                  </a:lnTo>
                  <a:lnTo>
                    <a:pt x="597" y="336"/>
                  </a:lnTo>
                  <a:lnTo>
                    <a:pt x="596" y="338"/>
                  </a:lnTo>
                  <a:lnTo>
                    <a:pt x="596" y="339"/>
                  </a:lnTo>
                  <a:lnTo>
                    <a:pt x="596" y="341"/>
                  </a:lnTo>
                  <a:lnTo>
                    <a:pt x="596" y="342"/>
                  </a:lnTo>
                  <a:lnTo>
                    <a:pt x="594" y="342"/>
                  </a:lnTo>
                  <a:lnTo>
                    <a:pt x="593" y="342"/>
                  </a:lnTo>
                  <a:lnTo>
                    <a:pt x="593" y="342"/>
                  </a:lnTo>
                  <a:lnTo>
                    <a:pt x="591" y="345"/>
                  </a:lnTo>
                  <a:lnTo>
                    <a:pt x="593" y="346"/>
                  </a:lnTo>
                  <a:lnTo>
                    <a:pt x="591" y="346"/>
                  </a:lnTo>
                  <a:lnTo>
                    <a:pt x="590" y="346"/>
                  </a:lnTo>
                  <a:lnTo>
                    <a:pt x="589" y="346"/>
                  </a:lnTo>
                  <a:lnTo>
                    <a:pt x="587" y="345"/>
                  </a:lnTo>
                  <a:lnTo>
                    <a:pt x="587" y="345"/>
                  </a:lnTo>
                  <a:lnTo>
                    <a:pt x="587" y="345"/>
                  </a:lnTo>
                  <a:lnTo>
                    <a:pt x="585" y="346"/>
                  </a:lnTo>
                  <a:lnTo>
                    <a:pt x="583" y="345"/>
                  </a:lnTo>
                  <a:lnTo>
                    <a:pt x="582" y="345"/>
                  </a:lnTo>
                  <a:lnTo>
                    <a:pt x="580" y="345"/>
                  </a:lnTo>
                  <a:lnTo>
                    <a:pt x="579" y="345"/>
                  </a:lnTo>
                  <a:lnTo>
                    <a:pt x="579" y="347"/>
                  </a:lnTo>
                  <a:lnTo>
                    <a:pt x="578" y="349"/>
                  </a:lnTo>
                  <a:lnTo>
                    <a:pt x="576" y="349"/>
                  </a:lnTo>
                  <a:lnTo>
                    <a:pt x="573" y="350"/>
                  </a:lnTo>
                  <a:lnTo>
                    <a:pt x="571" y="352"/>
                  </a:lnTo>
                  <a:lnTo>
                    <a:pt x="568" y="352"/>
                  </a:lnTo>
                  <a:lnTo>
                    <a:pt x="567" y="354"/>
                  </a:lnTo>
                  <a:lnTo>
                    <a:pt x="565" y="354"/>
                  </a:lnTo>
                  <a:lnTo>
                    <a:pt x="562" y="356"/>
                  </a:lnTo>
                  <a:lnTo>
                    <a:pt x="561" y="357"/>
                  </a:lnTo>
                  <a:lnTo>
                    <a:pt x="560" y="357"/>
                  </a:lnTo>
                  <a:lnTo>
                    <a:pt x="557" y="359"/>
                  </a:lnTo>
                  <a:lnTo>
                    <a:pt x="555" y="360"/>
                  </a:lnTo>
                  <a:lnTo>
                    <a:pt x="555" y="361"/>
                  </a:lnTo>
                  <a:lnTo>
                    <a:pt x="557" y="363"/>
                  </a:lnTo>
                  <a:lnTo>
                    <a:pt x="558" y="364"/>
                  </a:lnTo>
                  <a:lnTo>
                    <a:pt x="558" y="365"/>
                  </a:lnTo>
                  <a:lnTo>
                    <a:pt x="558" y="367"/>
                  </a:lnTo>
                  <a:lnTo>
                    <a:pt x="557" y="367"/>
                  </a:lnTo>
                  <a:lnTo>
                    <a:pt x="555" y="368"/>
                  </a:lnTo>
                  <a:lnTo>
                    <a:pt x="553" y="367"/>
                  </a:lnTo>
                  <a:lnTo>
                    <a:pt x="551" y="368"/>
                  </a:lnTo>
                  <a:lnTo>
                    <a:pt x="549" y="368"/>
                  </a:lnTo>
                  <a:lnTo>
                    <a:pt x="549" y="367"/>
                  </a:lnTo>
                  <a:lnTo>
                    <a:pt x="547" y="367"/>
                  </a:lnTo>
                  <a:lnTo>
                    <a:pt x="547" y="367"/>
                  </a:lnTo>
                  <a:lnTo>
                    <a:pt x="546" y="365"/>
                  </a:lnTo>
                  <a:lnTo>
                    <a:pt x="546" y="364"/>
                  </a:lnTo>
                  <a:lnTo>
                    <a:pt x="544" y="365"/>
                  </a:lnTo>
                  <a:lnTo>
                    <a:pt x="544" y="367"/>
                  </a:lnTo>
                  <a:lnTo>
                    <a:pt x="540" y="371"/>
                  </a:lnTo>
                  <a:lnTo>
                    <a:pt x="536" y="375"/>
                  </a:lnTo>
                  <a:lnTo>
                    <a:pt x="535" y="377"/>
                  </a:lnTo>
                  <a:lnTo>
                    <a:pt x="532" y="377"/>
                  </a:lnTo>
                  <a:lnTo>
                    <a:pt x="531" y="378"/>
                  </a:lnTo>
                  <a:lnTo>
                    <a:pt x="531" y="379"/>
                  </a:lnTo>
                  <a:lnTo>
                    <a:pt x="529" y="382"/>
                  </a:lnTo>
                  <a:lnTo>
                    <a:pt x="529" y="385"/>
                  </a:lnTo>
                  <a:lnTo>
                    <a:pt x="526" y="385"/>
                  </a:lnTo>
                  <a:lnTo>
                    <a:pt x="522" y="386"/>
                  </a:lnTo>
                  <a:lnTo>
                    <a:pt x="521" y="388"/>
                  </a:lnTo>
                  <a:lnTo>
                    <a:pt x="520" y="389"/>
                  </a:lnTo>
                  <a:lnTo>
                    <a:pt x="515" y="392"/>
                  </a:lnTo>
                  <a:lnTo>
                    <a:pt x="514" y="393"/>
                  </a:lnTo>
                  <a:lnTo>
                    <a:pt x="514" y="393"/>
                  </a:lnTo>
                  <a:lnTo>
                    <a:pt x="514" y="394"/>
                  </a:lnTo>
                  <a:lnTo>
                    <a:pt x="514" y="396"/>
                  </a:lnTo>
                  <a:lnTo>
                    <a:pt x="513" y="396"/>
                  </a:lnTo>
                  <a:lnTo>
                    <a:pt x="513" y="396"/>
                  </a:lnTo>
                  <a:lnTo>
                    <a:pt x="499" y="408"/>
                  </a:lnTo>
                  <a:lnTo>
                    <a:pt x="496" y="411"/>
                  </a:lnTo>
                  <a:lnTo>
                    <a:pt x="496" y="412"/>
                  </a:lnTo>
                  <a:lnTo>
                    <a:pt x="497" y="415"/>
                  </a:lnTo>
                  <a:lnTo>
                    <a:pt x="497" y="419"/>
                  </a:lnTo>
                  <a:lnTo>
                    <a:pt x="496" y="421"/>
                  </a:lnTo>
                  <a:lnTo>
                    <a:pt x="496" y="421"/>
                  </a:lnTo>
                  <a:lnTo>
                    <a:pt x="492" y="426"/>
                  </a:lnTo>
                  <a:lnTo>
                    <a:pt x="492" y="426"/>
                  </a:lnTo>
                  <a:lnTo>
                    <a:pt x="490" y="429"/>
                  </a:lnTo>
                  <a:lnTo>
                    <a:pt x="490" y="429"/>
                  </a:lnTo>
                  <a:lnTo>
                    <a:pt x="490" y="429"/>
                  </a:lnTo>
                  <a:lnTo>
                    <a:pt x="489" y="429"/>
                  </a:lnTo>
                  <a:lnTo>
                    <a:pt x="488" y="430"/>
                  </a:lnTo>
                  <a:lnTo>
                    <a:pt x="482" y="436"/>
                  </a:lnTo>
                  <a:lnTo>
                    <a:pt x="478" y="437"/>
                  </a:lnTo>
                  <a:lnTo>
                    <a:pt x="477" y="440"/>
                  </a:lnTo>
                  <a:lnTo>
                    <a:pt x="475" y="442"/>
                  </a:lnTo>
                  <a:lnTo>
                    <a:pt x="473" y="439"/>
                  </a:lnTo>
                  <a:lnTo>
                    <a:pt x="470" y="440"/>
                  </a:lnTo>
                  <a:lnTo>
                    <a:pt x="468" y="442"/>
                  </a:lnTo>
                  <a:lnTo>
                    <a:pt x="468" y="443"/>
                  </a:lnTo>
                  <a:lnTo>
                    <a:pt x="464" y="443"/>
                  </a:lnTo>
                  <a:lnTo>
                    <a:pt x="463" y="444"/>
                  </a:lnTo>
                  <a:lnTo>
                    <a:pt x="461" y="443"/>
                  </a:lnTo>
                  <a:lnTo>
                    <a:pt x="461" y="443"/>
                  </a:lnTo>
                  <a:lnTo>
                    <a:pt x="460" y="440"/>
                  </a:lnTo>
                  <a:lnTo>
                    <a:pt x="459" y="440"/>
                  </a:lnTo>
                  <a:lnTo>
                    <a:pt x="457" y="440"/>
                  </a:lnTo>
                  <a:lnTo>
                    <a:pt x="457" y="442"/>
                  </a:lnTo>
                  <a:lnTo>
                    <a:pt x="456" y="443"/>
                  </a:lnTo>
                  <a:lnTo>
                    <a:pt x="455" y="443"/>
                  </a:lnTo>
                  <a:lnTo>
                    <a:pt x="452" y="443"/>
                  </a:lnTo>
                  <a:lnTo>
                    <a:pt x="449" y="442"/>
                  </a:lnTo>
                  <a:lnTo>
                    <a:pt x="448" y="440"/>
                  </a:lnTo>
                  <a:lnTo>
                    <a:pt x="446" y="440"/>
                  </a:lnTo>
                  <a:lnTo>
                    <a:pt x="443" y="443"/>
                  </a:lnTo>
                  <a:lnTo>
                    <a:pt x="439" y="442"/>
                  </a:lnTo>
                  <a:lnTo>
                    <a:pt x="435" y="439"/>
                  </a:lnTo>
                  <a:lnTo>
                    <a:pt x="432" y="436"/>
                  </a:lnTo>
                  <a:lnTo>
                    <a:pt x="432" y="430"/>
                  </a:lnTo>
                  <a:lnTo>
                    <a:pt x="432" y="432"/>
                  </a:lnTo>
                  <a:lnTo>
                    <a:pt x="431" y="433"/>
                  </a:lnTo>
                  <a:lnTo>
                    <a:pt x="430" y="435"/>
                  </a:lnTo>
                  <a:lnTo>
                    <a:pt x="430" y="436"/>
                  </a:lnTo>
                  <a:lnTo>
                    <a:pt x="428" y="443"/>
                  </a:lnTo>
                  <a:lnTo>
                    <a:pt x="428" y="446"/>
                  </a:lnTo>
                  <a:lnTo>
                    <a:pt x="427" y="447"/>
                  </a:lnTo>
                  <a:lnTo>
                    <a:pt x="424" y="448"/>
                  </a:lnTo>
                  <a:lnTo>
                    <a:pt x="424" y="448"/>
                  </a:lnTo>
                  <a:lnTo>
                    <a:pt x="424" y="447"/>
                  </a:lnTo>
                  <a:lnTo>
                    <a:pt x="423" y="446"/>
                  </a:lnTo>
                  <a:lnTo>
                    <a:pt x="421" y="446"/>
                  </a:lnTo>
                  <a:lnTo>
                    <a:pt x="420" y="446"/>
                  </a:lnTo>
                  <a:lnTo>
                    <a:pt x="419" y="446"/>
                  </a:lnTo>
                  <a:lnTo>
                    <a:pt x="417" y="447"/>
                  </a:lnTo>
                  <a:lnTo>
                    <a:pt x="414" y="453"/>
                  </a:lnTo>
                  <a:lnTo>
                    <a:pt x="413" y="454"/>
                  </a:lnTo>
                  <a:lnTo>
                    <a:pt x="410" y="453"/>
                  </a:lnTo>
                  <a:lnTo>
                    <a:pt x="410" y="451"/>
                  </a:lnTo>
                  <a:lnTo>
                    <a:pt x="410" y="446"/>
                  </a:lnTo>
                  <a:lnTo>
                    <a:pt x="412" y="444"/>
                  </a:lnTo>
                  <a:lnTo>
                    <a:pt x="412" y="444"/>
                  </a:lnTo>
                  <a:lnTo>
                    <a:pt x="412" y="443"/>
                  </a:lnTo>
                  <a:lnTo>
                    <a:pt x="412" y="443"/>
                  </a:lnTo>
                  <a:lnTo>
                    <a:pt x="410" y="442"/>
                  </a:lnTo>
                  <a:lnTo>
                    <a:pt x="410" y="443"/>
                  </a:lnTo>
                  <a:lnTo>
                    <a:pt x="410" y="443"/>
                  </a:lnTo>
                  <a:lnTo>
                    <a:pt x="410" y="444"/>
                  </a:lnTo>
                  <a:lnTo>
                    <a:pt x="409" y="446"/>
                  </a:lnTo>
                  <a:lnTo>
                    <a:pt x="408" y="447"/>
                  </a:lnTo>
                  <a:lnTo>
                    <a:pt x="405" y="447"/>
                  </a:lnTo>
                  <a:lnTo>
                    <a:pt x="402" y="448"/>
                  </a:lnTo>
                  <a:lnTo>
                    <a:pt x="402" y="447"/>
                  </a:lnTo>
                  <a:lnTo>
                    <a:pt x="399" y="444"/>
                  </a:lnTo>
                  <a:lnTo>
                    <a:pt x="399" y="444"/>
                  </a:lnTo>
                  <a:lnTo>
                    <a:pt x="398" y="446"/>
                  </a:lnTo>
                  <a:lnTo>
                    <a:pt x="396" y="446"/>
                  </a:lnTo>
                  <a:lnTo>
                    <a:pt x="396" y="443"/>
                  </a:lnTo>
                  <a:lnTo>
                    <a:pt x="396" y="443"/>
                  </a:lnTo>
                  <a:lnTo>
                    <a:pt x="396" y="443"/>
                  </a:lnTo>
                  <a:lnTo>
                    <a:pt x="395" y="444"/>
                  </a:lnTo>
                  <a:lnTo>
                    <a:pt x="395" y="444"/>
                  </a:lnTo>
                  <a:lnTo>
                    <a:pt x="396" y="446"/>
                  </a:lnTo>
                  <a:lnTo>
                    <a:pt x="396" y="447"/>
                  </a:lnTo>
                  <a:lnTo>
                    <a:pt x="398" y="448"/>
                  </a:lnTo>
                  <a:lnTo>
                    <a:pt x="398" y="451"/>
                  </a:lnTo>
                  <a:lnTo>
                    <a:pt x="396" y="451"/>
                  </a:lnTo>
                  <a:lnTo>
                    <a:pt x="394" y="450"/>
                  </a:lnTo>
                  <a:lnTo>
                    <a:pt x="394" y="450"/>
                  </a:lnTo>
                  <a:lnTo>
                    <a:pt x="392" y="451"/>
                  </a:lnTo>
                  <a:lnTo>
                    <a:pt x="392" y="453"/>
                  </a:lnTo>
                  <a:lnTo>
                    <a:pt x="394" y="453"/>
                  </a:lnTo>
                  <a:lnTo>
                    <a:pt x="394" y="453"/>
                  </a:lnTo>
                  <a:lnTo>
                    <a:pt x="396" y="454"/>
                  </a:lnTo>
                  <a:lnTo>
                    <a:pt x="396" y="454"/>
                  </a:lnTo>
                  <a:lnTo>
                    <a:pt x="398" y="454"/>
                  </a:lnTo>
                  <a:lnTo>
                    <a:pt x="398" y="455"/>
                  </a:lnTo>
                  <a:lnTo>
                    <a:pt x="398" y="457"/>
                  </a:lnTo>
                  <a:lnTo>
                    <a:pt x="394" y="459"/>
                  </a:lnTo>
                  <a:lnTo>
                    <a:pt x="390" y="461"/>
                  </a:lnTo>
                  <a:lnTo>
                    <a:pt x="385" y="461"/>
                  </a:lnTo>
                  <a:lnTo>
                    <a:pt x="384" y="458"/>
                  </a:lnTo>
                  <a:lnTo>
                    <a:pt x="383" y="458"/>
                  </a:lnTo>
                  <a:lnTo>
                    <a:pt x="380" y="459"/>
                  </a:lnTo>
                  <a:lnTo>
                    <a:pt x="377" y="459"/>
                  </a:lnTo>
                  <a:lnTo>
                    <a:pt x="377" y="459"/>
                  </a:lnTo>
                  <a:lnTo>
                    <a:pt x="376" y="459"/>
                  </a:lnTo>
                  <a:lnTo>
                    <a:pt x="374" y="459"/>
                  </a:lnTo>
                  <a:lnTo>
                    <a:pt x="374" y="459"/>
                  </a:lnTo>
                  <a:lnTo>
                    <a:pt x="373" y="461"/>
                  </a:lnTo>
                  <a:lnTo>
                    <a:pt x="372" y="461"/>
                  </a:lnTo>
                  <a:lnTo>
                    <a:pt x="372" y="462"/>
                  </a:lnTo>
                  <a:lnTo>
                    <a:pt x="374" y="462"/>
                  </a:lnTo>
                  <a:lnTo>
                    <a:pt x="373" y="464"/>
                  </a:lnTo>
                  <a:lnTo>
                    <a:pt x="370" y="468"/>
                  </a:lnTo>
                  <a:lnTo>
                    <a:pt x="369" y="466"/>
                  </a:lnTo>
                  <a:lnTo>
                    <a:pt x="362" y="468"/>
                  </a:lnTo>
                  <a:lnTo>
                    <a:pt x="360" y="466"/>
                  </a:lnTo>
                  <a:lnTo>
                    <a:pt x="355" y="472"/>
                  </a:lnTo>
                  <a:lnTo>
                    <a:pt x="354" y="473"/>
                  </a:lnTo>
                  <a:lnTo>
                    <a:pt x="354" y="473"/>
                  </a:lnTo>
                  <a:lnTo>
                    <a:pt x="348" y="476"/>
                  </a:lnTo>
                  <a:lnTo>
                    <a:pt x="347" y="477"/>
                  </a:lnTo>
                  <a:lnTo>
                    <a:pt x="345" y="477"/>
                  </a:lnTo>
                  <a:lnTo>
                    <a:pt x="345" y="479"/>
                  </a:lnTo>
                  <a:lnTo>
                    <a:pt x="344" y="477"/>
                  </a:lnTo>
                  <a:lnTo>
                    <a:pt x="344" y="476"/>
                  </a:lnTo>
                  <a:lnTo>
                    <a:pt x="343" y="476"/>
                  </a:lnTo>
                  <a:lnTo>
                    <a:pt x="341" y="477"/>
                  </a:lnTo>
                  <a:lnTo>
                    <a:pt x="341" y="479"/>
                  </a:lnTo>
                  <a:lnTo>
                    <a:pt x="337" y="484"/>
                  </a:lnTo>
                  <a:lnTo>
                    <a:pt x="336" y="483"/>
                  </a:lnTo>
                  <a:lnTo>
                    <a:pt x="336" y="482"/>
                  </a:lnTo>
                  <a:lnTo>
                    <a:pt x="334" y="482"/>
                  </a:lnTo>
                  <a:lnTo>
                    <a:pt x="333" y="482"/>
                  </a:lnTo>
                  <a:lnTo>
                    <a:pt x="333" y="483"/>
                  </a:lnTo>
                  <a:lnTo>
                    <a:pt x="334" y="484"/>
                  </a:lnTo>
                  <a:lnTo>
                    <a:pt x="334" y="484"/>
                  </a:lnTo>
                  <a:lnTo>
                    <a:pt x="334" y="486"/>
                  </a:lnTo>
                  <a:lnTo>
                    <a:pt x="333" y="486"/>
                  </a:lnTo>
                  <a:lnTo>
                    <a:pt x="333" y="486"/>
                  </a:lnTo>
                  <a:lnTo>
                    <a:pt x="329" y="489"/>
                  </a:lnTo>
                  <a:lnTo>
                    <a:pt x="326" y="490"/>
                  </a:lnTo>
                  <a:lnTo>
                    <a:pt x="325" y="490"/>
                  </a:lnTo>
                  <a:lnTo>
                    <a:pt x="322" y="490"/>
                  </a:lnTo>
                  <a:lnTo>
                    <a:pt x="319" y="490"/>
                  </a:lnTo>
                  <a:lnTo>
                    <a:pt x="319" y="493"/>
                  </a:lnTo>
                  <a:lnTo>
                    <a:pt x="316" y="493"/>
                  </a:lnTo>
                  <a:lnTo>
                    <a:pt x="315" y="494"/>
                  </a:lnTo>
                  <a:lnTo>
                    <a:pt x="313" y="495"/>
                  </a:lnTo>
                  <a:lnTo>
                    <a:pt x="312" y="497"/>
                  </a:lnTo>
                  <a:lnTo>
                    <a:pt x="311" y="497"/>
                  </a:lnTo>
                  <a:lnTo>
                    <a:pt x="309" y="498"/>
                  </a:lnTo>
                  <a:lnTo>
                    <a:pt x="309" y="498"/>
                  </a:lnTo>
                  <a:lnTo>
                    <a:pt x="308" y="501"/>
                  </a:lnTo>
                  <a:lnTo>
                    <a:pt x="308" y="501"/>
                  </a:lnTo>
                  <a:lnTo>
                    <a:pt x="307" y="501"/>
                  </a:lnTo>
                  <a:lnTo>
                    <a:pt x="307" y="501"/>
                  </a:lnTo>
                  <a:lnTo>
                    <a:pt x="305" y="502"/>
                  </a:lnTo>
                  <a:lnTo>
                    <a:pt x="305" y="505"/>
                  </a:lnTo>
                  <a:lnTo>
                    <a:pt x="302" y="509"/>
                  </a:lnTo>
                  <a:lnTo>
                    <a:pt x="294" y="515"/>
                  </a:lnTo>
                  <a:lnTo>
                    <a:pt x="294" y="516"/>
                  </a:lnTo>
                  <a:lnTo>
                    <a:pt x="294" y="518"/>
                  </a:lnTo>
                  <a:lnTo>
                    <a:pt x="293" y="519"/>
                  </a:lnTo>
                  <a:lnTo>
                    <a:pt x="293" y="520"/>
                  </a:lnTo>
                  <a:lnTo>
                    <a:pt x="295" y="520"/>
                  </a:lnTo>
                  <a:lnTo>
                    <a:pt x="297" y="520"/>
                  </a:lnTo>
                  <a:lnTo>
                    <a:pt x="298" y="522"/>
                  </a:lnTo>
                  <a:lnTo>
                    <a:pt x="297" y="522"/>
                  </a:lnTo>
                  <a:lnTo>
                    <a:pt x="295" y="522"/>
                  </a:lnTo>
                  <a:lnTo>
                    <a:pt x="290" y="526"/>
                  </a:lnTo>
                  <a:lnTo>
                    <a:pt x="290" y="526"/>
                  </a:lnTo>
                  <a:lnTo>
                    <a:pt x="289" y="527"/>
                  </a:lnTo>
                  <a:lnTo>
                    <a:pt x="289" y="527"/>
                  </a:lnTo>
                  <a:lnTo>
                    <a:pt x="287" y="529"/>
                  </a:lnTo>
                  <a:lnTo>
                    <a:pt x="289" y="531"/>
                  </a:lnTo>
                  <a:lnTo>
                    <a:pt x="287" y="531"/>
                  </a:lnTo>
                  <a:lnTo>
                    <a:pt x="283" y="531"/>
                  </a:lnTo>
                  <a:lnTo>
                    <a:pt x="282" y="531"/>
                  </a:lnTo>
                  <a:lnTo>
                    <a:pt x="280" y="533"/>
                  </a:lnTo>
                  <a:lnTo>
                    <a:pt x="280" y="534"/>
                  </a:lnTo>
                  <a:lnTo>
                    <a:pt x="279" y="534"/>
                  </a:lnTo>
                  <a:lnTo>
                    <a:pt x="278" y="534"/>
                  </a:lnTo>
                  <a:lnTo>
                    <a:pt x="276" y="533"/>
                  </a:lnTo>
                  <a:lnTo>
                    <a:pt x="275" y="533"/>
                  </a:lnTo>
                  <a:lnTo>
                    <a:pt x="273" y="534"/>
                  </a:lnTo>
                  <a:lnTo>
                    <a:pt x="275" y="534"/>
                  </a:lnTo>
                  <a:lnTo>
                    <a:pt x="276" y="534"/>
                  </a:lnTo>
                  <a:lnTo>
                    <a:pt x="276" y="536"/>
                  </a:lnTo>
                  <a:lnTo>
                    <a:pt x="278" y="537"/>
                  </a:lnTo>
                  <a:lnTo>
                    <a:pt x="272" y="536"/>
                  </a:lnTo>
                  <a:lnTo>
                    <a:pt x="271" y="534"/>
                  </a:lnTo>
                  <a:lnTo>
                    <a:pt x="268" y="534"/>
                  </a:lnTo>
                  <a:lnTo>
                    <a:pt x="269" y="537"/>
                  </a:lnTo>
                  <a:lnTo>
                    <a:pt x="273" y="538"/>
                  </a:lnTo>
                  <a:lnTo>
                    <a:pt x="275" y="541"/>
                  </a:lnTo>
                  <a:lnTo>
                    <a:pt x="275" y="542"/>
                  </a:lnTo>
                  <a:lnTo>
                    <a:pt x="273" y="542"/>
                  </a:lnTo>
                  <a:lnTo>
                    <a:pt x="272" y="544"/>
                  </a:lnTo>
                  <a:lnTo>
                    <a:pt x="271" y="545"/>
                  </a:lnTo>
                  <a:lnTo>
                    <a:pt x="269" y="545"/>
                  </a:lnTo>
                  <a:lnTo>
                    <a:pt x="266" y="542"/>
                  </a:lnTo>
                  <a:lnTo>
                    <a:pt x="264" y="537"/>
                  </a:lnTo>
                  <a:lnTo>
                    <a:pt x="264" y="536"/>
                  </a:lnTo>
                  <a:lnTo>
                    <a:pt x="261" y="534"/>
                  </a:lnTo>
                  <a:lnTo>
                    <a:pt x="258" y="534"/>
                  </a:lnTo>
                  <a:lnTo>
                    <a:pt x="258" y="537"/>
                  </a:lnTo>
                  <a:lnTo>
                    <a:pt x="261" y="537"/>
                  </a:lnTo>
                  <a:lnTo>
                    <a:pt x="261" y="538"/>
                  </a:lnTo>
                  <a:lnTo>
                    <a:pt x="258" y="537"/>
                  </a:lnTo>
                  <a:lnTo>
                    <a:pt x="255" y="537"/>
                  </a:lnTo>
                  <a:lnTo>
                    <a:pt x="254" y="537"/>
                  </a:lnTo>
                  <a:lnTo>
                    <a:pt x="251" y="540"/>
                  </a:lnTo>
                  <a:lnTo>
                    <a:pt x="253" y="540"/>
                  </a:lnTo>
                  <a:lnTo>
                    <a:pt x="253" y="540"/>
                  </a:lnTo>
                  <a:lnTo>
                    <a:pt x="253" y="540"/>
                  </a:lnTo>
                  <a:lnTo>
                    <a:pt x="253" y="541"/>
                  </a:lnTo>
                  <a:lnTo>
                    <a:pt x="253" y="542"/>
                  </a:lnTo>
                  <a:lnTo>
                    <a:pt x="253" y="542"/>
                  </a:lnTo>
                  <a:lnTo>
                    <a:pt x="250" y="544"/>
                  </a:lnTo>
                  <a:lnTo>
                    <a:pt x="248" y="544"/>
                  </a:lnTo>
                  <a:lnTo>
                    <a:pt x="247" y="545"/>
                  </a:lnTo>
                  <a:lnTo>
                    <a:pt x="247" y="545"/>
                  </a:lnTo>
                  <a:lnTo>
                    <a:pt x="247" y="545"/>
                  </a:lnTo>
                  <a:lnTo>
                    <a:pt x="250" y="547"/>
                  </a:lnTo>
                  <a:lnTo>
                    <a:pt x="253" y="547"/>
                  </a:lnTo>
                  <a:lnTo>
                    <a:pt x="254" y="548"/>
                  </a:lnTo>
                  <a:lnTo>
                    <a:pt x="255" y="549"/>
                  </a:lnTo>
                  <a:lnTo>
                    <a:pt x="257" y="551"/>
                  </a:lnTo>
                  <a:lnTo>
                    <a:pt x="257" y="554"/>
                  </a:lnTo>
                  <a:lnTo>
                    <a:pt x="257" y="555"/>
                  </a:lnTo>
                  <a:lnTo>
                    <a:pt x="254" y="554"/>
                  </a:lnTo>
                  <a:lnTo>
                    <a:pt x="253" y="555"/>
                  </a:lnTo>
                  <a:lnTo>
                    <a:pt x="246" y="555"/>
                  </a:lnTo>
                  <a:lnTo>
                    <a:pt x="243" y="555"/>
                  </a:lnTo>
                  <a:lnTo>
                    <a:pt x="240" y="559"/>
                  </a:lnTo>
                  <a:lnTo>
                    <a:pt x="239" y="559"/>
                  </a:lnTo>
                  <a:lnTo>
                    <a:pt x="239" y="560"/>
                  </a:lnTo>
                  <a:lnTo>
                    <a:pt x="237" y="560"/>
                  </a:lnTo>
                  <a:lnTo>
                    <a:pt x="228" y="559"/>
                  </a:lnTo>
                  <a:lnTo>
                    <a:pt x="225" y="560"/>
                  </a:lnTo>
                  <a:lnTo>
                    <a:pt x="219" y="563"/>
                  </a:lnTo>
                  <a:lnTo>
                    <a:pt x="217" y="562"/>
                  </a:lnTo>
                  <a:lnTo>
                    <a:pt x="215" y="562"/>
                  </a:lnTo>
                  <a:lnTo>
                    <a:pt x="213" y="565"/>
                  </a:lnTo>
                  <a:lnTo>
                    <a:pt x="214" y="565"/>
                  </a:lnTo>
                  <a:lnTo>
                    <a:pt x="215" y="565"/>
                  </a:lnTo>
                  <a:lnTo>
                    <a:pt x="211" y="570"/>
                  </a:lnTo>
                  <a:lnTo>
                    <a:pt x="210" y="570"/>
                  </a:lnTo>
                  <a:lnTo>
                    <a:pt x="207" y="570"/>
                  </a:lnTo>
                  <a:lnTo>
                    <a:pt x="206" y="569"/>
                  </a:lnTo>
                  <a:lnTo>
                    <a:pt x="206" y="566"/>
                  </a:lnTo>
                  <a:lnTo>
                    <a:pt x="204" y="565"/>
                  </a:lnTo>
                  <a:lnTo>
                    <a:pt x="204" y="565"/>
                  </a:lnTo>
                  <a:lnTo>
                    <a:pt x="206" y="565"/>
                  </a:lnTo>
                  <a:lnTo>
                    <a:pt x="206" y="563"/>
                  </a:lnTo>
                  <a:lnTo>
                    <a:pt x="206" y="560"/>
                  </a:lnTo>
                  <a:lnTo>
                    <a:pt x="206" y="559"/>
                  </a:lnTo>
                  <a:lnTo>
                    <a:pt x="204" y="559"/>
                  </a:lnTo>
                  <a:lnTo>
                    <a:pt x="203" y="556"/>
                  </a:lnTo>
                  <a:lnTo>
                    <a:pt x="204" y="555"/>
                  </a:lnTo>
                  <a:lnTo>
                    <a:pt x="206" y="554"/>
                  </a:lnTo>
                  <a:lnTo>
                    <a:pt x="207" y="552"/>
                  </a:lnTo>
                  <a:lnTo>
                    <a:pt x="207" y="551"/>
                  </a:lnTo>
                  <a:lnTo>
                    <a:pt x="201" y="551"/>
                  </a:lnTo>
                  <a:lnTo>
                    <a:pt x="201" y="549"/>
                  </a:lnTo>
                  <a:lnTo>
                    <a:pt x="203" y="548"/>
                  </a:lnTo>
                  <a:lnTo>
                    <a:pt x="204" y="545"/>
                  </a:lnTo>
                  <a:lnTo>
                    <a:pt x="206" y="545"/>
                  </a:lnTo>
                  <a:lnTo>
                    <a:pt x="210" y="544"/>
                  </a:lnTo>
                  <a:lnTo>
                    <a:pt x="211" y="544"/>
                  </a:lnTo>
                  <a:lnTo>
                    <a:pt x="211" y="545"/>
                  </a:lnTo>
                  <a:lnTo>
                    <a:pt x="213" y="545"/>
                  </a:lnTo>
                  <a:lnTo>
                    <a:pt x="214" y="545"/>
                  </a:lnTo>
                  <a:lnTo>
                    <a:pt x="214" y="545"/>
                  </a:lnTo>
                  <a:lnTo>
                    <a:pt x="217" y="544"/>
                  </a:lnTo>
                  <a:lnTo>
                    <a:pt x="219" y="542"/>
                  </a:lnTo>
                  <a:lnTo>
                    <a:pt x="222" y="542"/>
                  </a:lnTo>
                  <a:lnTo>
                    <a:pt x="224" y="542"/>
                  </a:lnTo>
                  <a:lnTo>
                    <a:pt x="225" y="541"/>
                  </a:lnTo>
                  <a:lnTo>
                    <a:pt x="224" y="540"/>
                  </a:lnTo>
                  <a:lnTo>
                    <a:pt x="224" y="538"/>
                  </a:lnTo>
                  <a:lnTo>
                    <a:pt x="222" y="537"/>
                  </a:lnTo>
                  <a:lnTo>
                    <a:pt x="224" y="536"/>
                  </a:lnTo>
                  <a:lnTo>
                    <a:pt x="225" y="534"/>
                  </a:lnTo>
                  <a:lnTo>
                    <a:pt x="228" y="534"/>
                  </a:lnTo>
                  <a:lnTo>
                    <a:pt x="229" y="534"/>
                  </a:lnTo>
                  <a:lnTo>
                    <a:pt x="230" y="534"/>
                  </a:lnTo>
                  <a:lnTo>
                    <a:pt x="230" y="534"/>
                  </a:lnTo>
                  <a:lnTo>
                    <a:pt x="230" y="537"/>
                  </a:lnTo>
                  <a:lnTo>
                    <a:pt x="232" y="537"/>
                  </a:lnTo>
                  <a:lnTo>
                    <a:pt x="233" y="537"/>
                  </a:lnTo>
                  <a:lnTo>
                    <a:pt x="236" y="537"/>
                  </a:lnTo>
                  <a:lnTo>
                    <a:pt x="237" y="537"/>
                  </a:lnTo>
                  <a:lnTo>
                    <a:pt x="243" y="533"/>
                  </a:lnTo>
                  <a:lnTo>
                    <a:pt x="250" y="530"/>
                  </a:lnTo>
                  <a:lnTo>
                    <a:pt x="254" y="529"/>
                  </a:lnTo>
                  <a:lnTo>
                    <a:pt x="255" y="524"/>
                  </a:lnTo>
                  <a:lnTo>
                    <a:pt x="255" y="523"/>
                  </a:lnTo>
                  <a:lnTo>
                    <a:pt x="253" y="520"/>
                  </a:lnTo>
                  <a:lnTo>
                    <a:pt x="251" y="518"/>
                  </a:lnTo>
                  <a:lnTo>
                    <a:pt x="250" y="518"/>
                  </a:lnTo>
                  <a:lnTo>
                    <a:pt x="248" y="518"/>
                  </a:lnTo>
                  <a:lnTo>
                    <a:pt x="247" y="516"/>
                  </a:lnTo>
                  <a:lnTo>
                    <a:pt x="248" y="515"/>
                  </a:lnTo>
                  <a:lnTo>
                    <a:pt x="248" y="515"/>
                  </a:lnTo>
                  <a:lnTo>
                    <a:pt x="247" y="512"/>
                  </a:lnTo>
                  <a:lnTo>
                    <a:pt x="250" y="512"/>
                  </a:lnTo>
                  <a:lnTo>
                    <a:pt x="250" y="511"/>
                  </a:lnTo>
                  <a:lnTo>
                    <a:pt x="248" y="509"/>
                  </a:lnTo>
                  <a:lnTo>
                    <a:pt x="247" y="508"/>
                  </a:lnTo>
                  <a:lnTo>
                    <a:pt x="248" y="506"/>
                  </a:lnTo>
                  <a:lnTo>
                    <a:pt x="251" y="506"/>
                  </a:lnTo>
                  <a:lnTo>
                    <a:pt x="253" y="508"/>
                  </a:lnTo>
                  <a:lnTo>
                    <a:pt x="253" y="508"/>
                  </a:lnTo>
                  <a:lnTo>
                    <a:pt x="255" y="506"/>
                  </a:lnTo>
                  <a:lnTo>
                    <a:pt x="258" y="504"/>
                  </a:lnTo>
                  <a:lnTo>
                    <a:pt x="260" y="502"/>
                  </a:lnTo>
                  <a:lnTo>
                    <a:pt x="260" y="501"/>
                  </a:lnTo>
                  <a:lnTo>
                    <a:pt x="260" y="500"/>
                  </a:lnTo>
                  <a:lnTo>
                    <a:pt x="261" y="497"/>
                  </a:lnTo>
                  <a:lnTo>
                    <a:pt x="262" y="495"/>
                  </a:lnTo>
                  <a:lnTo>
                    <a:pt x="264" y="495"/>
                  </a:lnTo>
                  <a:lnTo>
                    <a:pt x="265" y="495"/>
                  </a:lnTo>
                  <a:lnTo>
                    <a:pt x="269" y="495"/>
                  </a:lnTo>
                  <a:lnTo>
                    <a:pt x="272" y="495"/>
                  </a:lnTo>
                  <a:lnTo>
                    <a:pt x="276" y="493"/>
                  </a:lnTo>
                  <a:lnTo>
                    <a:pt x="279" y="493"/>
                  </a:lnTo>
                  <a:lnTo>
                    <a:pt x="278" y="490"/>
                  </a:lnTo>
                  <a:lnTo>
                    <a:pt x="276" y="490"/>
                  </a:lnTo>
                  <a:lnTo>
                    <a:pt x="276" y="491"/>
                  </a:lnTo>
                  <a:lnTo>
                    <a:pt x="275" y="493"/>
                  </a:lnTo>
                  <a:lnTo>
                    <a:pt x="273" y="493"/>
                  </a:lnTo>
                  <a:lnTo>
                    <a:pt x="269" y="493"/>
                  </a:lnTo>
                  <a:lnTo>
                    <a:pt x="269" y="494"/>
                  </a:lnTo>
                  <a:lnTo>
                    <a:pt x="261" y="493"/>
                  </a:lnTo>
                  <a:lnTo>
                    <a:pt x="257" y="493"/>
                  </a:lnTo>
                  <a:lnTo>
                    <a:pt x="258" y="495"/>
                  </a:lnTo>
                  <a:lnTo>
                    <a:pt x="243" y="497"/>
                  </a:lnTo>
                  <a:lnTo>
                    <a:pt x="242" y="495"/>
                  </a:lnTo>
                  <a:lnTo>
                    <a:pt x="237" y="493"/>
                  </a:lnTo>
                  <a:lnTo>
                    <a:pt x="235" y="483"/>
                  </a:lnTo>
                  <a:lnTo>
                    <a:pt x="233" y="479"/>
                  </a:lnTo>
                  <a:lnTo>
                    <a:pt x="232" y="479"/>
                  </a:lnTo>
                  <a:lnTo>
                    <a:pt x="229" y="477"/>
                  </a:lnTo>
                  <a:lnTo>
                    <a:pt x="225" y="477"/>
                  </a:lnTo>
                  <a:lnTo>
                    <a:pt x="225" y="477"/>
                  </a:lnTo>
                  <a:lnTo>
                    <a:pt x="222" y="479"/>
                  </a:lnTo>
                  <a:lnTo>
                    <a:pt x="221" y="480"/>
                  </a:lnTo>
                  <a:lnTo>
                    <a:pt x="221" y="480"/>
                  </a:lnTo>
                  <a:lnTo>
                    <a:pt x="219" y="479"/>
                  </a:lnTo>
                  <a:lnTo>
                    <a:pt x="218" y="479"/>
                  </a:lnTo>
                  <a:lnTo>
                    <a:pt x="215" y="479"/>
                  </a:lnTo>
                  <a:lnTo>
                    <a:pt x="214" y="477"/>
                  </a:lnTo>
                  <a:lnTo>
                    <a:pt x="214" y="476"/>
                  </a:lnTo>
                  <a:lnTo>
                    <a:pt x="214" y="476"/>
                  </a:lnTo>
                  <a:lnTo>
                    <a:pt x="215" y="476"/>
                  </a:lnTo>
                  <a:lnTo>
                    <a:pt x="217" y="475"/>
                  </a:lnTo>
                  <a:lnTo>
                    <a:pt x="217" y="473"/>
                  </a:lnTo>
                  <a:lnTo>
                    <a:pt x="219" y="471"/>
                  </a:lnTo>
                  <a:lnTo>
                    <a:pt x="221" y="469"/>
                  </a:lnTo>
                  <a:lnTo>
                    <a:pt x="222" y="468"/>
                  </a:lnTo>
                  <a:lnTo>
                    <a:pt x="228" y="468"/>
                  </a:lnTo>
                  <a:lnTo>
                    <a:pt x="233" y="466"/>
                  </a:lnTo>
                  <a:lnTo>
                    <a:pt x="236" y="465"/>
                  </a:lnTo>
                  <a:lnTo>
                    <a:pt x="236" y="462"/>
                  </a:lnTo>
                  <a:lnTo>
                    <a:pt x="239" y="462"/>
                  </a:lnTo>
                  <a:lnTo>
                    <a:pt x="242" y="466"/>
                  </a:lnTo>
                  <a:lnTo>
                    <a:pt x="242" y="465"/>
                  </a:lnTo>
                  <a:lnTo>
                    <a:pt x="242" y="464"/>
                  </a:lnTo>
                  <a:lnTo>
                    <a:pt x="242" y="462"/>
                  </a:lnTo>
                  <a:lnTo>
                    <a:pt x="242" y="462"/>
                  </a:lnTo>
                  <a:lnTo>
                    <a:pt x="242" y="461"/>
                  </a:lnTo>
                  <a:lnTo>
                    <a:pt x="242" y="459"/>
                  </a:lnTo>
                  <a:lnTo>
                    <a:pt x="243" y="459"/>
                  </a:lnTo>
                  <a:lnTo>
                    <a:pt x="243" y="459"/>
                  </a:lnTo>
                  <a:lnTo>
                    <a:pt x="243" y="458"/>
                  </a:lnTo>
                  <a:lnTo>
                    <a:pt x="242" y="458"/>
                  </a:lnTo>
                  <a:lnTo>
                    <a:pt x="242" y="458"/>
                  </a:lnTo>
                  <a:lnTo>
                    <a:pt x="240" y="458"/>
                  </a:lnTo>
                  <a:lnTo>
                    <a:pt x="239" y="457"/>
                  </a:lnTo>
                  <a:lnTo>
                    <a:pt x="237" y="454"/>
                  </a:lnTo>
                  <a:lnTo>
                    <a:pt x="236" y="453"/>
                  </a:lnTo>
                  <a:lnTo>
                    <a:pt x="235" y="451"/>
                  </a:lnTo>
                  <a:lnTo>
                    <a:pt x="236" y="450"/>
                  </a:lnTo>
                  <a:lnTo>
                    <a:pt x="237" y="448"/>
                  </a:lnTo>
                  <a:lnTo>
                    <a:pt x="237" y="447"/>
                  </a:lnTo>
                  <a:lnTo>
                    <a:pt x="236" y="447"/>
                  </a:lnTo>
                  <a:lnTo>
                    <a:pt x="236" y="444"/>
                  </a:lnTo>
                  <a:lnTo>
                    <a:pt x="236" y="444"/>
                  </a:lnTo>
                  <a:lnTo>
                    <a:pt x="239" y="443"/>
                  </a:lnTo>
                  <a:lnTo>
                    <a:pt x="242" y="437"/>
                  </a:lnTo>
                  <a:lnTo>
                    <a:pt x="244" y="437"/>
                  </a:lnTo>
                  <a:lnTo>
                    <a:pt x="250" y="437"/>
                  </a:lnTo>
                  <a:lnTo>
                    <a:pt x="251" y="433"/>
                  </a:lnTo>
                  <a:lnTo>
                    <a:pt x="255" y="430"/>
                  </a:lnTo>
                  <a:lnTo>
                    <a:pt x="257" y="430"/>
                  </a:lnTo>
                  <a:lnTo>
                    <a:pt x="260" y="430"/>
                  </a:lnTo>
                  <a:lnTo>
                    <a:pt x="261" y="432"/>
                  </a:lnTo>
                  <a:lnTo>
                    <a:pt x="264" y="430"/>
                  </a:lnTo>
                  <a:lnTo>
                    <a:pt x="265" y="429"/>
                  </a:lnTo>
                  <a:lnTo>
                    <a:pt x="266" y="428"/>
                  </a:lnTo>
                  <a:lnTo>
                    <a:pt x="266" y="426"/>
                  </a:lnTo>
                  <a:lnTo>
                    <a:pt x="266" y="426"/>
                  </a:lnTo>
                  <a:lnTo>
                    <a:pt x="269" y="425"/>
                  </a:lnTo>
                  <a:lnTo>
                    <a:pt x="271" y="424"/>
                  </a:lnTo>
                  <a:lnTo>
                    <a:pt x="272" y="422"/>
                  </a:lnTo>
                  <a:lnTo>
                    <a:pt x="273" y="421"/>
                  </a:lnTo>
                  <a:lnTo>
                    <a:pt x="273" y="421"/>
                  </a:lnTo>
                  <a:lnTo>
                    <a:pt x="272" y="419"/>
                  </a:lnTo>
                  <a:lnTo>
                    <a:pt x="272" y="419"/>
                  </a:lnTo>
                  <a:lnTo>
                    <a:pt x="269" y="419"/>
                  </a:lnTo>
                  <a:lnTo>
                    <a:pt x="268" y="418"/>
                  </a:lnTo>
                  <a:lnTo>
                    <a:pt x="273" y="417"/>
                  </a:lnTo>
                  <a:lnTo>
                    <a:pt x="278" y="412"/>
                  </a:lnTo>
                  <a:lnTo>
                    <a:pt x="278" y="410"/>
                  </a:lnTo>
                  <a:lnTo>
                    <a:pt x="283" y="407"/>
                  </a:lnTo>
                  <a:lnTo>
                    <a:pt x="284" y="403"/>
                  </a:lnTo>
                  <a:lnTo>
                    <a:pt x="283" y="399"/>
                  </a:lnTo>
                  <a:lnTo>
                    <a:pt x="286" y="399"/>
                  </a:lnTo>
                  <a:lnTo>
                    <a:pt x="287" y="399"/>
                  </a:lnTo>
                  <a:lnTo>
                    <a:pt x="289" y="397"/>
                  </a:lnTo>
                  <a:lnTo>
                    <a:pt x="291" y="394"/>
                  </a:lnTo>
                  <a:lnTo>
                    <a:pt x="293" y="392"/>
                  </a:lnTo>
                  <a:lnTo>
                    <a:pt x="294" y="390"/>
                  </a:lnTo>
                  <a:lnTo>
                    <a:pt x="294" y="389"/>
                  </a:lnTo>
                  <a:lnTo>
                    <a:pt x="294" y="388"/>
                  </a:lnTo>
                  <a:lnTo>
                    <a:pt x="294" y="388"/>
                  </a:lnTo>
                  <a:lnTo>
                    <a:pt x="293" y="385"/>
                  </a:lnTo>
                  <a:lnTo>
                    <a:pt x="295" y="383"/>
                  </a:lnTo>
                  <a:lnTo>
                    <a:pt x="300" y="379"/>
                  </a:lnTo>
                  <a:lnTo>
                    <a:pt x="302" y="377"/>
                  </a:lnTo>
                  <a:lnTo>
                    <a:pt x="302" y="371"/>
                  </a:lnTo>
                  <a:lnTo>
                    <a:pt x="305" y="371"/>
                  </a:lnTo>
                  <a:lnTo>
                    <a:pt x="307" y="371"/>
                  </a:lnTo>
                  <a:lnTo>
                    <a:pt x="307" y="370"/>
                  </a:lnTo>
                  <a:lnTo>
                    <a:pt x="307" y="368"/>
                  </a:lnTo>
                  <a:lnTo>
                    <a:pt x="307" y="368"/>
                  </a:lnTo>
                  <a:lnTo>
                    <a:pt x="308" y="367"/>
                  </a:lnTo>
                  <a:lnTo>
                    <a:pt x="309" y="367"/>
                  </a:lnTo>
                  <a:lnTo>
                    <a:pt x="309" y="365"/>
                  </a:lnTo>
                  <a:lnTo>
                    <a:pt x="309" y="364"/>
                  </a:lnTo>
                  <a:lnTo>
                    <a:pt x="311" y="363"/>
                  </a:lnTo>
                  <a:lnTo>
                    <a:pt x="311" y="360"/>
                  </a:lnTo>
                  <a:lnTo>
                    <a:pt x="308" y="357"/>
                  </a:lnTo>
                  <a:lnTo>
                    <a:pt x="304" y="353"/>
                  </a:lnTo>
                  <a:lnTo>
                    <a:pt x="300" y="352"/>
                  </a:lnTo>
                  <a:lnTo>
                    <a:pt x="297" y="350"/>
                  </a:lnTo>
                  <a:lnTo>
                    <a:pt x="297" y="347"/>
                  </a:lnTo>
                  <a:lnTo>
                    <a:pt x="300" y="343"/>
                  </a:lnTo>
                  <a:lnTo>
                    <a:pt x="300" y="341"/>
                  </a:lnTo>
                  <a:lnTo>
                    <a:pt x="298" y="338"/>
                  </a:lnTo>
                  <a:lnTo>
                    <a:pt x="295" y="341"/>
                  </a:lnTo>
                  <a:lnTo>
                    <a:pt x="294" y="341"/>
                  </a:lnTo>
                  <a:lnTo>
                    <a:pt x="294" y="338"/>
                  </a:lnTo>
                  <a:lnTo>
                    <a:pt x="290" y="335"/>
                  </a:lnTo>
                  <a:lnTo>
                    <a:pt x="289" y="332"/>
                  </a:lnTo>
                  <a:lnTo>
                    <a:pt x="275" y="325"/>
                  </a:lnTo>
                  <a:lnTo>
                    <a:pt x="272" y="324"/>
                  </a:lnTo>
                  <a:lnTo>
                    <a:pt x="271" y="323"/>
                  </a:lnTo>
                  <a:lnTo>
                    <a:pt x="269" y="320"/>
                  </a:lnTo>
                  <a:lnTo>
                    <a:pt x="269" y="313"/>
                  </a:lnTo>
                  <a:lnTo>
                    <a:pt x="269" y="313"/>
                  </a:lnTo>
                  <a:lnTo>
                    <a:pt x="268" y="310"/>
                  </a:lnTo>
                  <a:lnTo>
                    <a:pt x="268" y="309"/>
                  </a:lnTo>
                  <a:lnTo>
                    <a:pt x="269" y="307"/>
                  </a:lnTo>
                  <a:lnTo>
                    <a:pt x="269" y="307"/>
                  </a:lnTo>
                  <a:lnTo>
                    <a:pt x="271" y="306"/>
                  </a:lnTo>
                  <a:lnTo>
                    <a:pt x="272" y="305"/>
                  </a:lnTo>
                  <a:lnTo>
                    <a:pt x="272" y="303"/>
                  </a:lnTo>
                  <a:lnTo>
                    <a:pt x="268" y="306"/>
                  </a:lnTo>
                  <a:lnTo>
                    <a:pt x="266" y="307"/>
                  </a:lnTo>
                  <a:lnTo>
                    <a:pt x="264" y="310"/>
                  </a:lnTo>
                  <a:lnTo>
                    <a:pt x="264" y="313"/>
                  </a:lnTo>
                  <a:lnTo>
                    <a:pt x="262" y="316"/>
                  </a:lnTo>
                  <a:lnTo>
                    <a:pt x="262" y="318"/>
                  </a:lnTo>
                  <a:lnTo>
                    <a:pt x="261" y="321"/>
                  </a:lnTo>
                  <a:lnTo>
                    <a:pt x="255" y="321"/>
                  </a:lnTo>
                  <a:lnTo>
                    <a:pt x="247" y="321"/>
                  </a:lnTo>
                  <a:lnTo>
                    <a:pt x="246" y="321"/>
                  </a:lnTo>
                  <a:lnTo>
                    <a:pt x="242" y="318"/>
                  </a:lnTo>
                  <a:lnTo>
                    <a:pt x="239" y="317"/>
                  </a:lnTo>
                  <a:lnTo>
                    <a:pt x="236" y="316"/>
                  </a:lnTo>
                  <a:lnTo>
                    <a:pt x="233" y="316"/>
                  </a:lnTo>
                  <a:lnTo>
                    <a:pt x="233" y="316"/>
                  </a:lnTo>
                  <a:lnTo>
                    <a:pt x="233" y="314"/>
                  </a:lnTo>
                  <a:lnTo>
                    <a:pt x="233" y="313"/>
                  </a:lnTo>
                  <a:lnTo>
                    <a:pt x="232" y="313"/>
                  </a:lnTo>
                  <a:lnTo>
                    <a:pt x="230" y="313"/>
                  </a:lnTo>
                  <a:lnTo>
                    <a:pt x="229" y="312"/>
                  </a:lnTo>
                  <a:lnTo>
                    <a:pt x="228" y="310"/>
                  </a:lnTo>
                  <a:lnTo>
                    <a:pt x="226" y="310"/>
                  </a:lnTo>
                  <a:lnTo>
                    <a:pt x="224" y="312"/>
                  </a:lnTo>
                  <a:lnTo>
                    <a:pt x="222" y="313"/>
                  </a:lnTo>
                  <a:lnTo>
                    <a:pt x="221" y="314"/>
                  </a:lnTo>
                  <a:lnTo>
                    <a:pt x="219" y="314"/>
                  </a:lnTo>
                  <a:lnTo>
                    <a:pt x="218" y="314"/>
                  </a:lnTo>
                  <a:lnTo>
                    <a:pt x="217" y="313"/>
                  </a:lnTo>
                  <a:lnTo>
                    <a:pt x="217" y="313"/>
                  </a:lnTo>
                  <a:lnTo>
                    <a:pt x="215" y="314"/>
                  </a:lnTo>
                  <a:lnTo>
                    <a:pt x="214" y="312"/>
                  </a:lnTo>
                  <a:lnTo>
                    <a:pt x="211" y="310"/>
                  </a:lnTo>
                  <a:lnTo>
                    <a:pt x="210" y="312"/>
                  </a:lnTo>
                  <a:lnTo>
                    <a:pt x="207" y="314"/>
                  </a:lnTo>
                  <a:lnTo>
                    <a:pt x="206" y="314"/>
                  </a:lnTo>
                  <a:lnTo>
                    <a:pt x="206" y="316"/>
                  </a:lnTo>
                  <a:lnTo>
                    <a:pt x="204" y="316"/>
                  </a:lnTo>
                  <a:lnTo>
                    <a:pt x="203" y="317"/>
                  </a:lnTo>
                  <a:lnTo>
                    <a:pt x="203" y="318"/>
                  </a:lnTo>
                  <a:lnTo>
                    <a:pt x="201" y="318"/>
                  </a:lnTo>
                  <a:lnTo>
                    <a:pt x="200" y="318"/>
                  </a:lnTo>
                  <a:lnTo>
                    <a:pt x="200" y="321"/>
                  </a:lnTo>
                  <a:lnTo>
                    <a:pt x="200" y="321"/>
                  </a:lnTo>
                  <a:lnTo>
                    <a:pt x="200" y="324"/>
                  </a:lnTo>
                  <a:lnTo>
                    <a:pt x="200" y="324"/>
                  </a:lnTo>
                  <a:lnTo>
                    <a:pt x="200" y="327"/>
                  </a:lnTo>
                  <a:lnTo>
                    <a:pt x="197" y="327"/>
                  </a:lnTo>
                  <a:lnTo>
                    <a:pt x="197" y="325"/>
                  </a:lnTo>
                  <a:lnTo>
                    <a:pt x="196" y="324"/>
                  </a:lnTo>
                  <a:lnTo>
                    <a:pt x="195" y="323"/>
                  </a:lnTo>
                  <a:lnTo>
                    <a:pt x="193" y="323"/>
                  </a:lnTo>
                  <a:lnTo>
                    <a:pt x="192" y="324"/>
                  </a:lnTo>
                  <a:lnTo>
                    <a:pt x="190" y="324"/>
                  </a:lnTo>
                  <a:lnTo>
                    <a:pt x="190" y="325"/>
                  </a:lnTo>
                  <a:lnTo>
                    <a:pt x="190" y="327"/>
                  </a:lnTo>
                  <a:lnTo>
                    <a:pt x="190" y="328"/>
                  </a:lnTo>
                  <a:lnTo>
                    <a:pt x="189" y="329"/>
                  </a:lnTo>
                  <a:lnTo>
                    <a:pt x="189" y="331"/>
                  </a:lnTo>
                  <a:lnTo>
                    <a:pt x="188" y="332"/>
                  </a:lnTo>
                  <a:lnTo>
                    <a:pt x="188" y="334"/>
                  </a:lnTo>
                  <a:lnTo>
                    <a:pt x="189" y="334"/>
                  </a:lnTo>
                  <a:lnTo>
                    <a:pt x="192" y="334"/>
                  </a:lnTo>
                  <a:lnTo>
                    <a:pt x="193" y="334"/>
                  </a:lnTo>
                  <a:lnTo>
                    <a:pt x="195" y="335"/>
                  </a:lnTo>
                  <a:lnTo>
                    <a:pt x="195" y="336"/>
                  </a:lnTo>
                  <a:lnTo>
                    <a:pt x="193" y="336"/>
                  </a:lnTo>
                  <a:lnTo>
                    <a:pt x="190" y="338"/>
                  </a:lnTo>
                  <a:lnTo>
                    <a:pt x="188" y="339"/>
                  </a:lnTo>
                  <a:lnTo>
                    <a:pt x="186" y="341"/>
                  </a:lnTo>
                  <a:lnTo>
                    <a:pt x="183" y="341"/>
                  </a:lnTo>
                  <a:lnTo>
                    <a:pt x="183" y="341"/>
                  </a:lnTo>
                  <a:lnTo>
                    <a:pt x="181" y="341"/>
                  </a:lnTo>
                  <a:lnTo>
                    <a:pt x="179" y="341"/>
                  </a:lnTo>
                  <a:lnTo>
                    <a:pt x="178" y="342"/>
                  </a:lnTo>
                  <a:lnTo>
                    <a:pt x="178" y="343"/>
                  </a:lnTo>
                  <a:lnTo>
                    <a:pt x="177" y="346"/>
                  </a:lnTo>
                  <a:lnTo>
                    <a:pt x="177" y="349"/>
                  </a:lnTo>
                  <a:lnTo>
                    <a:pt x="175" y="350"/>
                  </a:lnTo>
                  <a:lnTo>
                    <a:pt x="174" y="352"/>
                  </a:lnTo>
                  <a:lnTo>
                    <a:pt x="172" y="352"/>
                  </a:lnTo>
                  <a:lnTo>
                    <a:pt x="167" y="357"/>
                  </a:lnTo>
                  <a:lnTo>
                    <a:pt x="164" y="360"/>
                  </a:lnTo>
                  <a:lnTo>
                    <a:pt x="164" y="363"/>
                  </a:lnTo>
                  <a:lnTo>
                    <a:pt x="163" y="363"/>
                  </a:lnTo>
                  <a:lnTo>
                    <a:pt x="163" y="364"/>
                  </a:lnTo>
                  <a:lnTo>
                    <a:pt x="160" y="365"/>
                  </a:lnTo>
                  <a:lnTo>
                    <a:pt x="159" y="365"/>
                  </a:lnTo>
                  <a:lnTo>
                    <a:pt x="157" y="367"/>
                  </a:lnTo>
                  <a:lnTo>
                    <a:pt x="157" y="368"/>
                  </a:lnTo>
                  <a:lnTo>
                    <a:pt x="157" y="371"/>
                  </a:lnTo>
                  <a:lnTo>
                    <a:pt x="157" y="371"/>
                  </a:lnTo>
                  <a:lnTo>
                    <a:pt x="156" y="372"/>
                  </a:lnTo>
                  <a:lnTo>
                    <a:pt x="154" y="372"/>
                  </a:lnTo>
                  <a:lnTo>
                    <a:pt x="153" y="374"/>
                  </a:lnTo>
                  <a:lnTo>
                    <a:pt x="152" y="377"/>
                  </a:lnTo>
                  <a:lnTo>
                    <a:pt x="153" y="377"/>
                  </a:lnTo>
                  <a:lnTo>
                    <a:pt x="156" y="377"/>
                  </a:lnTo>
                  <a:lnTo>
                    <a:pt x="156" y="378"/>
                  </a:lnTo>
                  <a:lnTo>
                    <a:pt x="154" y="379"/>
                  </a:lnTo>
                  <a:lnTo>
                    <a:pt x="152" y="381"/>
                  </a:lnTo>
                  <a:lnTo>
                    <a:pt x="149" y="382"/>
                  </a:lnTo>
                  <a:lnTo>
                    <a:pt x="149" y="385"/>
                  </a:lnTo>
                  <a:lnTo>
                    <a:pt x="149" y="388"/>
                  </a:lnTo>
                  <a:lnTo>
                    <a:pt x="149" y="389"/>
                  </a:lnTo>
                  <a:lnTo>
                    <a:pt x="149" y="392"/>
                  </a:lnTo>
                  <a:lnTo>
                    <a:pt x="148" y="394"/>
                  </a:lnTo>
                  <a:lnTo>
                    <a:pt x="146" y="396"/>
                  </a:lnTo>
                  <a:lnTo>
                    <a:pt x="143" y="397"/>
                  </a:lnTo>
                  <a:lnTo>
                    <a:pt x="142" y="399"/>
                  </a:lnTo>
                  <a:lnTo>
                    <a:pt x="139" y="399"/>
                  </a:lnTo>
                  <a:lnTo>
                    <a:pt x="135" y="399"/>
                  </a:lnTo>
                  <a:lnTo>
                    <a:pt x="134" y="399"/>
                  </a:lnTo>
                  <a:lnTo>
                    <a:pt x="131" y="400"/>
                  </a:lnTo>
                  <a:lnTo>
                    <a:pt x="130" y="401"/>
                  </a:lnTo>
                  <a:lnTo>
                    <a:pt x="127" y="404"/>
                  </a:lnTo>
                  <a:lnTo>
                    <a:pt x="125" y="404"/>
                  </a:lnTo>
                  <a:lnTo>
                    <a:pt x="124" y="406"/>
                  </a:lnTo>
                  <a:lnTo>
                    <a:pt x="120" y="407"/>
                  </a:lnTo>
                  <a:lnTo>
                    <a:pt x="120" y="407"/>
                  </a:lnTo>
                  <a:lnTo>
                    <a:pt x="117" y="408"/>
                  </a:lnTo>
                  <a:lnTo>
                    <a:pt x="114" y="410"/>
                  </a:lnTo>
                  <a:lnTo>
                    <a:pt x="99" y="415"/>
                  </a:lnTo>
                  <a:lnTo>
                    <a:pt x="95" y="417"/>
                  </a:lnTo>
                  <a:lnTo>
                    <a:pt x="95" y="421"/>
                  </a:lnTo>
                  <a:lnTo>
                    <a:pt x="95" y="422"/>
                  </a:lnTo>
                  <a:lnTo>
                    <a:pt x="92" y="422"/>
                  </a:lnTo>
                  <a:lnTo>
                    <a:pt x="89" y="424"/>
                  </a:lnTo>
                  <a:lnTo>
                    <a:pt x="89" y="421"/>
                  </a:lnTo>
                  <a:lnTo>
                    <a:pt x="88" y="419"/>
                  </a:lnTo>
                  <a:lnTo>
                    <a:pt x="87" y="418"/>
                  </a:lnTo>
                  <a:lnTo>
                    <a:pt x="87" y="417"/>
                  </a:lnTo>
                  <a:lnTo>
                    <a:pt x="84" y="415"/>
                  </a:lnTo>
                  <a:lnTo>
                    <a:pt x="83" y="414"/>
                  </a:lnTo>
                  <a:lnTo>
                    <a:pt x="81" y="412"/>
                  </a:lnTo>
                  <a:lnTo>
                    <a:pt x="80" y="411"/>
                  </a:lnTo>
                  <a:lnTo>
                    <a:pt x="80" y="410"/>
                  </a:lnTo>
                  <a:lnTo>
                    <a:pt x="80" y="408"/>
                  </a:lnTo>
                  <a:lnTo>
                    <a:pt x="80" y="408"/>
                  </a:lnTo>
                  <a:lnTo>
                    <a:pt x="80" y="406"/>
                  </a:lnTo>
                  <a:lnTo>
                    <a:pt x="81" y="404"/>
                  </a:lnTo>
                  <a:lnTo>
                    <a:pt x="80" y="401"/>
                  </a:lnTo>
                  <a:lnTo>
                    <a:pt x="81" y="399"/>
                  </a:lnTo>
                  <a:lnTo>
                    <a:pt x="81" y="399"/>
                  </a:lnTo>
                  <a:lnTo>
                    <a:pt x="80" y="397"/>
                  </a:lnTo>
                  <a:lnTo>
                    <a:pt x="78" y="396"/>
                  </a:lnTo>
                  <a:lnTo>
                    <a:pt x="78" y="396"/>
                  </a:lnTo>
                  <a:lnTo>
                    <a:pt x="77" y="396"/>
                  </a:lnTo>
                  <a:lnTo>
                    <a:pt x="76" y="396"/>
                  </a:lnTo>
                  <a:lnTo>
                    <a:pt x="73" y="396"/>
                  </a:lnTo>
                  <a:lnTo>
                    <a:pt x="71" y="397"/>
                  </a:lnTo>
                  <a:lnTo>
                    <a:pt x="70" y="397"/>
                  </a:lnTo>
                  <a:lnTo>
                    <a:pt x="70" y="397"/>
                  </a:lnTo>
                  <a:lnTo>
                    <a:pt x="70" y="396"/>
                  </a:lnTo>
                  <a:lnTo>
                    <a:pt x="70" y="394"/>
                  </a:lnTo>
                  <a:lnTo>
                    <a:pt x="70" y="390"/>
                  </a:lnTo>
                  <a:lnTo>
                    <a:pt x="70" y="388"/>
                  </a:lnTo>
                  <a:lnTo>
                    <a:pt x="70" y="388"/>
                  </a:lnTo>
                  <a:lnTo>
                    <a:pt x="69" y="385"/>
                  </a:lnTo>
                  <a:lnTo>
                    <a:pt x="67" y="382"/>
                  </a:lnTo>
                  <a:lnTo>
                    <a:pt x="66" y="381"/>
                  </a:lnTo>
                  <a:lnTo>
                    <a:pt x="66" y="379"/>
                  </a:lnTo>
                  <a:lnTo>
                    <a:pt x="65" y="377"/>
                  </a:lnTo>
                  <a:lnTo>
                    <a:pt x="65" y="377"/>
                  </a:lnTo>
                  <a:lnTo>
                    <a:pt x="66" y="374"/>
                  </a:lnTo>
                  <a:lnTo>
                    <a:pt x="66" y="372"/>
                  </a:lnTo>
                  <a:lnTo>
                    <a:pt x="66" y="371"/>
                  </a:lnTo>
                  <a:lnTo>
                    <a:pt x="66" y="370"/>
                  </a:lnTo>
                  <a:lnTo>
                    <a:pt x="66" y="368"/>
                  </a:lnTo>
                  <a:lnTo>
                    <a:pt x="67" y="365"/>
                  </a:lnTo>
                  <a:lnTo>
                    <a:pt x="67" y="365"/>
                  </a:lnTo>
                  <a:lnTo>
                    <a:pt x="67" y="364"/>
                  </a:lnTo>
                  <a:lnTo>
                    <a:pt x="66" y="363"/>
                  </a:lnTo>
                  <a:lnTo>
                    <a:pt x="65" y="361"/>
                  </a:lnTo>
                  <a:lnTo>
                    <a:pt x="65" y="360"/>
                  </a:lnTo>
                  <a:lnTo>
                    <a:pt x="65" y="359"/>
                  </a:lnTo>
                  <a:lnTo>
                    <a:pt x="65" y="357"/>
                  </a:lnTo>
                  <a:lnTo>
                    <a:pt x="63" y="357"/>
                  </a:lnTo>
                  <a:lnTo>
                    <a:pt x="60" y="357"/>
                  </a:lnTo>
                  <a:lnTo>
                    <a:pt x="55" y="359"/>
                  </a:lnTo>
                  <a:lnTo>
                    <a:pt x="42" y="359"/>
                  </a:lnTo>
                  <a:lnTo>
                    <a:pt x="40" y="359"/>
                  </a:lnTo>
                  <a:lnTo>
                    <a:pt x="40" y="359"/>
                  </a:lnTo>
                  <a:lnTo>
                    <a:pt x="38" y="357"/>
                  </a:lnTo>
                  <a:lnTo>
                    <a:pt x="37" y="357"/>
                  </a:lnTo>
                  <a:lnTo>
                    <a:pt x="37" y="356"/>
                  </a:lnTo>
                  <a:lnTo>
                    <a:pt x="34" y="354"/>
                  </a:lnTo>
                  <a:lnTo>
                    <a:pt x="33" y="353"/>
                  </a:lnTo>
                  <a:lnTo>
                    <a:pt x="30" y="347"/>
                  </a:lnTo>
                  <a:lnTo>
                    <a:pt x="30" y="346"/>
                  </a:lnTo>
                  <a:lnTo>
                    <a:pt x="30" y="346"/>
                  </a:lnTo>
                  <a:lnTo>
                    <a:pt x="31" y="341"/>
                  </a:lnTo>
                  <a:lnTo>
                    <a:pt x="31" y="341"/>
                  </a:lnTo>
                  <a:lnTo>
                    <a:pt x="31" y="339"/>
                  </a:lnTo>
                  <a:lnTo>
                    <a:pt x="30" y="338"/>
                  </a:lnTo>
                  <a:lnTo>
                    <a:pt x="30" y="338"/>
                  </a:lnTo>
                  <a:lnTo>
                    <a:pt x="29" y="338"/>
                  </a:lnTo>
                  <a:lnTo>
                    <a:pt x="29" y="338"/>
                  </a:lnTo>
                  <a:lnTo>
                    <a:pt x="27" y="339"/>
                  </a:lnTo>
                  <a:lnTo>
                    <a:pt x="24" y="342"/>
                  </a:lnTo>
                  <a:lnTo>
                    <a:pt x="23" y="343"/>
                  </a:lnTo>
                  <a:lnTo>
                    <a:pt x="20" y="343"/>
                  </a:lnTo>
                  <a:lnTo>
                    <a:pt x="19" y="345"/>
                  </a:lnTo>
                  <a:lnTo>
                    <a:pt x="19" y="345"/>
                  </a:lnTo>
                  <a:lnTo>
                    <a:pt x="18" y="343"/>
                  </a:lnTo>
                  <a:lnTo>
                    <a:pt x="16" y="343"/>
                  </a:lnTo>
                  <a:lnTo>
                    <a:pt x="0" y="324"/>
                  </a:lnTo>
                  <a:lnTo>
                    <a:pt x="0" y="324"/>
                  </a:lnTo>
                  <a:lnTo>
                    <a:pt x="0" y="323"/>
                  </a:lnTo>
                  <a:lnTo>
                    <a:pt x="0" y="321"/>
                  </a:lnTo>
                  <a:lnTo>
                    <a:pt x="0" y="320"/>
                  </a:lnTo>
                  <a:lnTo>
                    <a:pt x="0" y="318"/>
                  </a:lnTo>
                  <a:lnTo>
                    <a:pt x="2" y="316"/>
                  </a:lnTo>
                  <a:lnTo>
                    <a:pt x="4" y="312"/>
                  </a:lnTo>
                  <a:lnTo>
                    <a:pt x="4" y="307"/>
                  </a:lnTo>
                  <a:lnTo>
                    <a:pt x="5" y="307"/>
                  </a:lnTo>
                  <a:lnTo>
                    <a:pt x="6" y="307"/>
                  </a:lnTo>
                  <a:lnTo>
                    <a:pt x="9" y="307"/>
                  </a:lnTo>
                  <a:lnTo>
                    <a:pt x="9" y="309"/>
                  </a:lnTo>
                  <a:lnTo>
                    <a:pt x="11" y="307"/>
                  </a:lnTo>
                  <a:lnTo>
                    <a:pt x="12" y="307"/>
                  </a:lnTo>
                  <a:lnTo>
                    <a:pt x="13" y="307"/>
                  </a:lnTo>
                  <a:lnTo>
                    <a:pt x="13" y="306"/>
                  </a:lnTo>
                  <a:lnTo>
                    <a:pt x="15" y="305"/>
                  </a:lnTo>
                  <a:lnTo>
                    <a:pt x="13" y="303"/>
                  </a:lnTo>
                  <a:lnTo>
                    <a:pt x="13" y="302"/>
                  </a:lnTo>
                  <a:lnTo>
                    <a:pt x="12" y="302"/>
                  </a:lnTo>
                  <a:lnTo>
                    <a:pt x="11" y="300"/>
                  </a:lnTo>
                  <a:lnTo>
                    <a:pt x="9" y="300"/>
                  </a:lnTo>
                  <a:lnTo>
                    <a:pt x="8" y="300"/>
                  </a:lnTo>
                  <a:lnTo>
                    <a:pt x="6" y="299"/>
                  </a:lnTo>
                  <a:lnTo>
                    <a:pt x="6" y="296"/>
                  </a:lnTo>
                  <a:lnTo>
                    <a:pt x="6" y="295"/>
                  </a:lnTo>
                  <a:lnTo>
                    <a:pt x="9" y="294"/>
                  </a:lnTo>
                  <a:lnTo>
                    <a:pt x="12" y="294"/>
                  </a:lnTo>
                  <a:lnTo>
                    <a:pt x="13" y="294"/>
                  </a:lnTo>
                  <a:lnTo>
                    <a:pt x="15" y="294"/>
                  </a:lnTo>
                  <a:lnTo>
                    <a:pt x="16" y="292"/>
                  </a:lnTo>
                  <a:lnTo>
                    <a:pt x="18" y="291"/>
                  </a:lnTo>
                  <a:lnTo>
                    <a:pt x="19" y="288"/>
                  </a:lnTo>
                  <a:lnTo>
                    <a:pt x="22" y="285"/>
                  </a:lnTo>
                  <a:lnTo>
                    <a:pt x="24" y="284"/>
                  </a:lnTo>
                  <a:lnTo>
                    <a:pt x="26" y="282"/>
                  </a:lnTo>
                  <a:lnTo>
                    <a:pt x="27" y="281"/>
                  </a:lnTo>
                  <a:lnTo>
                    <a:pt x="31" y="278"/>
                  </a:lnTo>
                  <a:lnTo>
                    <a:pt x="33" y="274"/>
                  </a:lnTo>
                  <a:lnTo>
                    <a:pt x="34" y="270"/>
                  </a:lnTo>
                  <a:lnTo>
                    <a:pt x="45" y="258"/>
                  </a:lnTo>
                  <a:lnTo>
                    <a:pt x="47" y="256"/>
                  </a:lnTo>
                  <a:lnTo>
                    <a:pt x="48" y="253"/>
                  </a:lnTo>
                  <a:lnTo>
                    <a:pt x="48" y="252"/>
                  </a:lnTo>
                  <a:lnTo>
                    <a:pt x="48" y="251"/>
                  </a:lnTo>
                  <a:lnTo>
                    <a:pt x="48" y="248"/>
                  </a:lnTo>
                  <a:lnTo>
                    <a:pt x="48" y="247"/>
                  </a:lnTo>
                  <a:lnTo>
                    <a:pt x="48" y="240"/>
                  </a:lnTo>
                  <a:lnTo>
                    <a:pt x="45" y="230"/>
                  </a:lnTo>
                  <a:lnTo>
                    <a:pt x="45" y="229"/>
                  </a:lnTo>
                  <a:lnTo>
                    <a:pt x="44" y="227"/>
                  </a:lnTo>
                  <a:lnTo>
                    <a:pt x="41" y="223"/>
                  </a:lnTo>
                  <a:lnTo>
                    <a:pt x="41" y="219"/>
                  </a:lnTo>
                  <a:lnTo>
                    <a:pt x="41" y="217"/>
                  </a:lnTo>
                  <a:lnTo>
                    <a:pt x="41" y="216"/>
                  </a:lnTo>
                  <a:lnTo>
                    <a:pt x="41" y="216"/>
                  </a:lnTo>
                  <a:lnTo>
                    <a:pt x="40" y="213"/>
                  </a:lnTo>
                  <a:lnTo>
                    <a:pt x="40" y="213"/>
                  </a:lnTo>
                  <a:lnTo>
                    <a:pt x="40" y="212"/>
                  </a:lnTo>
                  <a:lnTo>
                    <a:pt x="40" y="211"/>
                  </a:lnTo>
                  <a:lnTo>
                    <a:pt x="40" y="209"/>
                  </a:lnTo>
                  <a:lnTo>
                    <a:pt x="40" y="208"/>
                  </a:lnTo>
                  <a:lnTo>
                    <a:pt x="40" y="206"/>
                  </a:lnTo>
                  <a:lnTo>
                    <a:pt x="41" y="205"/>
                  </a:lnTo>
                  <a:lnTo>
                    <a:pt x="41" y="205"/>
                  </a:lnTo>
                  <a:lnTo>
                    <a:pt x="40" y="202"/>
                  </a:lnTo>
                  <a:lnTo>
                    <a:pt x="41" y="202"/>
                  </a:lnTo>
                  <a:lnTo>
                    <a:pt x="41" y="201"/>
                  </a:lnTo>
                  <a:lnTo>
                    <a:pt x="42" y="200"/>
                  </a:lnTo>
                  <a:lnTo>
                    <a:pt x="42" y="200"/>
                  </a:lnTo>
                  <a:lnTo>
                    <a:pt x="42" y="198"/>
                  </a:lnTo>
                  <a:lnTo>
                    <a:pt x="42" y="197"/>
                  </a:lnTo>
                  <a:lnTo>
                    <a:pt x="42" y="194"/>
                  </a:lnTo>
                  <a:lnTo>
                    <a:pt x="42" y="190"/>
                  </a:lnTo>
                  <a:lnTo>
                    <a:pt x="42" y="188"/>
                  </a:lnTo>
                  <a:lnTo>
                    <a:pt x="42" y="186"/>
                  </a:lnTo>
                  <a:lnTo>
                    <a:pt x="42" y="186"/>
                  </a:lnTo>
                  <a:lnTo>
                    <a:pt x="42" y="184"/>
                  </a:lnTo>
                  <a:lnTo>
                    <a:pt x="44" y="183"/>
                  </a:lnTo>
                  <a:lnTo>
                    <a:pt x="45" y="180"/>
                  </a:lnTo>
                  <a:lnTo>
                    <a:pt x="47" y="179"/>
                  </a:lnTo>
                  <a:lnTo>
                    <a:pt x="47" y="177"/>
                  </a:lnTo>
                  <a:lnTo>
                    <a:pt x="47" y="176"/>
                  </a:lnTo>
                  <a:lnTo>
                    <a:pt x="47" y="175"/>
                  </a:lnTo>
                  <a:lnTo>
                    <a:pt x="47" y="172"/>
                  </a:lnTo>
                  <a:lnTo>
                    <a:pt x="47" y="170"/>
                  </a:lnTo>
                  <a:lnTo>
                    <a:pt x="45" y="169"/>
                  </a:lnTo>
                  <a:lnTo>
                    <a:pt x="45" y="169"/>
                  </a:lnTo>
                  <a:lnTo>
                    <a:pt x="45" y="169"/>
                  </a:lnTo>
                  <a:lnTo>
                    <a:pt x="42" y="168"/>
                  </a:lnTo>
                  <a:lnTo>
                    <a:pt x="41" y="166"/>
                  </a:lnTo>
                  <a:lnTo>
                    <a:pt x="37" y="161"/>
                  </a:lnTo>
                  <a:lnTo>
                    <a:pt x="35" y="161"/>
                  </a:lnTo>
                  <a:lnTo>
                    <a:pt x="35" y="159"/>
                  </a:lnTo>
                  <a:lnTo>
                    <a:pt x="35" y="158"/>
                  </a:lnTo>
                  <a:lnTo>
                    <a:pt x="35" y="158"/>
                  </a:lnTo>
                  <a:lnTo>
                    <a:pt x="35" y="157"/>
                  </a:lnTo>
                  <a:lnTo>
                    <a:pt x="37" y="154"/>
                  </a:lnTo>
                  <a:lnTo>
                    <a:pt x="37" y="154"/>
                  </a:lnTo>
                  <a:lnTo>
                    <a:pt x="38" y="152"/>
                  </a:lnTo>
                  <a:lnTo>
                    <a:pt x="40" y="150"/>
                  </a:lnTo>
                  <a:lnTo>
                    <a:pt x="41" y="148"/>
                  </a:lnTo>
                  <a:lnTo>
                    <a:pt x="42" y="147"/>
                  </a:lnTo>
                  <a:lnTo>
                    <a:pt x="44" y="147"/>
                  </a:lnTo>
                  <a:lnTo>
                    <a:pt x="45" y="146"/>
                  </a:lnTo>
                  <a:lnTo>
                    <a:pt x="47" y="146"/>
                  </a:lnTo>
                  <a:lnTo>
                    <a:pt x="48" y="146"/>
                  </a:lnTo>
                  <a:lnTo>
                    <a:pt x="49" y="146"/>
                  </a:lnTo>
                  <a:lnTo>
                    <a:pt x="51" y="144"/>
                  </a:lnTo>
                  <a:lnTo>
                    <a:pt x="51" y="144"/>
                  </a:lnTo>
                  <a:lnTo>
                    <a:pt x="52" y="143"/>
                  </a:lnTo>
                  <a:lnTo>
                    <a:pt x="53" y="144"/>
                  </a:lnTo>
                  <a:lnTo>
                    <a:pt x="55" y="143"/>
                  </a:lnTo>
                  <a:lnTo>
                    <a:pt x="56" y="141"/>
                  </a:lnTo>
                  <a:lnTo>
                    <a:pt x="58" y="139"/>
                  </a:lnTo>
                  <a:lnTo>
                    <a:pt x="59" y="136"/>
                  </a:lnTo>
                  <a:lnTo>
                    <a:pt x="59" y="133"/>
                  </a:lnTo>
                  <a:lnTo>
                    <a:pt x="59" y="133"/>
                  </a:lnTo>
                  <a:lnTo>
                    <a:pt x="62" y="135"/>
                  </a:lnTo>
                  <a:lnTo>
                    <a:pt x="65" y="136"/>
                  </a:lnTo>
                  <a:lnTo>
                    <a:pt x="66" y="139"/>
                  </a:lnTo>
                  <a:lnTo>
                    <a:pt x="66" y="140"/>
                  </a:lnTo>
                  <a:lnTo>
                    <a:pt x="66" y="141"/>
                  </a:lnTo>
                  <a:lnTo>
                    <a:pt x="66" y="143"/>
                  </a:lnTo>
                  <a:lnTo>
                    <a:pt x="66" y="143"/>
                  </a:lnTo>
                  <a:lnTo>
                    <a:pt x="66" y="144"/>
                  </a:lnTo>
                  <a:lnTo>
                    <a:pt x="69" y="147"/>
                  </a:lnTo>
                  <a:lnTo>
                    <a:pt x="69" y="148"/>
                  </a:lnTo>
                  <a:lnTo>
                    <a:pt x="70" y="150"/>
                  </a:lnTo>
                  <a:lnTo>
                    <a:pt x="70" y="151"/>
                  </a:lnTo>
                  <a:lnTo>
                    <a:pt x="70" y="152"/>
                  </a:lnTo>
                  <a:lnTo>
                    <a:pt x="70" y="152"/>
                  </a:lnTo>
                  <a:lnTo>
                    <a:pt x="71" y="154"/>
                  </a:lnTo>
                  <a:lnTo>
                    <a:pt x="73" y="154"/>
                  </a:lnTo>
                  <a:lnTo>
                    <a:pt x="74" y="154"/>
                  </a:lnTo>
                  <a:lnTo>
                    <a:pt x="81" y="155"/>
                  </a:lnTo>
                  <a:lnTo>
                    <a:pt x="87" y="157"/>
                  </a:lnTo>
                  <a:lnTo>
                    <a:pt x="88" y="157"/>
                  </a:lnTo>
                  <a:lnTo>
                    <a:pt x="88" y="158"/>
                  </a:lnTo>
                  <a:lnTo>
                    <a:pt x="89" y="159"/>
                  </a:lnTo>
                  <a:lnTo>
                    <a:pt x="89" y="161"/>
                  </a:lnTo>
                  <a:lnTo>
                    <a:pt x="89" y="161"/>
                  </a:lnTo>
                  <a:lnTo>
                    <a:pt x="88" y="162"/>
                  </a:lnTo>
                  <a:lnTo>
                    <a:pt x="85" y="164"/>
                  </a:lnTo>
                  <a:lnTo>
                    <a:pt x="85" y="165"/>
                  </a:lnTo>
                  <a:lnTo>
                    <a:pt x="85" y="166"/>
                  </a:lnTo>
                  <a:lnTo>
                    <a:pt x="85" y="166"/>
                  </a:lnTo>
                  <a:lnTo>
                    <a:pt x="87" y="168"/>
                  </a:lnTo>
                  <a:lnTo>
                    <a:pt x="92" y="173"/>
                  </a:lnTo>
                  <a:lnTo>
                    <a:pt x="92" y="175"/>
                  </a:lnTo>
                  <a:lnTo>
                    <a:pt x="92" y="176"/>
                  </a:lnTo>
                  <a:lnTo>
                    <a:pt x="92" y="180"/>
                  </a:lnTo>
                  <a:lnTo>
                    <a:pt x="92" y="180"/>
                  </a:lnTo>
                  <a:lnTo>
                    <a:pt x="94" y="182"/>
                  </a:lnTo>
                  <a:lnTo>
                    <a:pt x="99" y="186"/>
                  </a:lnTo>
                  <a:lnTo>
                    <a:pt x="100" y="186"/>
                  </a:lnTo>
                  <a:lnTo>
                    <a:pt x="100" y="187"/>
                  </a:lnTo>
                  <a:lnTo>
                    <a:pt x="100" y="188"/>
                  </a:lnTo>
                  <a:lnTo>
                    <a:pt x="100" y="190"/>
                  </a:lnTo>
                  <a:lnTo>
                    <a:pt x="100" y="191"/>
                  </a:lnTo>
                  <a:lnTo>
                    <a:pt x="102" y="193"/>
                  </a:lnTo>
                  <a:lnTo>
                    <a:pt x="102" y="194"/>
                  </a:lnTo>
                  <a:lnTo>
                    <a:pt x="105" y="197"/>
                  </a:lnTo>
                  <a:lnTo>
                    <a:pt x="106" y="200"/>
                  </a:lnTo>
                  <a:lnTo>
                    <a:pt x="106" y="200"/>
                  </a:lnTo>
                  <a:lnTo>
                    <a:pt x="106" y="202"/>
                  </a:lnTo>
                  <a:lnTo>
                    <a:pt x="106" y="205"/>
                  </a:lnTo>
                  <a:lnTo>
                    <a:pt x="106" y="215"/>
                  </a:lnTo>
                  <a:lnTo>
                    <a:pt x="106" y="216"/>
                  </a:lnTo>
                  <a:lnTo>
                    <a:pt x="106" y="217"/>
                  </a:lnTo>
                  <a:lnTo>
                    <a:pt x="106" y="217"/>
                  </a:lnTo>
                  <a:lnTo>
                    <a:pt x="107" y="219"/>
                  </a:lnTo>
                  <a:lnTo>
                    <a:pt x="109" y="219"/>
                  </a:lnTo>
                  <a:lnTo>
                    <a:pt x="110" y="219"/>
                  </a:lnTo>
                  <a:lnTo>
                    <a:pt x="112" y="219"/>
                  </a:lnTo>
                  <a:lnTo>
                    <a:pt x="113" y="217"/>
                  </a:lnTo>
                  <a:lnTo>
                    <a:pt x="113" y="217"/>
                  </a:lnTo>
                  <a:lnTo>
                    <a:pt x="114" y="216"/>
                  </a:lnTo>
                  <a:lnTo>
                    <a:pt x="114" y="215"/>
                  </a:lnTo>
                  <a:lnTo>
                    <a:pt x="114" y="212"/>
                  </a:lnTo>
                  <a:lnTo>
                    <a:pt x="114" y="211"/>
                  </a:lnTo>
                  <a:lnTo>
                    <a:pt x="116" y="209"/>
                  </a:lnTo>
                  <a:lnTo>
                    <a:pt x="116" y="208"/>
                  </a:lnTo>
                  <a:lnTo>
                    <a:pt x="118" y="205"/>
                  </a:lnTo>
                  <a:lnTo>
                    <a:pt x="127" y="197"/>
                  </a:lnTo>
                  <a:lnTo>
                    <a:pt x="130" y="193"/>
                  </a:lnTo>
                  <a:lnTo>
                    <a:pt x="131" y="191"/>
                  </a:lnTo>
                  <a:lnTo>
                    <a:pt x="131" y="188"/>
                  </a:lnTo>
                  <a:lnTo>
                    <a:pt x="134" y="187"/>
                  </a:lnTo>
                  <a:lnTo>
                    <a:pt x="134" y="186"/>
                  </a:lnTo>
                  <a:lnTo>
                    <a:pt x="142" y="182"/>
                  </a:lnTo>
                  <a:lnTo>
                    <a:pt x="143" y="180"/>
                  </a:lnTo>
                  <a:lnTo>
                    <a:pt x="145" y="179"/>
                  </a:lnTo>
                  <a:lnTo>
                    <a:pt x="145" y="177"/>
                  </a:lnTo>
                  <a:lnTo>
                    <a:pt x="148" y="172"/>
                  </a:lnTo>
                  <a:lnTo>
                    <a:pt x="148" y="172"/>
                  </a:lnTo>
                  <a:lnTo>
                    <a:pt x="148" y="169"/>
                  </a:lnTo>
                  <a:lnTo>
                    <a:pt x="148" y="168"/>
                  </a:lnTo>
                  <a:lnTo>
                    <a:pt x="148" y="166"/>
                  </a:lnTo>
                  <a:lnTo>
                    <a:pt x="148" y="166"/>
                  </a:lnTo>
                  <a:lnTo>
                    <a:pt x="148" y="165"/>
                  </a:lnTo>
                  <a:lnTo>
                    <a:pt x="149" y="164"/>
                  </a:lnTo>
                  <a:lnTo>
                    <a:pt x="149" y="164"/>
                  </a:lnTo>
                  <a:lnTo>
                    <a:pt x="160" y="162"/>
                  </a:lnTo>
                  <a:lnTo>
                    <a:pt x="161" y="162"/>
                  </a:lnTo>
                  <a:lnTo>
                    <a:pt x="163" y="161"/>
                  </a:lnTo>
                  <a:lnTo>
                    <a:pt x="167" y="158"/>
                  </a:lnTo>
                  <a:lnTo>
                    <a:pt x="170" y="155"/>
                  </a:lnTo>
                  <a:lnTo>
                    <a:pt x="170" y="154"/>
                  </a:lnTo>
                  <a:lnTo>
                    <a:pt x="179" y="150"/>
                  </a:lnTo>
                  <a:lnTo>
                    <a:pt x="186" y="146"/>
                  </a:lnTo>
                  <a:lnTo>
                    <a:pt x="188" y="146"/>
                  </a:lnTo>
                  <a:lnTo>
                    <a:pt x="188" y="147"/>
                  </a:lnTo>
                  <a:lnTo>
                    <a:pt x="189" y="148"/>
                  </a:lnTo>
                  <a:lnTo>
                    <a:pt x="190" y="150"/>
                  </a:lnTo>
                  <a:lnTo>
                    <a:pt x="190" y="150"/>
                  </a:lnTo>
                  <a:lnTo>
                    <a:pt x="193" y="151"/>
                  </a:lnTo>
                  <a:lnTo>
                    <a:pt x="195" y="151"/>
                  </a:lnTo>
                  <a:lnTo>
                    <a:pt x="197" y="150"/>
                  </a:lnTo>
                  <a:lnTo>
                    <a:pt x="226" y="121"/>
                  </a:lnTo>
                  <a:lnTo>
                    <a:pt x="228" y="121"/>
                  </a:lnTo>
                  <a:lnTo>
                    <a:pt x="229" y="119"/>
                  </a:lnTo>
                  <a:lnTo>
                    <a:pt x="232" y="119"/>
                  </a:lnTo>
                  <a:lnTo>
                    <a:pt x="233" y="118"/>
                  </a:lnTo>
                  <a:lnTo>
                    <a:pt x="235" y="118"/>
                  </a:lnTo>
                  <a:lnTo>
                    <a:pt x="236" y="118"/>
                  </a:lnTo>
                  <a:lnTo>
                    <a:pt x="236" y="118"/>
                  </a:lnTo>
                  <a:lnTo>
                    <a:pt x="237" y="118"/>
                  </a:lnTo>
                  <a:lnTo>
                    <a:pt x="239" y="118"/>
                  </a:lnTo>
                  <a:lnTo>
                    <a:pt x="243" y="117"/>
                  </a:lnTo>
                  <a:lnTo>
                    <a:pt x="243" y="117"/>
                  </a:lnTo>
                  <a:lnTo>
                    <a:pt x="244" y="117"/>
                  </a:lnTo>
                  <a:lnTo>
                    <a:pt x="246" y="118"/>
                  </a:lnTo>
                  <a:lnTo>
                    <a:pt x="246" y="119"/>
                  </a:lnTo>
                  <a:lnTo>
                    <a:pt x="247" y="121"/>
                  </a:lnTo>
                  <a:lnTo>
                    <a:pt x="248" y="125"/>
                  </a:lnTo>
                  <a:lnTo>
                    <a:pt x="250" y="125"/>
                  </a:lnTo>
                  <a:lnTo>
                    <a:pt x="250" y="126"/>
                  </a:lnTo>
                  <a:lnTo>
                    <a:pt x="251" y="126"/>
                  </a:lnTo>
                  <a:lnTo>
                    <a:pt x="251" y="126"/>
                  </a:lnTo>
                  <a:lnTo>
                    <a:pt x="254" y="126"/>
                  </a:lnTo>
                  <a:lnTo>
                    <a:pt x="255" y="126"/>
                  </a:lnTo>
                  <a:lnTo>
                    <a:pt x="258" y="126"/>
                  </a:lnTo>
                  <a:lnTo>
                    <a:pt x="260" y="126"/>
                  </a:lnTo>
                  <a:lnTo>
                    <a:pt x="261" y="125"/>
                  </a:lnTo>
                  <a:lnTo>
                    <a:pt x="261" y="123"/>
                  </a:lnTo>
                  <a:lnTo>
                    <a:pt x="262" y="122"/>
                  </a:lnTo>
                  <a:lnTo>
                    <a:pt x="272" y="117"/>
                  </a:lnTo>
                  <a:lnTo>
                    <a:pt x="273" y="115"/>
                  </a:lnTo>
                  <a:lnTo>
                    <a:pt x="275" y="114"/>
                  </a:lnTo>
                  <a:lnTo>
                    <a:pt x="276" y="108"/>
                  </a:lnTo>
                  <a:lnTo>
                    <a:pt x="276" y="105"/>
                  </a:lnTo>
                  <a:lnTo>
                    <a:pt x="276" y="103"/>
                  </a:lnTo>
                  <a:lnTo>
                    <a:pt x="278" y="101"/>
                  </a:lnTo>
                  <a:lnTo>
                    <a:pt x="278" y="100"/>
                  </a:lnTo>
                  <a:lnTo>
                    <a:pt x="279" y="99"/>
                  </a:lnTo>
                  <a:lnTo>
                    <a:pt x="280" y="97"/>
                  </a:lnTo>
                  <a:lnTo>
                    <a:pt x="287" y="94"/>
                  </a:lnTo>
                  <a:lnTo>
                    <a:pt x="289" y="94"/>
                  </a:lnTo>
                  <a:lnTo>
                    <a:pt x="289" y="94"/>
                  </a:lnTo>
                  <a:lnTo>
                    <a:pt x="294" y="97"/>
                  </a:lnTo>
                  <a:lnTo>
                    <a:pt x="295" y="97"/>
                  </a:lnTo>
                  <a:lnTo>
                    <a:pt x="300" y="97"/>
                  </a:lnTo>
                  <a:lnTo>
                    <a:pt x="301" y="99"/>
                  </a:lnTo>
                  <a:lnTo>
                    <a:pt x="307" y="103"/>
                  </a:lnTo>
                  <a:lnTo>
                    <a:pt x="308" y="104"/>
                  </a:lnTo>
                  <a:lnTo>
                    <a:pt x="309" y="104"/>
                  </a:lnTo>
                  <a:lnTo>
                    <a:pt x="311" y="104"/>
                  </a:lnTo>
                  <a:lnTo>
                    <a:pt x="319" y="101"/>
                  </a:lnTo>
                  <a:lnTo>
                    <a:pt x="320" y="101"/>
                  </a:lnTo>
                  <a:lnTo>
                    <a:pt x="322" y="100"/>
                  </a:lnTo>
                  <a:lnTo>
                    <a:pt x="323" y="99"/>
                  </a:lnTo>
                  <a:lnTo>
                    <a:pt x="323" y="97"/>
                  </a:lnTo>
                  <a:lnTo>
                    <a:pt x="323" y="96"/>
                  </a:lnTo>
                  <a:lnTo>
                    <a:pt x="322" y="94"/>
                  </a:lnTo>
                  <a:lnTo>
                    <a:pt x="322" y="94"/>
                  </a:lnTo>
                  <a:lnTo>
                    <a:pt x="319" y="87"/>
                  </a:lnTo>
                  <a:lnTo>
                    <a:pt x="318" y="86"/>
                  </a:lnTo>
                  <a:lnTo>
                    <a:pt x="316" y="85"/>
                  </a:lnTo>
                  <a:lnTo>
                    <a:pt x="316" y="83"/>
                  </a:lnTo>
                  <a:lnTo>
                    <a:pt x="316" y="82"/>
                  </a:lnTo>
                  <a:lnTo>
                    <a:pt x="316" y="81"/>
                  </a:lnTo>
                  <a:lnTo>
                    <a:pt x="316" y="79"/>
                  </a:lnTo>
                  <a:lnTo>
                    <a:pt x="318" y="78"/>
                  </a:lnTo>
                  <a:lnTo>
                    <a:pt x="319" y="78"/>
                  </a:lnTo>
                  <a:lnTo>
                    <a:pt x="319" y="78"/>
                  </a:lnTo>
                  <a:lnTo>
                    <a:pt x="327" y="78"/>
                  </a:lnTo>
                  <a:lnTo>
                    <a:pt x="331" y="81"/>
                  </a:lnTo>
                  <a:lnTo>
                    <a:pt x="331" y="81"/>
                  </a:lnTo>
                  <a:lnTo>
                    <a:pt x="336" y="83"/>
                  </a:lnTo>
                  <a:lnTo>
                    <a:pt x="349" y="92"/>
                  </a:lnTo>
                  <a:lnTo>
                    <a:pt x="351" y="92"/>
                  </a:lnTo>
                  <a:lnTo>
                    <a:pt x="352" y="93"/>
                  </a:lnTo>
                  <a:lnTo>
                    <a:pt x="363" y="92"/>
                  </a:lnTo>
                  <a:lnTo>
                    <a:pt x="365" y="92"/>
                  </a:lnTo>
                  <a:lnTo>
                    <a:pt x="365" y="90"/>
                  </a:lnTo>
                  <a:lnTo>
                    <a:pt x="366" y="89"/>
                  </a:lnTo>
                  <a:lnTo>
                    <a:pt x="367" y="87"/>
                  </a:lnTo>
                  <a:lnTo>
                    <a:pt x="370" y="86"/>
                  </a:lnTo>
                  <a:lnTo>
                    <a:pt x="372" y="86"/>
                  </a:lnTo>
                  <a:lnTo>
                    <a:pt x="372" y="86"/>
                  </a:lnTo>
                  <a:lnTo>
                    <a:pt x="376" y="86"/>
                  </a:lnTo>
                  <a:lnTo>
                    <a:pt x="378" y="86"/>
                  </a:lnTo>
                  <a:lnTo>
                    <a:pt x="380" y="86"/>
                  </a:lnTo>
                  <a:lnTo>
                    <a:pt x="380" y="86"/>
                  </a:lnTo>
                  <a:lnTo>
                    <a:pt x="380" y="85"/>
                  </a:lnTo>
                  <a:lnTo>
                    <a:pt x="385" y="81"/>
                  </a:lnTo>
                  <a:lnTo>
                    <a:pt x="387" y="81"/>
                  </a:lnTo>
                  <a:lnTo>
                    <a:pt x="388" y="76"/>
                  </a:lnTo>
                  <a:lnTo>
                    <a:pt x="391" y="67"/>
                  </a:lnTo>
                  <a:lnTo>
                    <a:pt x="391" y="65"/>
                  </a:lnTo>
                  <a:lnTo>
                    <a:pt x="398" y="60"/>
                  </a:lnTo>
                  <a:lnTo>
                    <a:pt x="399" y="58"/>
                  </a:lnTo>
                  <a:lnTo>
                    <a:pt x="401" y="57"/>
                  </a:lnTo>
                  <a:lnTo>
                    <a:pt x="405" y="58"/>
                  </a:lnTo>
                  <a:lnTo>
                    <a:pt x="406" y="58"/>
                  </a:lnTo>
                  <a:lnTo>
                    <a:pt x="430" y="50"/>
                  </a:lnTo>
                  <a:lnTo>
                    <a:pt x="430" y="49"/>
                  </a:lnTo>
                  <a:lnTo>
                    <a:pt x="430" y="47"/>
                  </a:lnTo>
                  <a:lnTo>
                    <a:pt x="431" y="45"/>
                  </a:lnTo>
                  <a:lnTo>
                    <a:pt x="431" y="42"/>
                  </a:lnTo>
                  <a:lnTo>
                    <a:pt x="432" y="40"/>
                  </a:lnTo>
                  <a:lnTo>
                    <a:pt x="432" y="39"/>
                  </a:lnTo>
                  <a:lnTo>
                    <a:pt x="434" y="38"/>
                  </a:lnTo>
                  <a:lnTo>
                    <a:pt x="434" y="38"/>
                  </a:lnTo>
                  <a:lnTo>
                    <a:pt x="434" y="36"/>
                  </a:lnTo>
                  <a:lnTo>
                    <a:pt x="432" y="34"/>
                  </a:lnTo>
                  <a:lnTo>
                    <a:pt x="432" y="34"/>
                  </a:lnTo>
                  <a:lnTo>
                    <a:pt x="434" y="32"/>
                  </a:lnTo>
                  <a:lnTo>
                    <a:pt x="434" y="31"/>
                  </a:lnTo>
                  <a:lnTo>
                    <a:pt x="435" y="29"/>
                  </a:lnTo>
                  <a:lnTo>
                    <a:pt x="434" y="28"/>
                  </a:lnTo>
                  <a:lnTo>
                    <a:pt x="435" y="27"/>
                  </a:lnTo>
                  <a:lnTo>
                    <a:pt x="435" y="25"/>
                  </a:lnTo>
                  <a:lnTo>
                    <a:pt x="435" y="25"/>
                  </a:lnTo>
                  <a:lnTo>
                    <a:pt x="435" y="24"/>
                  </a:lnTo>
                  <a:lnTo>
                    <a:pt x="437" y="20"/>
                  </a:lnTo>
                  <a:lnTo>
                    <a:pt x="437" y="18"/>
                  </a:lnTo>
                  <a:lnTo>
                    <a:pt x="437" y="17"/>
                  </a:lnTo>
                  <a:lnTo>
                    <a:pt x="437" y="16"/>
                  </a:lnTo>
                  <a:lnTo>
                    <a:pt x="437" y="14"/>
                  </a:lnTo>
                  <a:lnTo>
                    <a:pt x="435" y="14"/>
                  </a:lnTo>
                  <a:lnTo>
                    <a:pt x="438" y="9"/>
                  </a:lnTo>
                  <a:lnTo>
                    <a:pt x="438" y="7"/>
                  </a:lnTo>
                  <a:lnTo>
                    <a:pt x="439" y="6"/>
                  </a:lnTo>
                  <a:lnTo>
                    <a:pt x="441" y="0"/>
                  </a:lnTo>
                  <a:lnTo>
                    <a:pt x="445" y="2"/>
                  </a:lnTo>
                  <a:lnTo>
                    <a:pt x="446" y="3"/>
                  </a:lnTo>
                  <a:lnTo>
                    <a:pt x="446" y="3"/>
                  </a:lnTo>
                  <a:lnTo>
                    <a:pt x="450" y="7"/>
                  </a:lnTo>
                  <a:lnTo>
                    <a:pt x="457" y="13"/>
                  </a:lnTo>
                  <a:lnTo>
                    <a:pt x="464" y="21"/>
                  </a:lnTo>
                  <a:lnTo>
                    <a:pt x="466" y="22"/>
                  </a:lnTo>
                  <a:lnTo>
                    <a:pt x="466" y="22"/>
                  </a:lnTo>
                  <a:lnTo>
                    <a:pt x="468" y="22"/>
                  </a:lnTo>
                  <a:lnTo>
                    <a:pt x="471" y="22"/>
                  </a:lnTo>
                  <a:lnTo>
                    <a:pt x="473" y="22"/>
                  </a:lnTo>
                  <a:lnTo>
                    <a:pt x="474" y="22"/>
                  </a:lnTo>
                  <a:lnTo>
                    <a:pt x="474" y="22"/>
                  </a:lnTo>
                  <a:lnTo>
                    <a:pt x="475" y="24"/>
                  </a:lnTo>
                  <a:lnTo>
                    <a:pt x="478" y="27"/>
                  </a:lnTo>
                  <a:lnTo>
                    <a:pt x="478" y="28"/>
                  </a:lnTo>
                  <a:lnTo>
                    <a:pt x="479" y="28"/>
                  </a:lnTo>
                  <a:lnTo>
                    <a:pt x="479" y="28"/>
                  </a:lnTo>
                  <a:lnTo>
                    <a:pt x="482" y="28"/>
                  </a:lnTo>
                  <a:lnTo>
                    <a:pt x="484" y="28"/>
                  </a:lnTo>
                  <a:lnTo>
                    <a:pt x="484" y="28"/>
                  </a:lnTo>
                  <a:lnTo>
                    <a:pt x="485" y="29"/>
                  </a:lnTo>
                  <a:lnTo>
                    <a:pt x="488" y="31"/>
                  </a:lnTo>
                  <a:lnTo>
                    <a:pt x="489" y="31"/>
                  </a:lnTo>
                  <a:lnTo>
                    <a:pt x="490" y="34"/>
                  </a:lnTo>
                  <a:lnTo>
                    <a:pt x="490" y="34"/>
                  </a:lnTo>
                  <a:lnTo>
                    <a:pt x="490" y="36"/>
                  </a:lnTo>
                  <a:lnTo>
                    <a:pt x="490" y="39"/>
                  </a:lnTo>
                  <a:lnTo>
                    <a:pt x="490" y="39"/>
                  </a:lnTo>
                  <a:lnTo>
                    <a:pt x="490" y="40"/>
                  </a:lnTo>
                  <a:lnTo>
                    <a:pt x="492" y="42"/>
                  </a:lnTo>
                  <a:lnTo>
                    <a:pt x="492" y="42"/>
                  </a:lnTo>
                  <a:lnTo>
                    <a:pt x="500" y="46"/>
                  </a:lnTo>
                  <a:lnTo>
                    <a:pt x="502" y="47"/>
                  </a:lnTo>
                  <a:lnTo>
                    <a:pt x="502" y="49"/>
                  </a:lnTo>
                  <a:lnTo>
                    <a:pt x="502" y="50"/>
                  </a:lnTo>
                  <a:lnTo>
                    <a:pt x="502" y="52"/>
                  </a:lnTo>
                  <a:lnTo>
                    <a:pt x="500" y="53"/>
                  </a:lnTo>
                  <a:lnTo>
                    <a:pt x="499" y="56"/>
                  </a:lnTo>
                  <a:lnTo>
                    <a:pt x="497" y="57"/>
                  </a:lnTo>
                  <a:lnTo>
                    <a:pt x="497" y="58"/>
                  </a:lnTo>
                  <a:lnTo>
                    <a:pt x="497" y="58"/>
                  </a:lnTo>
                  <a:lnTo>
                    <a:pt x="499" y="61"/>
                  </a:lnTo>
                  <a:lnTo>
                    <a:pt x="499" y="63"/>
                  </a:lnTo>
                  <a:lnTo>
                    <a:pt x="499" y="63"/>
                  </a:lnTo>
                  <a:lnTo>
                    <a:pt x="500" y="64"/>
                  </a:lnTo>
                  <a:lnTo>
                    <a:pt x="503" y="65"/>
                  </a:lnTo>
                  <a:lnTo>
                    <a:pt x="504" y="65"/>
                  </a:lnTo>
                  <a:lnTo>
                    <a:pt x="503" y="67"/>
                  </a:lnTo>
                  <a:lnTo>
                    <a:pt x="502" y="68"/>
                  </a:lnTo>
                  <a:lnTo>
                    <a:pt x="502" y="68"/>
                  </a:lnTo>
                  <a:lnTo>
                    <a:pt x="500" y="70"/>
                  </a:lnTo>
                  <a:lnTo>
                    <a:pt x="499" y="70"/>
                  </a:lnTo>
                  <a:lnTo>
                    <a:pt x="499" y="71"/>
                  </a:lnTo>
                  <a:lnTo>
                    <a:pt x="499" y="72"/>
                  </a:lnTo>
                  <a:lnTo>
                    <a:pt x="499" y="74"/>
                  </a:lnTo>
                  <a:lnTo>
                    <a:pt x="502" y="75"/>
                  </a:lnTo>
                  <a:lnTo>
                    <a:pt x="504" y="75"/>
                  </a:lnTo>
                  <a:lnTo>
                    <a:pt x="504" y="75"/>
                  </a:lnTo>
                  <a:lnTo>
                    <a:pt x="507" y="78"/>
                  </a:lnTo>
                  <a:lnTo>
                    <a:pt x="507" y="78"/>
                  </a:lnTo>
                  <a:lnTo>
                    <a:pt x="508" y="78"/>
                  </a:lnTo>
                  <a:lnTo>
                    <a:pt x="511" y="75"/>
                  </a:lnTo>
                  <a:lnTo>
                    <a:pt x="521" y="64"/>
                  </a:lnTo>
                  <a:lnTo>
                    <a:pt x="524" y="61"/>
                  </a:lnTo>
                  <a:lnTo>
                    <a:pt x="525" y="60"/>
                  </a:lnTo>
                  <a:lnTo>
                    <a:pt x="525" y="58"/>
                  </a:lnTo>
                  <a:lnTo>
                    <a:pt x="525" y="57"/>
                  </a:lnTo>
                  <a:lnTo>
                    <a:pt x="525" y="56"/>
                  </a:lnTo>
                  <a:lnTo>
                    <a:pt x="526" y="54"/>
                  </a:lnTo>
                  <a:lnTo>
                    <a:pt x="526" y="53"/>
                  </a:lnTo>
                  <a:lnTo>
                    <a:pt x="528" y="53"/>
                  </a:lnTo>
                  <a:lnTo>
                    <a:pt x="533" y="46"/>
                  </a:lnTo>
                  <a:lnTo>
                    <a:pt x="535" y="45"/>
                  </a:lnTo>
                  <a:lnTo>
                    <a:pt x="536" y="45"/>
                  </a:lnTo>
                  <a:lnTo>
                    <a:pt x="543" y="45"/>
                  </a:lnTo>
                  <a:lnTo>
                    <a:pt x="543" y="46"/>
                  </a:lnTo>
                  <a:lnTo>
                    <a:pt x="544" y="47"/>
                  </a:lnTo>
                  <a:lnTo>
                    <a:pt x="544" y="47"/>
                  </a:lnTo>
                  <a:lnTo>
                    <a:pt x="544" y="49"/>
                  </a:lnTo>
                  <a:lnTo>
                    <a:pt x="543" y="53"/>
                  </a:lnTo>
                  <a:lnTo>
                    <a:pt x="543" y="57"/>
                  </a:lnTo>
                  <a:lnTo>
                    <a:pt x="543" y="58"/>
                  </a:lnTo>
                  <a:lnTo>
                    <a:pt x="543" y="63"/>
                  </a:lnTo>
                  <a:lnTo>
                    <a:pt x="543" y="64"/>
                  </a:lnTo>
                  <a:lnTo>
                    <a:pt x="542" y="74"/>
                  </a:lnTo>
                  <a:lnTo>
                    <a:pt x="542" y="75"/>
                  </a:lnTo>
                  <a:lnTo>
                    <a:pt x="542" y="78"/>
                  </a:lnTo>
                  <a:lnTo>
                    <a:pt x="543" y="81"/>
                  </a:lnTo>
                  <a:lnTo>
                    <a:pt x="543" y="82"/>
                  </a:lnTo>
                  <a:lnTo>
                    <a:pt x="543" y="82"/>
                  </a:lnTo>
                  <a:lnTo>
                    <a:pt x="544" y="83"/>
                  </a:lnTo>
                  <a:lnTo>
                    <a:pt x="544" y="83"/>
                  </a:lnTo>
                  <a:lnTo>
                    <a:pt x="546" y="83"/>
                  </a:lnTo>
                  <a:lnTo>
                    <a:pt x="549" y="83"/>
                  </a:lnTo>
                  <a:lnTo>
                    <a:pt x="550" y="83"/>
                  </a:lnTo>
                  <a:lnTo>
                    <a:pt x="551" y="85"/>
                  </a:lnTo>
                  <a:lnTo>
                    <a:pt x="551" y="86"/>
                  </a:lnTo>
                  <a:lnTo>
                    <a:pt x="551" y="87"/>
                  </a:lnTo>
                  <a:lnTo>
                    <a:pt x="551" y="89"/>
                  </a:lnTo>
                  <a:lnTo>
                    <a:pt x="553" y="90"/>
                  </a:lnTo>
                  <a:lnTo>
                    <a:pt x="553" y="92"/>
                  </a:lnTo>
                  <a:lnTo>
                    <a:pt x="553" y="93"/>
                  </a:lnTo>
                  <a:lnTo>
                    <a:pt x="553" y="93"/>
                  </a:lnTo>
                  <a:lnTo>
                    <a:pt x="551" y="97"/>
                  </a:lnTo>
                  <a:lnTo>
                    <a:pt x="551" y="97"/>
                  </a:lnTo>
                  <a:lnTo>
                    <a:pt x="551" y="99"/>
                  </a:lnTo>
                  <a:lnTo>
                    <a:pt x="550" y="100"/>
                  </a:lnTo>
                  <a:lnTo>
                    <a:pt x="550" y="100"/>
                  </a:lnTo>
                  <a:lnTo>
                    <a:pt x="550" y="101"/>
                  </a:lnTo>
                  <a:lnTo>
                    <a:pt x="550" y="101"/>
                  </a:lnTo>
                  <a:lnTo>
                    <a:pt x="551" y="103"/>
                  </a:lnTo>
                  <a:lnTo>
                    <a:pt x="551" y="103"/>
                  </a:lnTo>
                  <a:lnTo>
                    <a:pt x="554" y="101"/>
                  </a:lnTo>
                  <a:lnTo>
                    <a:pt x="554" y="101"/>
                  </a:lnTo>
                  <a:lnTo>
                    <a:pt x="555" y="101"/>
                  </a:lnTo>
                  <a:lnTo>
                    <a:pt x="555" y="103"/>
                  </a:lnTo>
                  <a:lnTo>
                    <a:pt x="557" y="103"/>
                  </a:lnTo>
                  <a:lnTo>
                    <a:pt x="558" y="107"/>
                  </a:lnTo>
                  <a:lnTo>
                    <a:pt x="558" y="107"/>
                  </a:lnTo>
                  <a:lnTo>
                    <a:pt x="560" y="108"/>
                  </a:lnTo>
                  <a:lnTo>
                    <a:pt x="562" y="111"/>
                  </a:lnTo>
                  <a:lnTo>
                    <a:pt x="562" y="111"/>
                  </a:lnTo>
                  <a:lnTo>
                    <a:pt x="562" y="111"/>
                  </a:lnTo>
                  <a:lnTo>
                    <a:pt x="562" y="114"/>
                  </a:lnTo>
                  <a:lnTo>
                    <a:pt x="562" y="114"/>
                  </a:lnTo>
                  <a:lnTo>
                    <a:pt x="562" y="117"/>
                  </a:lnTo>
                  <a:lnTo>
                    <a:pt x="564" y="122"/>
                  </a:lnTo>
                  <a:lnTo>
                    <a:pt x="571" y="130"/>
                  </a:lnTo>
                  <a:lnTo>
                    <a:pt x="573" y="133"/>
                  </a:lnTo>
                  <a:lnTo>
                    <a:pt x="573" y="133"/>
                  </a:lnTo>
                  <a:lnTo>
                    <a:pt x="573" y="135"/>
                  </a:lnTo>
                  <a:lnTo>
                    <a:pt x="573" y="136"/>
                  </a:lnTo>
                  <a:lnTo>
                    <a:pt x="573" y="136"/>
                  </a:lnTo>
                  <a:lnTo>
                    <a:pt x="572" y="136"/>
                  </a:lnTo>
                  <a:lnTo>
                    <a:pt x="571" y="137"/>
                  </a:lnTo>
                  <a:lnTo>
                    <a:pt x="571" y="139"/>
                  </a:lnTo>
                  <a:lnTo>
                    <a:pt x="571" y="139"/>
                  </a:lnTo>
                  <a:lnTo>
                    <a:pt x="571" y="140"/>
                  </a:lnTo>
                  <a:lnTo>
                    <a:pt x="571" y="141"/>
                  </a:lnTo>
                  <a:lnTo>
                    <a:pt x="572" y="141"/>
                  </a:lnTo>
                  <a:lnTo>
                    <a:pt x="572" y="143"/>
                  </a:lnTo>
                  <a:lnTo>
                    <a:pt x="575" y="144"/>
                  </a:lnTo>
                  <a:lnTo>
                    <a:pt x="579" y="144"/>
                  </a:lnTo>
                  <a:lnTo>
                    <a:pt x="579" y="144"/>
                  </a:lnTo>
                  <a:lnTo>
                    <a:pt x="580" y="146"/>
                  </a:lnTo>
                  <a:lnTo>
                    <a:pt x="580" y="147"/>
                  </a:lnTo>
                  <a:lnTo>
                    <a:pt x="580" y="148"/>
                  </a:lnTo>
                  <a:lnTo>
                    <a:pt x="580" y="148"/>
                  </a:lnTo>
                  <a:lnTo>
                    <a:pt x="580" y="152"/>
                  </a:lnTo>
                  <a:lnTo>
                    <a:pt x="580" y="154"/>
                  </a:lnTo>
                  <a:lnTo>
                    <a:pt x="580" y="155"/>
                  </a:lnTo>
                  <a:lnTo>
                    <a:pt x="582" y="155"/>
                  </a:lnTo>
                  <a:lnTo>
                    <a:pt x="582" y="158"/>
                  </a:lnTo>
                  <a:lnTo>
                    <a:pt x="583" y="161"/>
                  </a:lnTo>
                  <a:lnTo>
                    <a:pt x="583" y="161"/>
                  </a:lnTo>
                  <a:lnTo>
                    <a:pt x="583" y="162"/>
                  </a:lnTo>
                  <a:lnTo>
                    <a:pt x="585" y="162"/>
                  </a:lnTo>
                  <a:lnTo>
                    <a:pt x="587" y="161"/>
                  </a:lnTo>
                  <a:lnTo>
                    <a:pt x="587" y="161"/>
                  </a:lnTo>
                  <a:lnTo>
                    <a:pt x="589" y="161"/>
                  </a:lnTo>
                  <a:lnTo>
                    <a:pt x="590" y="161"/>
                  </a:lnTo>
                  <a:lnTo>
                    <a:pt x="596" y="162"/>
                  </a:lnTo>
                  <a:lnTo>
                    <a:pt x="597" y="164"/>
                  </a:lnTo>
                  <a:lnTo>
                    <a:pt x="598" y="164"/>
                  </a:lnTo>
                  <a:lnTo>
                    <a:pt x="598" y="164"/>
                  </a:lnTo>
                  <a:lnTo>
                    <a:pt x="597" y="165"/>
                  </a:lnTo>
                  <a:lnTo>
                    <a:pt x="597" y="166"/>
                  </a:lnTo>
                  <a:lnTo>
                    <a:pt x="596" y="169"/>
                  </a:lnTo>
                  <a:lnTo>
                    <a:pt x="594" y="170"/>
                  </a:lnTo>
                  <a:lnTo>
                    <a:pt x="593" y="172"/>
                  </a:lnTo>
                  <a:lnTo>
                    <a:pt x="593" y="175"/>
                  </a:lnTo>
                  <a:lnTo>
                    <a:pt x="591" y="176"/>
                  </a:lnTo>
                  <a:lnTo>
                    <a:pt x="590" y="177"/>
                  </a:lnTo>
                  <a:lnTo>
                    <a:pt x="589" y="177"/>
                  </a:lnTo>
                  <a:lnTo>
                    <a:pt x="589" y="179"/>
                  </a:lnTo>
                  <a:lnTo>
                    <a:pt x="587" y="180"/>
                  </a:lnTo>
                  <a:lnTo>
                    <a:pt x="587" y="182"/>
                  </a:lnTo>
                  <a:lnTo>
                    <a:pt x="587" y="183"/>
                  </a:lnTo>
                  <a:lnTo>
                    <a:pt x="587" y="183"/>
                  </a:lnTo>
                  <a:lnTo>
                    <a:pt x="585" y="186"/>
                  </a:lnTo>
                  <a:lnTo>
                    <a:pt x="582" y="187"/>
                  </a:lnTo>
                  <a:lnTo>
                    <a:pt x="580" y="188"/>
                  </a:lnTo>
                  <a:lnTo>
                    <a:pt x="580" y="188"/>
                  </a:lnTo>
                  <a:lnTo>
                    <a:pt x="582" y="191"/>
                  </a:lnTo>
                  <a:lnTo>
                    <a:pt x="582" y="191"/>
                  </a:lnTo>
                  <a:lnTo>
                    <a:pt x="582" y="193"/>
                  </a:lnTo>
                  <a:lnTo>
                    <a:pt x="580" y="200"/>
                  </a:lnTo>
                  <a:lnTo>
                    <a:pt x="580" y="202"/>
                  </a:lnTo>
                  <a:lnTo>
                    <a:pt x="580" y="204"/>
                  </a:lnTo>
                  <a:lnTo>
                    <a:pt x="580" y="205"/>
                  </a:lnTo>
                  <a:lnTo>
                    <a:pt x="585" y="212"/>
                  </a:lnTo>
                  <a:lnTo>
                    <a:pt x="585" y="213"/>
                  </a:lnTo>
                  <a:lnTo>
                    <a:pt x="585" y="213"/>
                  </a:lnTo>
                  <a:lnTo>
                    <a:pt x="583" y="216"/>
                  </a:lnTo>
                  <a:lnTo>
                    <a:pt x="583" y="217"/>
                  </a:lnTo>
                  <a:lnTo>
                    <a:pt x="582" y="219"/>
                  </a:lnTo>
                  <a:lnTo>
                    <a:pt x="582" y="220"/>
                  </a:lnTo>
                  <a:lnTo>
                    <a:pt x="582" y="222"/>
                  </a:lnTo>
                  <a:lnTo>
                    <a:pt x="586" y="222"/>
                  </a:lnTo>
                  <a:lnTo>
                    <a:pt x="587" y="223"/>
                  </a:lnTo>
                  <a:lnTo>
                    <a:pt x="590" y="222"/>
                  </a:lnTo>
                  <a:lnTo>
                    <a:pt x="593" y="220"/>
                  </a:lnTo>
                  <a:lnTo>
                    <a:pt x="594" y="220"/>
                  </a:lnTo>
                  <a:lnTo>
                    <a:pt x="596" y="222"/>
                  </a:lnTo>
                  <a:lnTo>
                    <a:pt x="596" y="223"/>
                  </a:lnTo>
                  <a:lnTo>
                    <a:pt x="596" y="229"/>
                  </a:lnTo>
                  <a:lnTo>
                    <a:pt x="596" y="233"/>
                  </a:lnTo>
                  <a:lnTo>
                    <a:pt x="597" y="234"/>
                  </a:lnTo>
                  <a:lnTo>
                    <a:pt x="605" y="253"/>
                  </a:lnTo>
                  <a:lnTo>
                    <a:pt x="605" y="255"/>
                  </a:lnTo>
                  <a:lnTo>
                    <a:pt x="608" y="256"/>
                  </a:lnTo>
                  <a:lnTo>
                    <a:pt x="612" y="262"/>
                  </a:lnTo>
                  <a:lnTo>
                    <a:pt x="612" y="263"/>
                  </a:lnTo>
                  <a:lnTo>
                    <a:pt x="612" y="263"/>
                  </a:lnTo>
                  <a:lnTo>
                    <a:pt x="612" y="264"/>
                  </a:lnTo>
                  <a:lnTo>
                    <a:pt x="612" y="267"/>
                  </a:lnTo>
                  <a:lnTo>
                    <a:pt x="614" y="269"/>
                  </a:lnTo>
                  <a:lnTo>
                    <a:pt x="614" y="269"/>
                  </a:lnTo>
                  <a:lnTo>
                    <a:pt x="615" y="270"/>
                  </a:lnTo>
                  <a:lnTo>
                    <a:pt x="618" y="271"/>
                  </a:lnTo>
                  <a:lnTo>
                    <a:pt x="618" y="273"/>
                  </a:lnTo>
                  <a:lnTo>
                    <a:pt x="618" y="273"/>
                  </a:lnTo>
                  <a:lnTo>
                    <a:pt x="620" y="273"/>
                  </a:lnTo>
                  <a:lnTo>
                    <a:pt x="620" y="273"/>
                  </a:lnTo>
                  <a:lnTo>
                    <a:pt x="622" y="274"/>
                  </a:lnTo>
                  <a:lnTo>
                    <a:pt x="622" y="274"/>
                  </a:lnTo>
                  <a:lnTo>
                    <a:pt x="622" y="276"/>
                  </a:lnTo>
                  <a:lnTo>
                    <a:pt x="622" y="277"/>
                  </a:lnTo>
                  <a:lnTo>
                    <a:pt x="622" y="278"/>
                  </a:lnTo>
                  <a:lnTo>
                    <a:pt x="622" y="281"/>
                  </a:lnTo>
                  <a:lnTo>
                    <a:pt x="622" y="281"/>
                  </a:lnTo>
                  <a:lnTo>
                    <a:pt x="622" y="282"/>
                  </a:lnTo>
                  <a:lnTo>
                    <a:pt x="623" y="285"/>
                  </a:lnTo>
                  <a:lnTo>
                    <a:pt x="623" y="285"/>
                  </a:lnTo>
                  <a:lnTo>
                    <a:pt x="623" y="285"/>
                  </a:lnTo>
                  <a:lnTo>
                    <a:pt x="620" y="288"/>
                  </a:lnTo>
                  <a:lnTo>
                    <a:pt x="620" y="289"/>
                  </a:lnTo>
                  <a:lnTo>
                    <a:pt x="620" y="289"/>
                  </a:lnTo>
                  <a:lnTo>
                    <a:pt x="620" y="292"/>
                  </a:lnTo>
                  <a:lnTo>
                    <a:pt x="619" y="294"/>
                  </a:lnTo>
                  <a:lnTo>
                    <a:pt x="619" y="296"/>
                  </a:lnTo>
                  <a:lnTo>
                    <a:pt x="618" y="300"/>
                  </a:lnTo>
                  <a:lnTo>
                    <a:pt x="618" y="300"/>
                  </a:lnTo>
                  <a:lnTo>
                    <a:pt x="616" y="302"/>
                  </a:lnTo>
                  <a:lnTo>
                    <a:pt x="615" y="303"/>
                  </a:lnTo>
                  <a:lnTo>
                    <a:pt x="614" y="305"/>
                  </a:lnTo>
                  <a:lnTo>
                    <a:pt x="612" y="306"/>
                  </a:lnTo>
                  <a:lnTo>
                    <a:pt x="612" y="306"/>
                  </a:lnTo>
                  <a:lnTo>
                    <a:pt x="612" y="307"/>
                  </a:lnTo>
                  <a:lnTo>
                    <a:pt x="611" y="309"/>
                  </a:lnTo>
                  <a:lnTo>
                    <a:pt x="609" y="310"/>
                  </a:lnTo>
                  <a:lnTo>
                    <a:pt x="608" y="312"/>
                  </a:lnTo>
                  <a:lnTo>
                    <a:pt x="607" y="313"/>
                  </a:lnTo>
                  <a:lnTo>
                    <a:pt x="607" y="314"/>
                  </a:lnTo>
                  <a:lnTo>
                    <a:pt x="609" y="316"/>
                  </a:lnTo>
                  <a:lnTo>
                    <a:pt x="615" y="314"/>
                  </a:lnTo>
                  <a:lnTo>
                    <a:pt x="615" y="316"/>
                  </a:lnTo>
                  <a:lnTo>
                    <a:pt x="616" y="316"/>
                  </a:lnTo>
                  <a:lnTo>
                    <a:pt x="618" y="316"/>
                  </a:lnTo>
                  <a:lnTo>
                    <a:pt x="618" y="318"/>
                  </a:lnTo>
                  <a:lnTo>
                    <a:pt x="618" y="320"/>
                  </a:lnTo>
                  <a:lnTo>
                    <a:pt x="618" y="320"/>
                  </a:lnTo>
                  <a:close/>
                </a:path>
              </a:pathLst>
            </a:custGeom>
            <a:grpFill/>
            <a:ln w="12700">
              <a:solidFill>
                <a:schemeClr val="bg1">
                  <a:lumMod val="7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41" name="Freeform 27">
              <a:extLst>
                <a:ext uri="{FF2B5EF4-FFF2-40B4-BE49-F238E27FC236}">
                  <a16:creationId xmlns:a16="http://schemas.microsoft.com/office/drawing/2014/main" xmlns="" id="{71A56976-9DC7-44C4-A1ED-47D19D7C730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817" y="2159"/>
              <a:ext cx="710" cy="448"/>
            </a:xfrm>
            <a:custGeom>
              <a:avLst/>
              <a:gdLst>
                <a:gd name="T0" fmla="*/ 534 w 710"/>
                <a:gd name="T1" fmla="*/ 57 h 448"/>
                <a:gd name="T2" fmla="*/ 531 w 710"/>
                <a:gd name="T3" fmla="*/ 50 h 448"/>
                <a:gd name="T4" fmla="*/ 400 w 710"/>
                <a:gd name="T5" fmla="*/ 370 h 448"/>
                <a:gd name="T6" fmla="*/ 356 w 710"/>
                <a:gd name="T7" fmla="*/ 405 h 448"/>
                <a:gd name="T8" fmla="*/ 327 w 710"/>
                <a:gd name="T9" fmla="*/ 423 h 448"/>
                <a:gd name="T10" fmla="*/ 298 w 710"/>
                <a:gd name="T11" fmla="*/ 440 h 448"/>
                <a:gd name="T12" fmla="*/ 275 w 710"/>
                <a:gd name="T13" fmla="*/ 419 h 448"/>
                <a:gd name="T14" fmla="*/ 228 w 710"/>
                <a:gd name="T15" fmla="*/ 430 h 448"/>
                <a:gd name="T16" fmla="*/ 209 w 710"/>
                <a:gd name="T17" fmla="*/ 438 h 448"/>
                <a:gd name="T18" fmla="*/ 176 w 710"/>
                <a:gd name="T19" fmla="*/ 390 h 448"/>
                <a:gd name="T20" fmla="*/ 129 w 710"/>
                <a:gd name="T21" fmla="*/ 429 h 448"/>
                <a:gd name="T22" fmla="*/ 104 w 710"/>
                <a:gd name="T23" fmla="*/ 424 h 448"/>
                <a:gd name="T24" fmla="*/ 60 w 710"/>
                <a:gd name="T25" fmla="*/ 426 h 448"/>
                <a:gd name="T26" fmla="*/ 35 w 710"/>
                <a:gd name="T27" fmla="*/ 401 h 448"/>
                <a:gd name="T28" fmla="*/ 2 w 710"/>
                <a:gd name="T29" fmla="*/ 365 h 448"/>
                <a:gd name="T30" fmla="*/ 38 w 710"/>
                <a:gd name="T31" fmla="*/ 334 h 448"/>
                <a:gd name="T32" fmla="*/ 64 w 710"/>
                <a:gd name="T33" fmla="*/ 303 h 448"/>
                <a:gd name="T34" fmla="*/ 109 w 710"/>
                <a:gd name="T35" fmla="*/ 274 h 448"/>
                <a:gd name="T36" fmla="*/ 58 w 710"/>
                <a:gd name="T37" fmla="*/ 281 h 448"/>
                <a:gd name="T38" fmla="*/ 51 w 710"/>
                <a:gd name="T39" fmla="*/ 274 h 448"/>
                <a:gd name="T40" fmla="*/ 46 w 710"/>
                <a:gd name="T41" fmla="*/ 236 h 448"/>
                <a:gd name="T42" fmla="*/ 46 w 710"/>
                <a:gd name="T43" fmla="*/ 203 h 448"/>
                <a:gd name="T44" fmla="*/ 86 w 710"/>
                <a:gd name="T45" fmla="*/ 159 h 448"/>
                <a:gd name="T46" fmla="*/ 104 w 710"/>
                <a:gd name="T47" fmla="*/ 122 h 448"/>
                <a:gd name="T48" fmla="*/ 126 w 710"/>
                <a:gd name="T49" fmla="*/ 109 h 448"/>
                <a:gd name="T50" fmla="*/ 141 w 710"/>
                <a:gd name="T51" fmla="*/ 102 h 448"/>
                <a:gd name="T52" fmla="*/ 170 w 710"/>
                <a:gd name="T53" fmla="*/ 73 h 448"/>
                <a:gd name="T54" fmla="*/ 224 w 710"/>
                <a:gd name="T55" fmla="*/ 62 h 448"/>
                <a:gd name="T56" fmla="*/ 259 w 710"/>
                <a:gd name="T57" fmla="*/ 36 h 448"/>
                <a:gd name="T58" fmla="*/ 282 w 710"/>
                <a:gd name="T59" fmla="*/ 21 h 448"/>
                <a:gd name="T60" fmla="*/ 333 w 710"/>
                <a:gd name="T61" fmla="*/ 36 h 448"/>
                <a:gd name="T62" fmla="*/ 390 w 710"/>
                <a:gd name="T63" fmla="*/ 65 h 448"/>
                <a:gd name="T64" fmla="*/ 375 w 710"/>
                <a:gd name="T65" fmla="*/ 127 h 448"/>
                <a:gd name="T66" fmla="*/ 452 w 710"/>
                <a:gd name="T67" fmla="*/ 120 h 448"/>
                <a:gd name="T68" fmla="*/ 502 w 710"/>
                <a:gd name="T69" fmla="*/ 79 h 448"/>
                <a:gd name="T70" fmla="*/ 552 w 710"/>
                <a:gd name="T71" fmla="*/ 72 h 448"/>
                <a:gd name="T72" fmla="*/ 571 w 710"/>
                <a:gd name="T73" fmla="*/ 94 h 448"/>
                <a:gd name="T74" fmla="*/ 605 w 710"/>
                <a:gd name="T75" fmla="*/ 108 h 448"/>
                <a:gd name="T76" fmla="*/ 642 w 710"/>
                <a:gd name="T77" fmla="*/ 109 h 448"/>
                <a:gd name="T78" fmla="*/ 660 w 710"/>
                <a:gd name="T79" fmla="*/ 101 h 448"/>
                <a:gd name="T80" fmla="*/ 701 w 710"/>
                <a:gd name="T81" fmla="*/ 112 h 448"/>
                <a:gd name="T82" fmla="*/ 701 w 710"/>
                <a:gd name="T83" fmla="*/ 135 h 448"/>
                <a:gd name="T84" fmla="*/ 686 w 710"/>
                <a:gd name="T85" fmla="*/ 149 h 448"/>
                <a:gd name="T86" fmla="*/ 693 w 710"/>
                <a:gd name="T87" fmla="*/ 167 h 448"/>
                <a:gd name="T88" fmla="*/ 682 w 710"/>
                <a:gd name="T89" fmla="*/ 174 h 448"/>
                <a:gd name="T90" fmla="*/ 660 w 710"/>
                <a:gd name="T91" fmla="*/ 163 h 448"/>
                <a:gd name="T92" fmla="*/ 641 w 710"/>
                <a:gd name="T93" fmla="*/ 163 h 448"/>
                <a:gd name="T94" fmla="*/ 613 w 710"/>
                <a:gd name="T95" fmla="*/ 185 h 448"/>
                <a:gd name="T96" fmla="*/ 610 w 710"/>
                <a:gd name="T97" fmla="*/ 178 h 448"/>
                <a:gd name="T98" fmla="*/ 596 w 710"/>
                <a:gd name="T99" fmla="*/ 187 h 448"/>
                <a:gd name="T100" fmla="*/ 556 w 710"/>
                <a:gd name="T101" fmla="*/ 204 h 448"/>
                <a:gd name="T102" fmla="*/ 540 w 710"/>
                <a:gd name="T103" fmla="*/ 206 h 448"/>
                <a:gd name="T104" fmla="*/ 548 w 710"/>
                <a:gd name="T105" fmla="*/ 221 h 448"/>
                <a:gd name="T106" fmla="*/ 530 w 710"/>
                <a:gd name="T107" fmla="*/ 232 h 448"/>
                <a:gd name="T108" fmla="*/ 516 w 710"/>
                <a:gd name="T109" fmla="*/ 258 h 448"/>
                <a:gd name="T110" fmla="*/ 497 w 710"/>
                <a:gd name="T111" fmla="*/ 246 h 448"/>
                <a:gd name="T112" fmla="*/ 475 w 710"/>
                <a:gd name="T113" fmla="*/ 246 h 448"/>
                <a:gd name="T114" fmla="*/ 488 w 710"/>
                <a:gd name="T115" fmla="*/ 274 h 448"/>
                <a:gd name="T116" fmla="*/ 479 w 710"/>
                <a:gd name="T117" fmla="*/ 282 h 448"/>
                <a:gd name="T118" fmla="*/ 458 w 710"/>
                <a:gd name="T119" fmla="*/ 312 h 448"/>
                <a:gd name="T120" fmla="*/ 436 w 710"/>
                <a:gd name="T121" fmla="*/ 316 h 448"/>
                <a:gd name="T122" fmla="*/ 412 w 710"/>
                <a:gd name="T123" fmla="*/ 354 h 448"/>
                <a:gd name="T124" fmla="*/ 548 w 710"/>
                <a:gd name="T125" fmla="*/ 0 h 4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10" h="448">
                  <a:moveTo>
                    <a:pt x="481" y="300"/>
                  </a:moveTo>
                  <a:lnTo>
                    <a:pt x="480" y="300"/>
                  </a:lnTo>
                  <a:lnTo>
                    <a:pt x="480" y="299"/>
                  </a:lnTo>
                  <a:lnTo>
                    <a:pt x="480" y="297"/>
                  </a:lnTo>
                  <a:lnTo>
                    <a:pt x="481" y="296"/>
                  </a:lnTo>
                  <a:lnTo>
                    <a:pt x="481" y="296"/>
                  </a:lnTo>
                  <a:lnTo>
                    <a:pt x="481" y="296"/>
                  </a:lnTo>
                  <a:lnTo>
                    <a:pt x="483" y="299"/>
                  </a:lnTo>
                  <a:lnTo>
                    <a:pt x="483" y="299"/>
                  </a:lnTo>
                  <a:lnTo>
                    <a:pt x="483" y="299"/>
                  </a:lnTo>
                  <a:lnTo>
                    <a:pt x="481" y="300"/>
                  </a:lnTo>
                  <a:close/>
                  <a:moveTo>
                    <a:pt x="664" y="101"/>
                  </a:moveTo>
                  <a:lnTo>
                    <a:pt x="664" y="101"/>
                  </a:lnTo>
                  <a:lnTo>
                    <a:pt x="664" y="102"/>
                  </a:lnTo>
                  <a:lnTo>
                    <a:pt x="665" y="102"/>
                  </a:lnTo>
                  <a:lnTo>
                    <a:pt x="663" y="102"/>
                  </a:lnTo>
                  <a:lnTo>
                    <a:pt x="663" y="102"/>
                  </a:lnTo>
                  <a:lnTo>
                    <a:pt x="661" y="102"/>
                  </a:lnTo>
                  <a:lnTo>
                    <a:pt x="663" y="101"/>
                  </a:lnTo>
                  <a:lnTo>
                    <a:pt x="664" y="101"/>
                  </a:lnTo>
                  <a:close/>
                  <a:moveTo>
                    <a:pt x="535" y="55"/>
                  </a:moveTo>
                  <a:lnTo>
                    <a:pt x="534" y="57"/>
                  </a:lnTo>
                  <a:lnTo>
                    <a:pt x="534" y="57"/>
                  </a:lnTo>
                  <a:lnTo>
                    <a:pt x="533" y="55"/>
                  </a:lnTo>
                  <a:lnTo>
                    <a:pt x="531" y="55"/>
                  </a:lnTo>
                  <a:lnTo>
                    <a:pt x="531" y="54"/>
                  </a:lnTo>
                  <a:lnTo>
                    <a:pt x="531" y="51"/>
                  </a:lnTo>
                  <a:lnTo>
                    <a:pt x="533" y="51"/>
                  </a:lnTo>
                  <a:lnTo>
                    <a:pt x="534" y="52"/>
                  </a:lnTo>
                  <a:lnTo>
                    <a:pt x="534" y="54"/>
                  </a:lnTo>
                  <a:lnTo>
                    <a:pt x="535" y="55"/>
                  </a:lnTo>
                  <a:lnTo>
                    <a:pt x="535" y="55"/>
                  </a:lnTo>
                  <a:close/>
                  <a:moveTo>
                    <a:pt x="522" y="51"/>
                  </a:moveTo>
                  <a:lnTo>
                    <a:pt x="522" y="51"/>
                  </a:lnTo>
                  <a:lnTo>
                    <a:pt x="522" y="50"/>
                  </a:lnTo>
                  <a:lnTo>
                    <a:pt x="520" y="48"/>
                  </a:lnTo>
                  <a:lnTo>
                    <a:pt x="522" y="47"/>
                  </a:lnTo>
                  <a:lnTo>
                    <a:pt x="522" y="47"/>
                  </a:lnTo>
                  <a:lnTo>
                    <a:pt x="523" y="48"/>
                  </a:lnTo>
                  <a:lnTo>
                    <a:pt x="523" y="50"/>
                  </a:lnTo>
                  <a:lnTo>
                    <a:pt x="522" y="51"/>
                  </a:lnTo>
                  <a:lnTo>
                    <a:pt x="522" y="51"/>
                  </a:lnTo>
                  <a:close/>
                  <a:moveTo>
                    <a:pt x="531" y="48"/>
                  </a:moveTo>
                  <a:lnTo>
                    <a:pt x="531" y="50"/>
                  </a:lnTo>
                  <a:lnTo>
                    <a:pt x="530" y="50"/>
                  </a:lnTo>
                  <a:lnTo>
                    <a:pt x="530" y="48"/>
                  </a:lnTo>
                  <a:lnTo>
                    <a:pt x="528" y="48"/>
                  </a:lnTo>
                  <a:lnTo>
                    <a:pt x="528" y="47"/>
                  </a:lnTo>
                  <a:lnTo>
                    <a:pt x="528" y="45"/>
                  </a:lnTo>
                  <a:lnTo>
                    <a:pt x="530" y="47"/>
                  </a:lnTo>
                  <a:lnTo>
                    <a:pt x="531" y="47"/>
                  </a:lnTo>
                  <a:lnTo>
                    <a:pt x="531" y="48"/>
                  </a:lnTo>
                  <a:lnTo>
                    <a:pt x="531" y="48"/>
                  </a:lnTo>
                  <a:close/>
                  <a:moveTo>
                    <a:pt x="535" y="26"/>
                  </a:moveTo>
                  <a:lnTo>
                    <a:pt x="535" y="27"/>
                  </a:lnTo>
                  <a:lnTo>
                    <a:pt x="534" y="27"/>
                  </a:lnTo>
                  <a:lnTo>
                    <a:pt x="534" y="26"/>
                  </a:lnTo>
                  <a:lnTo>
                    <a:pt x="533" y="25"/>
                  </a:lnTo>
                  <a:lnTo>
                    <a:pt x="533" y="23"/>
                  </a:lnTo>
                  <a:lnTo>
                    <a:pt x="535" y="25"/>
                  </a:lnTo>
                  <a:lnTo>
                    <a:pt x="535" y="26"/>
                  </a:lnTo>
                  <a:lnTo>
                    <a:pt x="535" y="26"/>
                  </a:lnTo>
                  <a:close/>
                  <a:moveTo>
                    <a:pt x="401" y="373"/>
                  </a:moveTo>
                  <a:lnTo>
                    <a:pt x="401" y="372"/>
                  </a:lnTo>
                  <a:lnTo>
                    <a:pt x="400" y="370"/>
                  </a:lnTo>
                  <a:lnTo>
                    <a:pt x="400" y="370"/>
                  </a:lnTo>
                  <a:lnTo>
                    <a:pt x="398" y="370"/>
                  </a:lnTo>
                  <a:lnTo>
                    <a:pt x="397" y="370"/>
                  </a:lnTo>
                  <a:lnTo>
                    <a:pt x="397" y="370"/>
                  </a:lnTo>
                  <a:lnTo>
                    <a:pt x="393" y="370"/>
                  </a:lnTo>
                  <a:lnTo>
                    <a:pt x="392" y="370"/>
                  </a:lnTo>
                  <a:lnTo>
                    <a:pt x="385" y="376"/>
                  </a:lnTo>
                  <a:lnTo>
                    <a:pt x="383" y="376"/>
                  </a:lnTo>
                  <a:lnTo>
                    <a:pt x="372" y="376"/>
                  </a:lnTo>
                  <a:lnTo>
                    <a:pt x="367" y="377"/>
                  </a:lnTo>
                  <a:lnTo>
                    <a:pt x="365" y="377"/>
                  </a:lnTo>
                  <a:lnTo>
                    <a:pt x="364" y="379"/>
                  </a:lnTo>
                  <a:lnTo>
                    <a:pt x="364" y="379"/>
                  </a:lnTo>
                  <a:lnTo>
                    <a:pt x="363" y="379"/>
                  </a:lnTo>
                  <a:lnTo>
                    <a:pt x="363" y="380"/>
                  </a:lnTo>
                  <a:lnTo>
                    <a:pt x="363" y="384"/>
                  </a:lnTo>
                  <a:lnTo>
                    <a:pt x="361" y="390"/>
                  </a:lnTo>
                  <a:lnTo>
                    <a:pt x="361" y="391"/>
                  </a:lnTo>
                  <a:lnTo>
                    <a:pt x="358" y="395"/>
                  </a:lnTo>
                  <a:lnTo>
                    <a:pt x="356" y="401"/>
                  </a:lnTo>
                  <a:lnTo>
                    <a:pt x="356" y="401"/>
                  </a:lnTo>
                  <a:lnTo>
                    <a:pt x="356" y="404"/>
                  </a:lnTo>
                  <a:lnTo>
                    <a:pt x="356" y="405"/>
                  </a:lnTo>
                  <a:lnTo>
                    <a:pt x="354" y="408"/>
                  </a:lnTo>
                  <a:lnTo>
                    <a:pt x="354" y="409"/>
                  </a:lnTo>
                  <a:lnTo>
                    <a:pt x="354" y="409"/>
                  </a:lnTo>
                  <a:lnTo>
                    <a:pt x="353" y="412"/>
                  </a:lnTo>
                  <a:lnTo>
                    <a:pt x="351" y="415"/>
                  </a:lnTo>
                  <a:lnTo>
                    <a:pt x="350" y="415"/>
                  </a:lnTo>
                  <a:lnTo>
                    <a:pt x="349" y="416"/>
                  </a:lnTo>
                  <a:lnTo>
                    <a:pt x="349" y="416"/>
                  </a:lnTo>
                  <a:lnTo>
                    <a:pt x="347" y="417"/>
                  </a:lnTo>
                  <a:lnTo>
                    <a:pt x="346" y="417"/>
                  </a:lnTo>
                  <a:lnTo>
                    <a:pt x="345" y="416"/>
                  </a:lnTo>
                  <a:lnTo>
                    <a:pt x="339" y="415"/>
                  </a:lnTo>
                  <a:lnTo>
                    <a:pt x="338" y="415"/>
                  </a:lnTo>
                  <a:lnTo>
                    <a:pt x="336" y="415"/>
                  </a:lnTo>
                  <a:lnTo>
                    <a:pt x="333" y="415"/>
                  </a:lnTo>
                  <a:lnTo>
                    <a:pt x="328" y="416"/>
                  </a:lnTo>
                  <a:lnTo>
                    <a:pt x="328" y="417"/>
                  </a:lnTo>
                  <a:lnTo>
                    <a:pt x="327" y="417"/>
                  </a:lnTo>
                  <a:lnTo>
                    <a:pt x="327" y="419"/>
                  </a:lnTo>
                  <a:lnTo>
                    <a:pt x="327" y="420"/>
                  </a:lnTo>
                  <a:lnTo>
                    <a:pt x="327" y="422"/>
                  </a:lnTo>
                  <a:lnTo>
                    <a:pt x="327" y="423"/>
                  </a:lnTo>
                  <a:lnTo>
                    <a:pt x="325" y="426"/>
                  </a:lnTo>
                  <a:lnTo>
                    <a:pt x="325" y="426"/>
                  </a:lnTo>
                  <a:lnTo>
                    <a:pt x="324" y="427"/>
                  </a:lnTo>
                  <a:lnTo>
                    <a:pt x="324" y="429"/>
                  </a:lnTo>
                  <a:lnTo>
                    <a:pt x="324" y="437"/>
                  </a:lnTo>
                  <a:lnTo>
                    <a:pt x="322" y="440"/>
                  </a:lnTo>
                  <a:lnTo>
                    <a:pt x="322" y="440"/>
                  </a:lnTo>
                  <a:lnTo>
                    <a:pt x="321" y="444"/>
                  </a:lnTo>
                  <a:lnTo>
                    <a:pt x="318" y="445"/>
                  </a:lnTo>
                  <a:lnTo>
                    <a:pt x="317" y="446"/>
                  </a:lnTo>
                  <a:lnTo>
                    <a:pt x="314" y="445"/>
                  </a:lnTo>
                  <a:lnTo>
                    <a:pt x="309" y="446"/>
                  </a:lnTo>
                  <a:lnTo>
                    <a:pt x="303" y="448"/>
                  </a:lnTo>
                  <a:lnTo>
                    <a:pt x="302" y="448"/>
                  </a:lnTo>
                  <a:lnTo>
                    <a:pt x="300" y="448"/>
                  </a:lnTo>
                  <a:lnTo>
                    <a:pt x="300" y="446"/>
                  </a:lnTo>
                  <a:lnTo>
                    <a:pt x="300" y="445"/>
                  </a:lnTo>
                  <a:lnTo>
                    <a:pt x="300" y="444"/>
                  </a:lnTo>
                  <a:lnTo>
                    <a:pt x="300" y="442"/>
                  </a:lnTo>
                  <a:lnTo>
                    <a:pt x="300" y="442"/>
                  </a:lnTo>
                  <a:lnTo>
                    <a:pt x="299" y="441"/>
                  </a:lnTo>
                  <a:lnTo>
                    <a:pt x="298" y="440"/>
                  </a:lnTo>
                  <a:lnTo>
                    <a:pt x="298" y="437"/>
                  </a:lnTo>
                  <a:lnTo>
                    <a:pt x="299" y="437"/>
                  </a:lnTo>
                  <a:lnTo>
                    <a:pt x="299" y="435"/>
                  </a:lnTo>
                  <a:lnTo>
                    <a:pt x="300" y="434"/>
                  </a:lnTo>
                  <a:lnTo>
                    <a:pt x="299" y="433"/>
                  </a:lnTo>
                  <a:lnTo>
                    <a:pt x="299" y="431"/>
                  </a:lnTo>
                  <a:lnTo>
                    <a:pt x="298" y="431"/>
                  </a:lnTo>
                  <a:lnTo>
                    <a:pt x="296" y="431"/>
                  </a:lnTo>
                  <a:lnTo>
                    <a:pt x="295" y="430"/>
                  </a:lnTo>
                  <a:lnTo>
                    <a:pt x="295" y="429"/>
                  </a:lnTo>
                  <a:lnTo>
                    <a:pt x="293" y="429"/>
                  </a:lnTo>
                  <a:lnTo>
                    <a:pt x="293" y="429"/>
                  </a:lnTo>
                  <a:lnTo>
                    <a:pt x="293" y="423"/>
                  </a:lnTo>
                  <a:lnTo>
                    <a:pt x="293" y="423"/>
                  </a:lnTo>
                  <a:lnTo>
                    <a:pt x="292" y="422"/>
                  </a:lnTo>
                  <a:lnTo>
                    <a:pt x="292" y="420"/>
                  </a:lnTo>
                  <a:lnTo>
                    <a:pt x="291" y="420"/>
                  </a:lnTo>
                  <a:lnTo>
                    <a:pt x="285" y="420"/>
                  </a:lnTo>
                  <a:lnTo>
                    <a:pt x="281" y="417"/>
                  </a:lnTo>
                  <a:lnTo>
                    <a:pt x="280" y="417"/>
                  </a:lnTo>
                  <a:lnTo>
                    <a:pt x="278" y="417"/>
                  </a:lnTo>
                  <a:lnTo>
                    <a:pt x="275" y="419"/>
                  </a:lnTo>
                  <a:lnTo>
                    <a:pt x="273" y="419"/>
                  </a:lnTo>
                  <a:lnTo>
                    <a:pt x="268" y="419"/>
                  </a:lnTo>
                  <a:lnTo>
                    <a:pt x="267" y="420"/>
                  </a:lnTo>
                  <a:lnTo>
                    <a:pt x="267" y="422"/>
                  </a:lnTo>
                  <a:lnTo>
                    <a:pt x="267" y="426"/>
                  </a:lnTo>
                  <a:lnTo>
                    <a:pt x="267" y="426"/>
                  </a:lnTo>
                  <a:lnTo>
                    <a:pt x="266" y="431"/>
                  </a:lnTo>
                  <a:lnTo>
                    <a:pt x="266" y="434"/>
                  </a:lnTo>
                  <a:lnTo>
                    <a:pt x="264" y="434"/>
                  </a:lnTo>
                  <a:lnTo>
                    <a:pt x="264" y="434"/>
                  </a:lnTo>
                  <a:lnTo>
                    <a:pt x="260" y="434"/>
                  </a:lnTo>
                  <a:lnTo>
                    <a:pt x="257" y="434"/>
                  </a:lnTo>
                  <a:lnTo>
                    <a:pt x="256" y="434"/>
                  </a:lnTo>
                  <a:lnTo>
                    <a:pt x="255" y="434"/>
                  </a:lnTo>
                  <a:lnTo>
                    <a:pt x="255" y="434"/>
                  </a:lnTo>
                  <a:lnTo>
                    <a:pt x="249" y="440"/>
                  </a:lnTo>
                  <a:lnTo>
                    <a:pt x="248" y="441"/>
                  </a:lnTo>
                  <a:lnTo>
                    <a:pt x="246" y="441"/>
                  </a:lnTo>
                  <a:lnTo>
                    <a:pt x="245" y="441"/>
                  </a:lnTo>
                  <a:lnTo>
                    <a:pt x="238" y="440"/>
                  </a:lnTo>
                  <a:lnTo>
                    <a:pt x="235" y="438"/>
                  </a:lnTo>
                  <a:lnTo>
                    <a:pt x="228" y="430"/>
                  </a:lnTo>
                  <a:lnTo>
                    <a:pt x="227" y="427"/>
                  </a:lnTo>
                  <a:lnTo>
                    <a:pt x="226" y="427"/>
                  </a:lnTo>
                  <a:lnTo>
                    <a:pt x="226" y="429"/>
                  </a:lnTo>
                  <a:lnTo>
                    <a:pt x="221" y="430"/>
                  </a:lnTo>
                  <a:lnTo>
                    <a:pt x="220" y="430"/>
                  </a:lnTo>
                  <a:lnTo>
                    <a:pt x="220" y="430"/>
                  </a:lnTo>
                  <a:lnTo>
                    <a:pt x="219" y="431"/>
                  </a:lnTo>
                  <a:lnTo>
                    <a:pt x="217" y="434"/>
                  </a:lnTo>
                  <a:lnTo>
                    <a:pt x="217" y="434"/>
                  </a:lnTo>
                  <a:lnTo>
                    <a:pt x="217" y="435"/>
                  </a:lnTo>
                  <a:lnTo>
                    <a:pt x="217" y="440"/>
                  </a:lnTo>
                  <a:lnTo>
                    <a:pt x="217" y="441"/>
                  </a:lnTo>
                  <a:lnTo>
                    <a:pt x="217" y="441"/>
                  </a:lnTo>
                  <a:lnTo>
                    <a:pt x="216" y="442"/>
                  </a:lnTo>
                  <a:lnTo>
                    <a:pt x="215" y="442"/>
                  </a:lnTo>
                  <a:lnTo>
                    <a:pt x="215" y="442"/>
                  </a:lnTo>
                  <a:lnTo>
                    <a:pt x="215" y="442"/>
                  </a:lnTo>
                  <a:lnTo>
                    <a:pt x="213" y="442"/>
                  </a:lnTo>
                  <a:lnTo>
                    <a:pt x="212" y="442"/>
                  </a:lnTo>
                  <a:lnTo>
                    <a:pt x="210" y="441"/>
                  </a:lnTo>
                  <a:lnTo>
                    <a:pt x="209" y="440"/>
                  </a:lnTo>
                  <a:lnTo>
                    <a:pt x="209" y="438"/>
                  </a:lnTo>
                  <a:lnTo>
                    <a:pt x="209" y="437"/>
                  </a:lnTo>
                  <a:lnTo>
                    <a:pt x="209" y="434"/>
                  </a:lnTo>
                  <a:lnTo>
                    <a:pt x="209" y="431"/>
                  </a:lnTo>
                  <a:lnTo>
                    <a:pt x="208" y="430"/>
                  </a:lnTo>
                  <a:lnTo>
                    <a:pt x="201" y="415"/>
                  </a:lnTo>
                  <a:lnTo>
                    <a:pt x="199" y="412"/>
                  </a:lnTo>
                  <a:lnTo>
                    <a:pt x="197" y="409"/>
                  </a:lnTo>
                  <a:lnTo>
                    <a:pt x="195" y="408"/>
                  </a:lnTo>
                  <a:lnTo>
                    <a:pt x="195" y="406"/>
                  </a:lnTo>
                  <a:lnTo>
                    <a:pt x="194" y="405"/>
                  </a:lnTo>
                  <a:lnTo>
                    <a:pt x="194" y="404"/>
                  </a:lnTo>
                  <a:lnTo>
                    <a:pt x="192" y="399"/>
                  </a:lnTo>
                  <a:lnTo>
                    <a:pt x="192" y="398"/>
                  </a:lnTo>
                  <a:lnTo>
                    <a:pt x="192" y="397"/>
                  </a:lnTo>
                  <a:lnTo>
                    <a:pt x="191" y="397"/>
                  </a:lnTo>
                  <a:lnTo>
                    <a:pt x="190" y="395"/>
                  </a:lnTo>
                  <a:lnTo>
                    <a:pt x="180" y="387"/>
                  </a:lnTo>
                  <a:lnTo>
                    <a:pt x="179" y="387"/>
                  </a:lnTo>
                  <a:lnTo>
                    <a:pt x="179" y="387"/>
                  </a:lnTo>
                  <a:lnTo>
                    <a:pt x="177" y="388"/>
                  </a:lnTo>
                  <a:lnTo>
                    <a:pt x="176" y="390"/>
                  </a:lnTo>
                  <a:lnTo>
                    <a:pt x="176" y="390"/>
                  </a:lnTo>
                  <a:lnTo>
                    <a:pt x="170" y="390"/>
                  </a:lnTo>
                  <a:lnTo>
                    <a:pt x="163" y="388"/>
                  </a:lnTo>
                  <a:lnTo>
                    <a:pt x="162" y="388"/>
                  </a:lnTo>
                  <a:lnTo>
                    <a:pt x="156" y="391"/>
                  </a:lnTo>
                  <a:lnTo>
                    <a:pt x="155" y="391"/>
                  </a:lnTo>
                  <a:lnTo>
                    <a:pt x="152" y="391"/>
                  </a:lnTo>
                  <a:lnTo>
                    <a:pt x="151" y="393"/>
                  </a:lnTo>
                  <a:lnTo>
                    <a:pt x="148" y="393"/>
                  </a:lnTo>
                  <a:lnTo>
                    <a:pt x="145" y="395"/>
                  </a:lnTo>
                  <a:lnTo>
                    <a:pt x="143" y="401"/>
                  </a:lnTo>
                  <a:lnTo>
                    <a:pt x="143" y="409"/>
                  </a:lnTo>
                  <a:lnTo>
                    <a:pt x="143" y="412"/>
                  </a:lnTo>
                  <a:lnTo>
                    <a:pt x="141" y="412"/>
                  </a:lnTo>
                  <a:lnTo>
                    <a:pt x="140" y="413"/>
                  </a:lnTo>
                  <a:lnTo>
                    <a:pt x="140" y="413"/>
                  </a:lnTo>
                  <a:lnTo>
                    <a:pt x="140" y="415"/>
                  </a:lnTo>
                  <a:lnTo>
                    <a:pt x="140" y="417"/>
                  </a:lnTo>
                  <a:lnTo>
                    <a:pt x="140" y="419"/>
                  </a:lnTo>
                  <a:lnTo>
                    <a:pt x="140" y="420"/>
                  </a:lnTo>
                  <a:lnTo>
                    <a:pt x="140" y="422"/>
                  </a:lnTo>
                  <a:lnTo>
                    <a:pt x="136" y="424"/>
                  </a:lnTo>
                  <a:lnTo>
                    <a:pt x="129" y="429"/>
                  </a:lnTo>
                  <a:lnTo>
                    <a:pt x="127" y="430"/>
                  </a:lnTo>
                  <a:lnTo>
                    <a:pt x="126" y="430"/>
                  </a:lnTo>
                  <a:lnTo>
                    <a:pt x="125" y="429"/>
                  </a:lnTo>
                  <a:lnTo>
                    <a:pt x="123" y="429"/>
                  </a:lnTo>
                  <a:lnTo>
                    <a:pt x="123" y="429"/>
                  </a:lnTo>
                  <a:lnTo>
                    <a:pt x="122" y="429"/>
                  </a:lnTo>
                  <a:lnTo>
                    <a:pt x="119" y="430"/>
                  </a:lnTo>
                  <a:lnTo>
                    <a:pt x="118" y="429"/>
                  </a:lnTo>
                  <a:lnTo>
                    <a:pt x="116" y="429"/>
                  </a:lnTo>
                  <a:lnTo>
                    <a:pt x="115" y="427"/>
                  </a:lnTo>
                  <a:lnTo>
                    <a:pt x="115" y="426"/>
                  </a:lnTo>
                  <a:lnTo>
                    <a:pt x="114" y="424"/>
                  </a:lnTo>
                  <a:lnTo>
                    <a:pt x="112" y="424"/>
                  </a:lnTo>
                  <a:lnTo>
                    <a:pt x="112" y="424"/>
                  </a:lnTo>
                  <a:lnTo>
                    <a:pt x="111" y="426"/>
                  </a:lnTo>
                  <a:lnTo>
                    <a:pt x="111" y="426"/>
                  </a:lnTo>
                  <a:lnTo>
                    <a:pt x="109" y="426"/>
                  </a:lnTo>
                  <a:lnTo>
                    <a:pt x="108" y="426"/>
                  </a:lnTo>
                  <a:lnTo>
                    <a:pt x="107" y="424"/>
                  </a:lnTo>
                  <a:lnTo>
                    <a:pt x="105" y="423"/>
                  </a:lnTo>
                  <a:lnTo>
                    <a:pt x="104" y="423"/>
                  </a:lnTo>
                  <a:lnTo>
                    <a:pt x="104" y="424"/>
                  </a:lnTo>
                  <a:lnTo>
                    <a:pt x="103" y="426"/>
                  </a:lnTo>
                  <a:lnTo>
                    <a:pt x="103" y="427"/>
                  </a:lnTo>
                  <a:lnTo>
                    <a:pt x="101" y="427"/>
                  </a:lnTo>
                  <a:lnTo>
                    <a:pt x="94" y="427"/>
                  </a:lnTo>
                  <a:lnTo>
                    <a:pt x="91" y="429"/>
                  </a:lnTo>
                  <a:lnTo>
                    <a:pt x="89" y="429"/>
                  </a:lnTo>
                  <a:lnTo>
                    <a:pt x="87" y="429"/>
                  </a:lnTo>
                  <a:lnTo>
                    <a:pt x="87" y="429"/>
                  </a:lnTo>
                  <a:lnTo>
                    <a:pt x="85" y="429"/>
                  </a:lnTo>
                  <a:lnTo>
                    <a:pt x="82" y="427"/>
                  </a:lnTo>
                  <a:lnTo>
                    <a:pt x="79" y="426"/>
                  </a:lnTo>
                  <a:lnTo>
                    <a:pt x="78" y="426"/>
                  </a:lnTo>
                  <a:lnTo>
                    <a:pt x="76" y="426"/>
                  </a:lnTo>
                  <a:lnTo>
                    <a:pt x="76" y="429"/>
                  </a:lnTo>
                  <a:lnTo>
                    <a:pt x="76" y="429"/>
                  </a:lnTo>
                  <a:lnTo>
                    <a:pt x="75" y="429"/>
                  </a:lnTo>
                  <a:lnTo>
                    <a:pt x="73" y="430"/>
                  </a:lnTo>
                  <a:lnTo>
                    <a:pt x="71" y="430"/>
                  </a:lnTo>
                  <a:lnTo>
                    <a:pt x="64" y="429"/>
                  </a:lnTo>
                  <a:lnTo>
                    <a:pt x="62" y="429"/>
                  </a:lnTo>
                  <a:lnTo>
                    <a:pt x="62" y="429"/>
                  </a:lnTo>
                  <a:lnTo>
                    <a:pt x="60" y="426"/>
                  </a:lnTo>
                  <a:lnTo>
                    <a:pt x="58" y="424"/>
                  </a:lnTo>
                  <a:lnTo>
                    <a:pt x="56" y="420"/>
                  </a:lnTo>
                  <a:lnTo>
                    <a:pt x="54" y="420"/>
                  </a:lnTo>
                  <a:lnTo>
                    <a:pt x="54" y="417"/>
                  </a:lnTo>
                  <a:lnTo>
                    <a:pt x="54" y="415"/>
                  </a:lnTo>
                  <a:lnTo>
                    <a:pt x="54" y="412"/>
                  </a:lnTo>
                  <a:lnTo>
                    <a:pt x="54" y="408"/>
                  </a:lnTo>
                  <a:lnTo>
                    <a:pt x="54" y="406"/>
                  </a:lnTo>
                  <a:lnTo>
                    <a:pt x="53" y="406"/>
                  </a:lnTo>
                  <a:lnTo>
                    <a:pt x="51" y="405"/>
                  </a:lnTo>
                  <a:lnTo>
                    <a:pt x="46" y="402"/>
                  </a:lnTo>
                  <a:lnTo>
                    <a:pt x="46" y="401"/>
                  </a:lnTo>
                  <a:lnTo>
                    <a:pt x="43" y="399"/>
                  </a:lnTo>
                  <a:lnTo>
                    <a:pt x="43" y="399"/>
                  </a:lnTo>
                  <a:lnTo>
                    <a:pt x="40" y="398"/>
                  </a:lnTo>
                  <a:lnTo>
                    <a:pt x="40" y="398"/>
                  </a:lnTo>
                  <a:lnTo>
                    <a:pt x="39" y="398"/>
                  </a:lnTo>
                  <a:lnTo>
                    <a:pt x="38" y="398"/>
                  </a:lnTo>
                  <a:lnTo>
                    <a:pt x="38" y="399"/>
                  </a:lnTo>
                  <a:lnTo>
                    <a:pt x="36" y="401"/>
                  </a:lnTo>
                  <a:lnTo>
                    <a:pt x="36" y="401"/>
                  </a:lnTo>
                  <a:lnTo>
                    <a:pt x="35" y="401"/>
                  </a:lnTo>
                  <a:lnTo>
                    <a:pt x="35" y="398"/>
                  </a:lnTo>
                  <a:lnTo>
                    <a:pt x="35" y="394"/>
                  </a:lnTo>
                  <a:lnTo>
                    <a:pt x="35" y="394"/>
                  </a:lnTo>
                  <a:lnTo>
                    <a:pt x="35" y="393"/>
                  </a:lnTo>
                  <a:lnTo>
                    <a:pt x="33" y="391"/>
                  </a:lnTo>
                  <a:lnTo>
                    <a:pt x="32" y="388"/>
                  </a:lnTo>
                  <a:lnTo>
                    <a:pt x="31" y="388"/>
                  </a:lnTo>
                  <a:lnTo>
                    <a:pt x="15" y="381"/>
                  </a:lnTo>
                  <a:lnTo>
                    <a:pt x="14" y="381"/>
                  </a:lnTo>
                  <a:lnTo>
                    <a:pt x="13" y="381"/>
                  </a:lnTo>
                  <a:lnTo>
                    <a:pt x="13" y="381"/>
                  </a:lnTo>
                  <a:lnTo>
                    <a:pt x="10" y="381"/>
                  </a:lnTo>
                  <a:lnTo>
                    <a:pt x="8" y="381"/>
                  </a:lnTo>
                  <a:lnTo>
                    <a:pt x="7" y="383"/>
                  </a:lnTo>
                  <a:lnTo>
                    <a:pt x="4" y="381"/>
                  </a:lnTo>
                  <a:lnTo>
                    <a:pt x="0" y="380"/>
                  </a:lnTo>
                  <a:lnTo>
                    <a:pt x="0" y="380"/>
                  </a:lnTo>
                  <a:lnTo>
                    <a:pt x="2" y="377"/>
                  </a:lnTo>
                  <a:lnTo>
                    <a:pt x="2" y="373"/>
                  </a:lnTo>
                  <a:lnTo>
                    <a:pt x="3" y="369"/>
                  </a:lnTo>
                  <a:lnTo>
                    <a:pt x="2" y="366"/>
                  </a:lnTo>
                  <a:lnTo>
                    <a:pt x="2" y="365"/>
                  </a:lnTo>
                  <a:lnTo>
                    <a:pt x="2" y="362"/>
                  </a:lnTo>
                  <a:lnTo>
                    <a:pt x="3" y="361"/>
                  </a:lnTo>
                  <a:lnTo>
                    <a:pt x="7" y="359"/>
                  </a:lnTo>
                  <a:lnTo>
                    <a:pt x="8" y="359"/>
                  </a:lnTo>
                  <a:lnTo>
                    <a:pt x="10" y="358"/>
                  </a:lnTo>
                  <a:lnTo>
                    <a:pt x="13" y="352"/>
                  </a:lnTo>
                  <a:lnTo>
                    <a:pt x="15" y="351"/>
                  </a:lnTo>
                  <a:lnTo>
                    <a:pt x="15" y="350"/>
                  </a:lnTo>
                  <a:lnTo>
                    <a:pt x="17" y="346"/>
                  </a:lnTo>
                  <a:lnTo>
                    <a:pt x="17" y="346"/>
                  </a:lnTo>
                  <a:lnTo>
                    <a:pt x="20" y="341"/>
                  </a:lnTo>
                  <a:lnTo>
                    <a:pt x="21" y="340"/>
                  </a:lnTo>
                  <a:lnTo>
                    <a:pt x="24" y="339"/>
                  </a:lnTo>
                  <a:lnTo>
                    <a:pt x="26" y="339"/>
                  </a:lnTo>
                  <a:lnTo>
                    <a:pt x="26" y="339"/>
                  </a:lnTo>
                  <a:lnTo>
                    <a:pt x="28" y="337"/>
                  </a:lnTo>
                  <a:lnTo>
                    <a:pt x="28" y="337"/>
                  </a:lnTo>
                  <a:lnTo>
                    <a:pt x="29" y="336"/>
                  </a:lnTo>
                  <a:lnTo>
                    <a:pt x="29" y="336"/>
                  </a:lnTo>
                  <a:lnTo>
                    <a:pt x="33" y="336"/>
                  </a:lnTo>
                  <a:lnTo>
                    <a:pt x="35" y="336"/>
                  </a:lnTo>
                  <a:lnTo>
                    <a:pt x="38" y="334"/>
                  </a:lnTo>
                  <a:lnTo>
                    <a:pt x="39" y="334"/>
                  </a:lnTo>
                  <a:lnTo>
                    <a:pt x="43" y="329"/>
                  </a:lnTo>
                  <a:lnTo>
                    <a:pt x="43" y="329"/>
                  </a:lnTo>
                  <a:lnTo>
                    <a:pt x="44" y="329"/>
                  </a:lnTo>
                  <a:lnTo>
                    <a:pt x="46" y="329"/>
                  </a:lnTo>
                  <a:lnTo>
                    <a:pt x="46" y="328"/>
                  </a:lnTo>
                  <a:lnTo>
                    <a:pt x="46" y="326"/>
                  </a:lnTo>
                  <a:lnTo>
                    <a:pt x="44" y="323"/>
                  </a:lnTo>
                  <a:lnTo>
                    <a:pt x="44" y="323"/>
                  </a:lnTo>
                  <a:lnTo>
                    <a:pt x="46" y="321"/>
                  </a:lnTo>
                  <a:lnTo>
                    <a:pt x="50" y="321"/>
                  </a:lnTo>
                  <a:lnTo>
                    <a:pt x="50" y="319"/>
                  </a:lnTo>
                  <a:lnTo>
                    <a:pt x="50" y="316"/>
                  </a:lnTo>
                  <a:lnTo>
                    <a:pt x="51" y="314"/>
                  </a:lnTo>
                  <a:lnTo>
                    <a:pt x="51" y="312"/>
                  </a:lnTo>
                  <a:lnTo>
                    <a:pt x="53" y="311"/>
                  </a:lnTo>
                  <a:lnTo>
                    <a:pt x="57" y="308"/>
                  </a:lnTo>
                  <a:lnTo>
                    <a:pt x="60" y="307"/>
                  </a:lnTo>
                  <a:lnTo>
                    <a:pt x="60" y="305"/>
                  </a:lnTo>
                  <a:lnTo>
                    <a:pt x="60" y="303"/>
                  </a:lnTo>
                  <a:lnTo>
                    <a:pt x="60" y="301"/>
                  </a:lnTo>
                  <a:lnTo>
                    <a:pt x="64" y="303"/>
                  </a:lnTo>
                  <a:lnTo>
                    <a:pt x="67" y="301"/>
                  </a:lnTo>
                  <a:lnTo>
                    <a:pt x="71" y="301"/>
                  </a:lnTo>
                  <a:lnTo>
                    <a:pt x="73" y="300"/>
                  </a:lnTo>
                  <a:lnTo>
                    <a:pt x="76" y="297"/>
                  </a:lnTo>
                  <a:lnTo>
                    <a:pt x="80" y="290"/>
                  </a:lnTo>
                  <a:lnTo>
                    <a:pt x="83" y="287"/>
                  </a:lnTo>
                  <a:lnTo>
                    <a:pt x="91" y="287"/>
                  </a:lnTo>
                  <a:lnTo>
                    <a:pt x="94" y="286"/>
                  </a:lnTo>
                  <a:lnTo>
                    <a:pt x="96" y="285"/>
                  </a:lnTo>
                  <a:lnTo>
                    <a:pt x="94" y="283"/>
                  </a:lnTo>
                  <a:lnTo>
                    <a:pt x="94" y="283"/>
                  </a:lnTo>
                  <a:lnTo>
                    <a:pt x="93" y="282"/>
                  </a:lnTo>
                  <a:lnTo>
                    <a:pt x="93" y="282"/>
                  </a:lnTo>
                  <a:lnTo>
                    <a:pt x="93" y="281"/>
                  </a:lnTo>
                  <a:lnTo>
                    <a:pt x="93" y="279"/>
                  </a:lnTo>
                  <a:lnTo>
                    <a:pt x="98" y="275"/>
                  </a:lnTo>
                  <a:lnTo>
                    <a:pt x="100" y="274"/>
                  </a:lnTo>
                  <a:lnTo>
                    <a:pt x="101" y="274"/>
                  </a:lnTo>
                  <a:lnTo>
                    <a:pt x="103" y="272"/>
                  </a:lnTo>
                  <a:lnTo>
                    <a:pt x="104" y="274"/>
                  </a:lnTo>
                  <a:lnTo>
                    <a:pt x="108" y="275"/>
                  </a:lnTo>
                  <a:lnTo>
                    <a:pt x="109" y="274"/>
                  </a:lnTo>
                  <a:lnTo>
                    <a:pt x="111" y="267"/>
                  </a:lnTo>
                  <a:lnTo>
                    <a:pt x="112" y="265"/>
                  </a:lnTo>
                  <a:lnTo>
                    <a:pt x="112" y="265"/>
                  </a:lnTo>
                  <a:lnTo>
                    <a:pt x="114" y="264"/>
                  </a:lnTo>
                  <a:lnTo>
                    <a:pt x="114" y="263"/>
                  </a:lnTo>
                  <a:lnTo>
                    <a:pt x="112" y="260"/>
                  </a:lnTo>
                  <a:lnTo>
                    <a:pt x="112" y="260"/>
                  </a:lnTo>
                  <a:lnTo>
                    <a:pt x="101" y="267"/>
                  </a:lnTo>
                  <a:lnTo>
                    <a:pt x="98" y="268"/>
                  </a:lnTo>
                  <a:lnTo>
                    <a:pt x="98" y="268"/>
                  </a:lnTo>
                  <a:lnTo>
                    <a:pt x="93" y="268"/>
                  </a:lnTo>
                  <a:lnTo>
                    <a:pt x="90" y="268"/>
                  </a:lnTo>
                  <a:lnTo>
                    <a:pt x="90" y="268"/>
                  </a:lnTo>
                  <a:lnTo>
                    <a:pt x="89" y="268"/>
                  </a:lnTo>
                  <a:lnTo>
                    <a:pt x="86" y="271"/>
                  </a:lnTo>
                  <a:lnTo>
                    <a:pt x="85" y="274"/>
                  </a:lnTo>
                  <a:lnTo>
                    <a:pt x="82" y="275"/>
                  </a:lnTo>
                  <a:lnTo>
                    <a:pt x="75" y="278"/>
                  </a:lnTo>
                  <a:lnTo>
                    <a:pt x="62" y="281"/>
                  </a:lnTo>
                  <a:lnTo>
                    <a:pt x="61" y="281"/>
                  </a:lnTo>
                  <a:lnTo>
                    <a:pt x="60" y="281"/>
                  </a:lnTo>
                  <a:lnTo>
                    <a:pt x="58" y="281"/>
                  </a:lnTo>
                  <a:lnTo>
                    <a:pt x="57" y="281"/>
                  </a:lnTo>
                  <a:lnTo>
                    <a:pt x="57" y="282"/>
                  </a:lnTo>
                  <a:lnTo>
                    <a:pt x="56" y="282"/>
                  </a:lnTo>
                  <a:lnTo>
                    <a:pt x="54" y="283"/>
                  </a:lnTo>
                  <a:lnTo>
                    <a:pt x="54" y="287"/>
                  </a:lnTo>
                  <a:lnTo>
                    <a:pt x="54" y="289"/>
                  </a:lnTo>
                  <a:lnTo>
                    <a:pt x="53" y="290"/>
                  </a:lnTo>
                  <a:lnTo>
                    <a:pt x="51" y="292"/>
                  </a:lnTo>
                  <a:lnTo>
                    <a:pt x="49" y="294"/>
                  </a:lnTo>
                  <a:lnTo>
                    <a:pt x="47" y="296"/>
                  </a:lnTo>
                  <a:lnTo>
                    <a:pt x="46" y="296"/>
                  </a:lnTo>
                  <a:lnTo>
                    <a:pt x="44" y="296"/>
                  </a:lnTo>
                  <a:lnTo>
                    <a:pt x="44" y="296"/>
                  </a:lnTo>
                  <a:lnTo>
                    <a:pt x="43" y="296"/>
                  </a:lnTo>
                  <a:lnTo>
                    <a:pt x="43" y="294"/>
                  </a:lnTo>
                  <a:lnTo>
                    <a:pt x="43" y="292"/>
                  </a:lnTo>
                  <a:lnTo>
                    <a:pt x="46" y="279"/>
                  </a:lnTo>
                  <a:lnTo>
                    <a:pt x="46" y="278"/>
                  </a:lnTo>
                  <a:lnTo>
                    <a:pt x="46" y="278"/>
                  </a:lnTo>
                  <a:lnTo>
                    <a:pt x="46" y="276"/>
                  </a:lnTo>
                  <a:lnTo>
                    <a:pt x="51" y="274"/>
                  </a:lnTo>
                  <a:lnTo>
                    <a:pt x="51" y="274"/>
                  </a:lnTo>
                  <a:lnTo>
                    <a:pt x="53" y="272"/>
                  </a:lnTo>
                  <a:lnTo>
                    <a:pt x="53" y="272"/>
                  </a:lnTo>
                  <a:lnTo>
                    <a:pt x="56" y="267"/>
                  </a:lnTo>
                  <a:lnTo>
                    <a:pt x="56" y="265"/>
                  </a:lnTo>
                  <a:lnTo>
                    <a:pt x="57" y="263"/>
                  </a:lnTo>
                  <a:lnTo>
                    <a:pt x="57" y="258"/>
                  </a:lnTo>
                  <a:lnTo>
                    <a:pt x="57" y="254"/>
                  </a:lnTo>
                  <a:lnTo>
                    <a:pt x="57" y="254"/>
                  </a:lnTo>
                  <a:lnTo>
                    <a:pt x="56" y="246"/>
                  </a:lnTo>
                  <a:lnTo>
                    <a:pt x="56" y="245"/>
                  </a:lnTo>
                  <a:lnTo>
                    <a:pt x="56" y="243"/>
                  </a:lnTo>
                  <a:lnTo>
                    <a:pt x="56" y="243"/>
                  </a:lnTo>
                  <a:lnTo>
                    <a:pt x="54" y="242"/>
                  </a:lnTo>
                  <a:lnTo>
                    <a:pt x="53" y="240"/>
                  </a:lnTo>
                  <a:lnTo>
                    <a:pt x="51" y="239"/>
                  </a:lnTo>
                  <a:lnTo>
                    <a:pt x="51" y="238"/>
                  </a:lnTo>
                  <a:lnTo>
                    <a:pt x="50" y="238"/>
                  </a:lnTo>
                  <a:lnTo>
                    <a:pt x="50" y="238"/>
                  </a:lnTo>
                  <a:lnTo>
                    <a:pt x="49" y="238"/>
                  </a:lnTo>
                  <a:lnTo>
                    <a:pt x="47" y="238"/>
                  </a:lnTo>
                  <a:lnTo>
                    <a:pt x="47" y="238"/>
                  </a:lnTo>
                  <a:lnTo>
                    <a:pt x="46" y="236"/>
                  </a:lnTo>
                  <a:lnTo>
                    <a:pt x="46" y="235"/>
                  </a:lnTo>
                  <a:lnTo>
                    <a:pt x="46" y="234"/>
                  </a:lnTo>
                  <a:lnTo>
                    <a:pt x="46" y="232"/>
                  </a:lnTo>
                  <a:lnTo>
                    <a:pt x="44" y="229"/>
                  </a:lnTo>
                  <a:lnTo>
                    <a:pt x="42" y="224"/>
                  </a:lnTo>
                  <a:lnTo>
                    <a:pt x="42" y="221"/>
                  </a:lnTo>
                  <a:lnTo>
                    <a:pt x="42" y="221"/>
                  </a:lnTo>
                  <a:lnTo>
                    <a:pt x="40" y="218"/>
                  </a:lnTo>
                  <a:lnTo>
                    <a:pt x="40" y="218"/>
                  </a:lnTo>
                  <a:lnTo>
                    <a:pt x="40" y="217"/>
                  </a:lnTo>
                  <a:lnTo>
                    <a:pt x="40" y="217"/>
                  </a:lnTo>
                  <a:lnTo>
                    <a:pt x="40" y="216"/>
                  </a:lnTo>
                  <a:lnTo>
                    <a:pt x="43" y="213"/>
                  </a:lnTo>
                  <a:lnTo>
                    <a:pt x="43" y="213"/>
                  </a:lnTo>
                  <a:lnTo>
                    <a:pt x="43" y="211"/>
                  </a:lnTo>
                  <a:lnTo>
                    <a:pt x="44" y="209"/>
                  </a:lnTo>
                  <a:lnTo>
                    <a:pt x="44" y="207"/>
                  </a:lnTo>
                  <a:lnTo>
                    <a:pt x="46" y="207"/>
                  </a:lnTo>
                  <a:lnTo>
                    <a:pt x="46" y="206"/>
                  </a:lnTo>
                  <a:lnTo>
                    <a:pt x="46" y="204"/>
                  </a:lnTo>
                  <a:lnTo>
                    <a:pt x="46" y="204"/>
                  </a:lnTo>
                  <a:lnTo>
                    <a:pt x="46" y="203"/>
                  </a:lnTo>
                  <a:lnTo>
                    <a:pt x="49" y="202"/>
                  </a:lnTo>
                  <a:lnTo>
                    <a:pt x="51" y="196"/>
                  </a:lnTo>
                  <a:lnTo>
                    <a:pt x="51" y="195"/>
                  </a:lnTo>
                  <a:lnTo>
                    <a:pt x="53" y="193"/>
                  </a:lnTo>
                  <a:lnTo>
                    <a:pt x="54" y="192"/>
                  </a:lnTo>
                  <a:lnTo>
                    <a:pt x="57" y="191"/>
                  </a:lnTo>
                  <a:lnTo>
                    <a:pt x="58" y="187"/>
                  </a:lnTo>
                  <a:lnTo>
                    <a:pt x="60" y="185"/>
                  </a:lnTo>
                  <a:lnTo>
                    <a:pt x="64" y="185"/>
                  </a:lnTo>
                  <a:lnTo>
                    <a:pt x="71" y="182"/>
                  </a:lnTo>
                  <a:lnTo>
                    <a:pt x="75" y="180"/>
                  </a:lnTo>
                  <a:lnTo>
                    <a:pt x="76" y="177"/>
                  </a:lnTo>
                  <a:lnTo>
                    <a:pt x="76" y="174"/>
                  </a:lnTo>
                  <a:lnTo>
                    <a:pt x="76" y="174"/>
                  </a:lnTo>
                  <a:lnTo>
                    <a:pt x="78" y="173"/>
                  </a:lnTo>
                  <a:lnTo>
                    <a:pt x="78" y="173"/>
                  </a:lnTo>
                  <a:lnTo>
                    <a:pt x="82" y="169"/>
                  </a:lnTo>
                  <a:lnTo>
                    <a:pt x="85" y="164"/>
                  </a:lnTo>
                  <a:lnTo>
                    <a:pt x="85" y="163"/>
                  </a:lnTo>
                  <a:lnTo>
                    <a:pt x="85" y="162"/>
                  </a:lnTo>
                  <a:lnTo>
                    <a:pt x="85" y="160"/>
                  </a:lnTo>
                  <a:lnTo>
                    <a:pt x="86" y="159"/>
                  </a:lnTo>
                  <a:lnTo>
                    <a:pt x="86" y="159"/>
                  </a:lnTo>
                  <a:lnTo>
                    <a:pt x="90" y="155"/>
                  </a:lnTo>
                  <a:lnTo>
                    <a:pt x="90" y="153"/>
                  </a:lnTo>
                  <a:lnTo>
                    <a:pt x="91" y="152"/>
                  </a:lnTo>
                  <a:lnTo>
                    <a:pt x="93" y="152"/>
                  </a:lnTo>
                  <a:lnTo>
                    <a:pt x="93" y="148"/>
                  </a:lnTo>
                  <a:lnTo>
                    <a:pt x="93" y="146"/>
                  </a:lnTo>
                  <a:lnTo>
                    <a:pt x="93" y="144"/>
                  </a:lnTo>
                  <a:lnTo>
                    <a:pt x="93" y="144"/>
                  </a:lnTo>
                  <a:lnTo>
                    <a:pt x="94" y="142"/>
                  </a:lnTo>
                  <a:lnTo>
                    <a:pt x="96" y="139"/>
                  </a:lnTo>
                  <a:lnTo>
                    <a:pt x="96" y="137"/>
                  </a:lnTo>
                  <a:lnTo>
                    <a:pt x="96" y="135"/>
                  </a:lnTo>
                  <a:lnTo>
                    <a:pt x="97" y="135"/>
                  </a:lnTo>
                  <a:lnTo>
                    <a:pt x="100" y="133"/>
                  </a:lnTo>
                  <a:lnTo>
                    <a:pt x="101" y="131"/>
                  </a:lnTo>
                  <a:lnTo>
                    <a:pt x="103" y="130"/>
                  </a:lnTo>
                  <a:lnTo>
                    <a:pt x="103" y="128"/>
                  </a:lnTo>
                  <a:lnTo>
                    <a:pt x="103" y="128"/>
                  </a:lnTo>
                  <a:lnTo>
                    <a:pt x="103" y="124"/>
                  </a:lnTo>
                  <a:lnTo>
                    <a:pt x="103" y="122"/>
                  </a:lnTo>
                  <a:lnTo>
                    <a:pt x="104" y="122"/>
                  </a:lnTo>
                  <a:lnTo>
                    <a:pt x="105" y="122"/>
                  </a:lnTo>
                  <a:lnTo>
                    <a:pt x="108" y="119"/>
                  </a:lnTo>
                  <a:lnTo>
                    <a:pt x="109" y="119"/>
                  </a:lnTo>
                  <a:lnTo>
                    <a:pt x="112" y="119"/>
                  </a:lnTo>
                  <a:lnTo>
                    <a:pt x="115" y="117"/>
                  </a:lnTo>
                  <a:lnTo>
                    <a:pt x="115" y="117"/>
                  </a:lnTo>
                  <a:lnTo>
                    <a:pt x="116" y="117"/>
                  </a:lnTo>
                  <a:lnTo>
                    <a:pt x="118" y="116"/>
                  </a:lnTo>
                  <a:lnTo>
                    <a:pt x="118" y="117"/>
                  </a:lnTo>
                  <a:lnTo>
                    <a:pt x="122" y="119"/>
                  </a:lnTo>
                  <a:lnTo>
                    <a:pt x="123" y="119"/>
                  </a:lnTo>
                  <a:lnTo>
                    <a:pt x="123" y="119"/>
                  </a:lnTo>
                  <a:lnTo>
                    <a:pt x="125" y="119"/>
                  </a:lnTo>
                  <a:lnTo>
                    <a:pt x="126" y="117"/>
                  </a:lnTo>
                  <a:lnTo>
                    <a:pt x="127" y="116"/>
                  </a:lnTo>
                  <a:lnTo>
                    <a:pt x="129" y="115"/>
                  </a:lnTo>
                  <a:lnTo>
                    <a:pt x="129" y="115"/>
                  </a:lnTo>
                  <a:lnTo>
                    <a:pt x="129" y="113"/>
                  </a:lnTo>
                  <a:lnTo>
                    <a:pt x="127" y="112"/>
                  </a:lnTo>
                  <a:lnTo>
                    <a:pt x="126" y="110"/>
                  </a:lnTo>
                  <a:lnTo>
                    <a:pt x="126" y="110"/>
                  </a:lnTo>
                  <a:lnTo>
                    <a:pt x="126" y="109"/>
                  </a:lnTo>
                  <a:lnTo>
                    <a:pt x="125" y="108"/>
                  </a:lnTo>
                  <a:lnTo>
                    <a:pt x="125" y="106"/>
                  </a:lnTo>
                  <a:lnTo>
                    <a:pt x="126" y="105"/>
                  </a:lnTo>
                  <a:lnTo>
                    <a:pt x="126" y="105"/>
                  </a:lnTo>
                  <a:lnTo>
                    <a:pt x="129" y="101"/>
                  </a:lnTo>
                  <a:lnTo>
                    <a:pt x="129" y="101"/>
                  </a:lnTo>
                  <a:lnTo>
                    <a:pt x="130" y="98"/>
                  </a:lnTo>
                  <a:lnTo>
                    <a:pt x="130" y="97"/>
                  </a:lnTo>
                  <a:lnTo>
                    <a:pt x="130" y="97"/>
                  </a:lnTo>
                  <a:lnTo>
                    <a:pt x="132" y="95"/>
                  </a:lnTo>
                  <a:lnTo>
                    <a:pt x="133" y="94"/>
                  </a:lnTo>
                  <a:lnTo>
                    <a:pt x="133" y="94"/>
                  </a:lnTo>
                  <a:lnTo>
                    <a:pt x="134" y="91"/>
                  </a:lnTo>
                  <a:lnTo>
                    <a:pt x="134" y="90"/>
                  </a:lnTo>
                  <a:lnTo>
                    <a:pt x="137" y="88"/>
                  </a:lnTo>
                  <a:lnTo>
                    <a:pt x="138" y="91"/>
                  </a:lnTo>
                  <a:lnTo>
                    <a:pt x="140" y="92"/>
                  </a:lnTo>
                  <a:lnTo>
                    <a:pt x="140" y="95"/>
                  </a:lnTo>
                  <a:lnTo>
                    <a:pt x="140" y="98"/>
                  </a:lnTo>
                  <a:lnTo>
                    <a:pt x="140" y="101"/>
                  </a:lnTo>
                  <a:lnTo>
                    <a:pt x="140" y="101"/>
                  </a:lnTo>
                  <a:lnTo>
                    <a:pt x="141" y="102"/>
                  </a:lnTo>
                  <a:lnTo>
                    <a:pt x="143" y="104"/>
                  </a:lnTo>
                  <a:lnTo>
                    <a:pt x="143" y="105"/>
                  </a:lnTo>
                  <a:lnTo>
                    <a:pt x="144" y="104"/>
                  </a:lnTo>
                  <a:lnTo>
                    <a:pt x="145" y="102"/>
                  </a:lnTo>
                  <a:lnTo>
                    <a:pt x="145" y="101"/>
                  </a:lnTo>
                  <a:lnTo>
                    <a:pt x="148" y="99"/>
                  </a:lnTo>
                  <a:lnTo>
                    <a:pt x="148" y="98"/>
                  </a:lnTo>
                  <a:lnTo>
                    <a:pt x="151" y="97"/>
                  </a:lnTo>
                  <a:lnTo>
                    <a:pt x="152" y="94"/>
                  </a:lnTo>
                  <a:lnTo>
                    <a:pt x="154" y="94"/>
                  </a:lnTo>
                  <a:lnTo>
                    <a:pt x="155" y="91"/>
                  </a:lnTo>
                  <a:lnTo>
                    <a:pt x="155" y="91"/>
                  </a:lnTo>
                  <a:lnTo>
                    <a:pt x="158" y="90"/>
                  </a:lnTo>
                  <a:lnTo>
                    <a:pt x="159" y="88"/>
                  </a:lnTo>
                  <a:lnTo>
                    <a:pt x="161" y="86"/>
                  </a:lnTo>
                  <a:lnTo>
                    <a:pt x="162" y="83"/>
                  </a:lnTo>
                  <a:lnTo>
                    <a:pt x="163" y="80"/>
                  </a:lnTo>
                  <a:lnTo>
                    <a:pt x="163" y="79"/>
                  </a:lnTo>
                  <a:lnTo>
                    <a:pt x="165" y="77"/>
                  </a:lnTo>
                  <a:lnTo>
                    <a:pt x="170" y="74"/>
                  </a:lnTo>
                  <a:lnTo>
                    <a:pt x="170" y="73"/>
                  </a:lnTo>
                  <a:lnTo>
                    <a:pt x="170" y="73"/>
                  </a:lnTo>
                  <a:lnTo>
                    <a:pt x="173" y="68"/>
                  </a:lnTo>
                  <a:lnTo>
                    <a:pt x="173" y="66"/>
                  </a:lnTo>
                  <a:lnTo>
                    <a:pt x="174" y="65"/>
                  </a:lnTo>
                  <a:lnTo>
                    <a:pt x="176" y="63"/>
                  </a:lnTo>
                  <a:lnTo>
                    <a:pt x="177" y="63"/>
                  </a:lnTo>
                  <a:lnTo>
                    <a:pt x="177" y="63"/>
                  </a:lnTo>
                  <a:lnTo>
                    <a:pt x="180" y="63"/>
                  </a:lnTo>
                  <a:lnTo>
                    <a:pt x="181" y="63"/>
                  </a:lnTo>
                  <a:lnTo>
                    <a:pt x="184" y="63"/>
                  </a:lnTo>
                  <a:lnTo>
                    <a:pt x="190" y="63"/>
                  </a:lnTo>
                  <a:lnTo>
                    <a:pt x="192" y="63"/>
                  </a:lnTo>
                  <a:lnTo>
                    <a:pt x="192" y="63"/>
                  </a:lnTo>
                  <a:lnTo>
                    <a:pt x="195" y="63"/>
                  </a:lnTo>
                  <a:lnTo>
                    <a:pt x="198" y="63"/>
                  </a:lnTo>
                  <a:lnTo>
                    <a:pt x="202" y="63"/>
                  </a:lnTo>
                  <a:lnTo>
                    <a:pt x="205" y="63"/>
                  </a:lnTo>
                  <a:lnTo>
                    <a:pt x="206" y="63"/>
                  </a:lnTo>
                  <a:lnTo>
                    <a:pt x="210" y="63"/>
                  </a:lnTo>
                  <a:lnTo>
                    <a:pt x="215" y="63"/>
                  </a:lnTo>
                  <a:lnTo>
                    <a:pt x="217" y="63"/>
                  </a:lnTo>
                  <a:lnTo>
                    <a:pt x="223" y="62"/>
                  </a:lnTo>
                  <a:lnTo>
                    <a:pt x="224" y="62"/>
                  </a:lnTo>
                  <a:lnTo>
                    <a:pt x="228" y="63"/>
                  </a:lnTo>
                  <a:lnTo>
                    <a:pt x="230" y="63"/>
                  </a:lnTo>
                  <a:lnTo>
                    <a:pt x="230" y="63"/>
                  </a:lnTo>
                  <a:lnTo>
                    <a:pt x="231" y="63"/>
                  </a:lnTo>
                  <a:lnTo>
                    <a:pt x="233" y="63"/>
                  </a:lnTo>
                  <a:lnTo>
                    <a:pt x="234" y="62"/>
                  </a:lnTo>
                  <a:lnTo>
                    <a:pt x="234" y="61"/>
                  </a:lnTo>
                  <a:lnTo>
                    <a:pt x="235" y="61"/>
                  </a:lnTo>
                  <a:lnTo>
                    <a:pt x="237" y="58"/>
                  </a:lnTo>
                  <a:lnTo>
                    <a:pt x="237" y="55"/>
                  </a:lnTo>
                  <a:lnTo>
                    <a:pt x="239" y="52"/>
                  </a:lnTo>
                  <a:lnTo>
                    <a:pt x="239" y="52"/>
                  </a:lnTo>
                  <a:lnTo>
                    <a:pt x="241" y="51"/>
                  </a:lnTo>
                  <a:lnTo>
                    <a:pt x="241" y="48"/>
                  </a:lnTo>
                  <a:lnTo>
                    <a:pt x="242" y="47"/>
                  </a:lnTo>
                  <a:lnTo>
                    <a:pt x="242" y="45"/>
                  </a:lnTo>
                  <a:lnTo>
                    <a:pt x="244" y="43"/>
                  </a:lnTo>
                  <a:lnTo>
                    <a:pt x="246" y="39"/>
                  </a:lnTo>
                  <a:lnTo>
                    <a:pt x="248" y="39"/>
                  </a:lnTo>
                  <a:lnTo>
                    <a:pt x="251" y="39"/>
                  </a:lnTo>
                  <a:lnTo>
                    <a:pt x="257" y="36"/>
                  </a:lnTo>
                  <a:lnTo>
                    <a:pt x="259" y="36"/>
                  </a:lnTo>
                  <a:lnTo>
                    <a:pt x="259" y="36"/>
                  </a:lnTo>
                  <a:lnTo>
                    <a:pt x="260" y="33"/>
                  </a:lnTo>
                  <a:lnTo>
                    <a:pt x="263" y="30"/>
                  </a:lnTo>
                  <a:lnTo>
                    <a:pt x="264" y="29"/>
                  </a:lnTo>
                  <a:lnTo>
                    <a:pt x="266" y="27"/>
                  </a:lnTo>
                  <a:lnTo>
                    <a:pt x="266" y="26"/>
                  </a:lnTo>
                  <a:lnTo>
                    <a:pt x="266" y="25"/>
                  </a:lnTo>
                  <a:lnTo>
                    <a:pt x="264" y="25"/>
                  </a:lnTo>
                  <a:lnTo>
                    <a:pt x="264" y="23"/>
                  </a:lnTo>
                  <a:lnTo>
                    <a:pt x="264" y="22"/>
                  </a:lnTo>
                  <a:lnTo>
                    <a:pt x="264" y="19"/>
                  </a:lnTo>
                  <a:lnTo>
                    <a:pt x="264" y="19"/>
                  </a:lnTo>
                  <a:lnTo>
                    <a:pt x="266" y="18"/>
                  </a:lnTo>
                  <a:lnTo>
                    <a:pt x="266" y="16"/>
                  </a:lnTo>
                  <a:lnTo>
                    <a:pt x="267" y="16"/>
                  </a:lnTo>
                  <a:lnTo>
                    <a:pt x="267" y="15"/>
                  </a:lnTo>
                  <a:lnTo>
                    <a:pt x="268" y="15"/>
                  </a:lnTo>
                  <a:lnTo>
                    <a:pt x="270" y="15"/>
                  </a:lnTo>
                  <a:lnTo>
                    <a:pt x="271" y="14"/>
                  </a:lnTo>
                  <a:lnTo>
                    <a:pt x="277" y="16"/>
                  </a:lnTo>
                  <a:lnTo>
                    <a:pt x="281" y="18"/>
                  </a:lnTo>
                  <a:lnTo>
                    <a:pt x="282" y="21"/>
                  </a:lnTo>
                  <a:lnTo>
                    <a:pt x="284" y="22"/>
                  </a:lnTo>
                  <a:lnTo>
                    <a:pt x="285" y="22"/>
                  </a:lnTo>
                  <a:lnTo>
                    <a:pt x="286" y="22"/>
                  </a:lnTo>
                  <a:lnTo>
                    <a:pt x="289" y="25"/>
                  </a:lnTo>
                  <a:lnTo>
                    <a:pt x="291" y="25"/>
                  </a:lnTo>
                  <a:lnTo>
                    <a:pt x="291" y="26"/>
                  </a:lnTo>
                  <a:lnTo>
                    <a:pt x="291" y="27"/>
                  </a:lnTo>
                  <a:lnTo>
                    <a:pt x="292" y="29"/>
                  </a:lnTo>
                  <a:lnTo>
                    <a:pt x="293" y="29"/>
                  </a:lnTo>
                  <a:lnTo>
                    <a:pt x="293" y="29"/>
                  </a:lnTo>
                  <a:lnTo>
                    <a:pt x="295" y="29"/>
                  </a:lnTo>
                  <a:lnTo>
                    <a:pt x="295" y="27"/>
                  </a:lnTo>
                  <a:lnTo>
                    <a:pt x="296" y="27"/>
                  </a:lnTo>
                  <a:lnTo>
                    <a:pt x="299" y="29"/>
                  </a:lnTo>
                  <a:lnTo>
                    <a:pt x="306" y="27"/>
                  </a:lnTo>
                  <a:lnTo>
                    <a:pt x="314" y="30"/>
                  </a:lnTo>
                  <a:lnTo>
                    <a:pt x="324" y="32"/>
                  </a:lnTo>
                  <a:lnTo>
                    <a:pt x="327" y="33"/>
                  </a:lnTo>
                  <a:lnTo>
                    <a:pt x="328" y="33"/>
                  </a:lnTo>
                  <a:lnTo>
                    <a:pt x="331" y="34"/>
                  </a:lnTo>
                  <a:lnTo>
                    <a:pt x="332" y="34"/>
                  </a:lnTo>
                  <a:lnTo>
                    <a:pt x="333" y="36"/>
                  </a:lnTo>
                  <a:lnTo>
                    <a:pt x="335" y="37"/>
                  </a:lnTo>
                  <a:lnTo>
                    <a:pt x="335" y="37"/>
                  </a:lnTo>
                  <a:lnTo>
                    <a:pt x="336" y="36"/>
                  </a:lnTo>
                  <a:lnTo>
                    <a:pt x="338" y="36"/>
                  </a:lnTo>
                  <a:lnTo>
                    <a:pt x="339" y="34"/>
                  </a:lnTo>
                  <a:lnTo>
                    <a:pt x="339" y="33"/>
                  </a:lnTo>
                  <a:lnTo>
                    <a:pt x="342" y="30"/>
                  </a:lnTo>
                  <a:lnTo>
                    <a:pt x="345" y="27"/>
                  </a:lnTo>
                  <a:lnTo>
                    <a:pt x="354" y="27"/>
                  </a:lnTo>
                  <a:lnTo>
                    <a:pt x="358" y="27"/>
                  </a:lnTo>
                  <a:lnTo>
                    <a:pt x="360" y="27"/>
                  </a:lnTo>
                  <a:lnTo>
                    <a:pt x="361" y="27"/>
                  </a:lnTo>
                  <a:lnTo>
                    <a:pt x="372" y="33"/>
                  </a:lnTo>
                  <a:lnTo>
                    <a:pt x="369" y="39"/>
                  </a:lnTo>
                  <a:lnTo>
                    <a:pt x="371" y="39"/>
                  </a:lnTo>
                  <a:lnTo>
                    <a:pt x="372" y="41"/>
                  </a:lnTo>
                  <a:lnTo>
                    <a:pt x="374" y="45"/>
                  </a:lnTo>
                  <a:lnTo>
                    <a:pt x="375" y="50"/>
                  </a:lnTo>
                  <a:lnTo>
                    <a:pt x="381" y="51"/>
                  </a:lnTo>
                  <a:lnTo>
                    <a:pt x="385" y="55"/>
                  </a:lnTo>
                  <a:lnTo>
                    <a:pt x="386" y="62"/>
                  </a:lnTo>
                  <a:lnTo>
                    <a:pt x="390" y="65"/>
                  </a:lnTo>
                  <a:lnTo>
                    <a:pt x="394" y="68"/>
                  </a:lnTo>
                  <a:lnTo>
                    <a:pt x="397" y="72"/>
                  </a:lnTo>
                  <a:lnTo>
                    <a:pt x="400" y="77"/>
                  </a:lnTo>
                  <a:lnTo>
                    <a:pt x="398" y="83"/>
                  </a:lnTo>
                  <a:lnTo>
                    <a:pt x="396" y="83"/>
                  </a:lnTo>
                  <a:lnTo>
                    <a:pt x="393" y="79"/>
                  </a:lnTo>
                  <a:lnTo>
                    <a:pt x="386" y="74"/>
                  </a:lnTo>
                  <a:lnTo>
                    <a:pt x="382" y="74"/>
                  </a:lnTo>
                  <a:lnTo>
                    <a:pt x="379" y="77"/>
                  </a:lnTo>
                  <a:lnTo>
                    <a:pt x="378" y="79"/>
                  </a:lnTo>
                  <a:lnTo>
                    <a:pt x="378" y="80"/>
                  </a:lnTo>
                  <a:lnTo>
                    <a:pt x="376" y="84"/>
                  </a:lnTo>
                  <a:lnTo>
                    <a:pt x="375" y="87"/>
                  </a:lnTo>
                  <a:lnTo>
                    <a:pt x="374" y="90"/>
                  </a:lnTo>
                  <a:lnTo>
                    <a:pt x="374" y="91"/>
                  </a:lnTo>
                  <a:lnTo>
                    <a:pt x="372" y="94"/>
                  </a:lnTo>
                  <a:lnTo>
                    <a:pt x="372" y="98"/>
                  </a:lnTo>
                  <a:lnTo>
                    <a:pt x="371" y="116"/>
                  </a:lnTo>
                  <a:lnTo>
                    <a:pt x="371" y="120"/>
                  </a:lnTo>
                  <a:lnTo>
                    <a:pt x="372" y="126"/>
                  </a:lnTo>
                  <a:lnTo>
                    <a:pt x="374" y="127"/>
                  </a:lnTo>
                  <a:lnTo>
                    <a:pt x="375" y="127"/>
                  </a:lnTo>
                  <a:lnTo>
                    <a:pt x="378" y="128"/>
                  </a:lnTo>
                  <a:lnTo>
                    <a:pt x="379" y="130"/>
                  </a:lnTo>
                  <a:lnTo>
                    <a:pt x="381" y="131"/>
                  </a:lnTo>
                  <a:lnTo>
                    <a:pt x="381" y="133"/>
                  </a:lnTo>
                  <a:lnTo>
                    <a:pt x="386" y="135"/>
                  </a:lnTo>
                  <a:lnTo>
                    <a:pt x="389" y="138"/>
                  </a:lnTo>
                  <a:lnTo>
                    <a:pt x="403" y="144"/>
                  </a:lnTo>
                  <a:lnTo>
                    <a:pt x="416" y="145"/>
                  </a:lnTo>
                  <a:lnTo>
                    <a:pt x="419" y="144"/>
                  </a:lnTo>
                  <a:lnTo>
                    <a:pt x="423" y="144"/>
                  </a:lnTo>
                  <a:lnTo>
                    <a:pt x="425" y="144"/>
                  </a:lnTo>
                  <a:lnTo>
                    <a:pt x="428" y="142"/>
                  </a:lnTo>
                  <a:lnTo>
                    <a:pt x="436" y="144"/>
                  </a:lnTo>
                  <a:lnTo>
                    <a:pt x="441" y="142"/>
                  </a:lnTo>
                  <a:lnTo>
                    <a:pt x="446" y="141"/>
                  </a:lnTo>
                  <a:lnTo>
                    <a:pt x="447" y="139"/>
                  </a:lnTo>
                  <a:lnTo>
                    <a:pt x="447" y="138"/>
                  </a:lnTo>
                  <a:lnTo>
                    <a:pt x="455" y="133"/>
                  </a:lnTo>
                  <a:lnTo>
                    <a:pt x="457" y="130"/>
                  </a:lnTo>
                  <a:lnTo>
                    <a:pt x="455" y="127"/>
                  </a:lnTo>
                  <a:lnTo>
                    <a:pt x="454" y="122"/>
                  </a:lnTo>
                  <a:lnTo>
                    <a:pt x="452" y="120"/>
                  </a:lnTo>
                  <a:lnTo>
                    <a:pt x="454" y="119"/>
                  </a:lnTo>
                  <a:lnTo>
                    <a:pt x="455" y="116"/>
                  </a:lnTo>
                  <a:lnTo>
                    <a:pt x="459" y="115"/>
                  </a:lnTo>
                  <a:lnTo>
                    <a:pt x="465" y="112"/>
                  </a:lnTo>
                  <a:lnTo>
                    <a:pt x="466" y="110"/>
                  </a:lnTo>
                  <a:lnTo>
                    <a:pt x="466" y="110"/>
                  </a:lnTo>
                  <a:lnTo>
                    <a:pt x="472" y="109"/>
                  </a:lnTo>
                  <a:lnTo>
                    <a:pt x="483" y="101"/>
                  </a:lnTo>
                  <a:lnTo>
                    <a:pt x="493" y="91"/>
                  </a:lnTo>
                  <a:lnTo>
                    <a:pt x="495" y="87"/>
                  </a:lnTo>
                  <a:lnTo>
                    <a:pt x="494" y="83"/>
                  </a:lnTo>
                  <a:lnTo>
                    <a:pt x="493" y="83"/>
                  </a:lnTo>
                  <a:lnTo>
                    <a:pt x="491" y="83"/>
                  </a:lnTo>
                  <a:lnTo>
                    <a:pt x="488" y="83"/>
                  </a:lnTo>
                  <a:lnTo>
                    <a:pt x="487" y="83"/>
                  </a:lnTo>
                  <a:lnTo>
                    <a:pt x="486" y="81"/>
                  </a:lnTo>
                  <a:lnTo>
                    <a:pt x="486" y="81"/>
                  </a:lnTo>
                  <a:lnTo>
                    <a:pt x="486" y="80"/>
                  </a:lnTo>
                  <a:lnTo>
                    <a:pt x="494" y="80"/>
                  </a:lnTo>
                  <a:lnTo>
                    <a:pt x="499" y="80"/>
                  </a:lnTo>
                  <a:lnTo>
                    <a:pt x="501" y="79"/>
                  </a:lnTo>
                  <a:lnTo>
                    <a:pt x="502" y="79"/>
                  </a:lnTo>
                  <a:lnTo>
                    <a:pt x="504" y="77"/>
                  </a:lnTo>
                  <a:lnTo>
                    <a:pt x="506" y="74"/>
                  </a:lnTo>
                  <a:lnTo>
                    <a:pt x="508" y="74"/>
                  </a:lnTo>
                  <a:lnTo>
                    <a:pt x="516" y="72"/>
                  </a:lnTo>
                  <a:lnTo>
                    <a:pt x="517" y="72"/>
                  </a:lnTo>
                  <a:lnTo>
                    <a:pt x="520" y="70"/>
                  </a:lnTo>
                  <a:lnTo>
                    <a:pt x="523" y="69"/>
                  </a:lnTo>
                  <a:lnTo>
                    <a:pt x="527" y="68"/>
                  </a:lnTo>
                  <a:lnTo>
                    <a:pt x="530" y="66"/>
                  </a:lnTo>
                  <a:lnTo>
                    <a:pt x="533" y="63"/>
                  </a:lnTo>
                  <a:lnTo>
                    <a:pt x="537" y="65"/>
                  </a:lnTo>
                  <a:lnTo>
                    <a:pt x="541" y="66"/>
                  </a:lnTo>
                  <a:lnTo>
                    <a:pt x="541" y="66"/>
                  </a:lnTo>
                  <a:lnTo>
                    <a:pt x="542" y="66"/>
                  </a:lnTo>
                  <a:lnTo>
                    <a:pt x="544" y="65"/>
                  </a:lnTo>
                  <a:lnTo>
                    <a:pt x="545" y="65"/>
                  </a:lnTo>
                  <a:lnTo>
                    <a:pt x="548" y="65"/>
                  </a:lnTo>
                  <a:lnTo>
                    <a:pt x="549" y="66"/>
                  </a:lnTo>
                  <a:lnTo>
                    <a:pt x="551" y="68"/>
                  </a:lnTo>
                  <a:lnTo>
                    <a:pt x="549" y="69"/>
                  </a:lnTo>
                  <a:lnTo>
                    <a:pt x="551" y="70"/>
                  </a:lnTo>
                  <a:lnTo>
                    <a:pt x="552" y="72"/>
                  </a:lnTo>
                  <a:lnTo>
                    <a:pt x="555" y="73"/>
                  </a:lnTo>
                  <a:lnTo>
                    <a:pt x="556" y="74"/>
                  </a:lnTo>
                  <a:lnTo>
                    <a:pt x="558" y="74"/>
                  </a:lnTo>
                  <a:lnTo>
                    <a:pt x="558" y="74"/>
                  </a:lnTo>
                  <a:lnTo>
                    <a:pt x="558" y="76"/>
                  </a:lnTo>
                  <a:lnTo>
                    <a:pt x="559" y="77"/>
                  </a:lnTo>
                  <a:lnTo>
                    <a:pt x="559" y="77"/>
                  </a:lnTo>
                  <a:lnTo>
                    <a:pt x="560" y="77"/>
                  </a:lnTo>
                  <a:lnTo>
                    <a:pt x="562" y="77"/>
                  </a:lnTo>
                  <a:lnTo>
                    <a:pt x="563" y="77"/>
                  </a:lnTo>
                  <a:lnTo>
                    <a:pt x="566" y="79"/>
                  </a:lnTo>
                  <a:lnTo>
                    <a:pt x="569" y="79"/>
                  </a:lnTo>
                  <a:lnTo>
                    <a:pt x="570" y="80"/>
                  </a:lnTo>
                  <a:lnTo>
                    <a:pt x="569" y="81"/>
                  </a:lnTo>
                  <a:lnTo>
                    <a:pt x="569" y="83"/>
                  </a:lnTo>
                  <a:lnTo>
                    <a:pt x="569" y="84"/>
                  </a:lnTo>
                  <a:lnTo>
                    <a:pt x="570" y="86"/>
                  </a:lnTo>
                  <a:lnTo>
                    <a:pt x="569" y="88"/>
                  </a:lnTo>
                  <a:lnTo>
                    <a:pt x="569" y="90"/>
                  </a:lnTo>
                  <a:lnTo>
                    <a:pt x="569" y="91"/>
                  </a:lnTo>
                  <a:lnTo>
                    <a:pt x="570" y="92"/>
                  </a:lnTo>
                  <a:lnTo>
                    <a:pt x="571" y="94"/>
                  </a:lnTo>
                  <a:lnTo>
                    <a:pt x="574" y="94"/>
                  </a:lnTo>
                  <a:lnTo>
                    <a:pt x="584" y="92"/>
                  </a:lnTo>
                  <a:lnTo>
                    <a:pt x="588" y="91"/>
                  </a:lnTo>
                  <a:lnTo>
                    <a:pt x="591" y="90"/>
                  </a:lnTo>
                  <a:lnTo>
                    <a:pt x="589" y="87"/>
                  </a:lnTo>
                  <a:lnTo>
                    <a:pt x="588" y="86"/>
                  </a:lnTo>
                  <a:lnTo>
                    <a:pt x="591" y="87"/>
                  </a:lnTo>
                  <a:lnTo>
                    <a:pt x="592" y="88"/>
                  </a:lnTo>
                  <a:lnTo>
                    <a:pt x="593" y="90"/>
                  </a:lnTo>
                  <a:lnTo>
                    <a:pt x="595" y="91"/>
                  </a:lnTo>
                  <a:lnTo>
                    <a:pt x="592" y="91"/>
                  </a:lnTo>
                  <a:lnTo>
                    <a:pt x="591" y="92"/>
                  </a:lnTo>
                  <a:lnTo>
                    <a:pt x="591" y="94"/>
                  </a:lnTo>
                  <a:lnTo>
                    <a:pt x="593" y="97"/>
                  </a:lnTo>
                  <a:lnTo>
                    <a:pt x="595" y="98"/>
                  </a:lnTo>
                  <a:lnTo>
                    <a:pt x="596" y="99"/>
                  </a:lnTo>
                  <a:lnTo>
                    <a:pt x="599" y="102"/>
                  </a:lnTo>
                  <a:lnTo>
                    <a:pt x="599" y="105"/>
                  </a:lnTo>
                  <a:lnTo>
                    <a:pt x="599" y="105"/>
                  </a:lnTo>
                  <a:lnTo>
                    <a:pt x="600" y="106"/>
                  </a:lnTo>
                  <a:lnTo>
                    <a:pt x="603" y="106"/>
                  </a:lnTo>
                  <a:lnTo>
                    <a:pt x="605" y="108"/>
                  </a:lnTo>
                  <a:lnTo>
                    <a:pt x="606" y="108"/>
                  </a:lnTo>
                  <a:lnTo>
                    <a:pt x="607" y="110"/>
                  </a:lnTo>
                  <a:lnTo>
                    <a:pt x="610" y="110"/>
                  </a:lnTo>
                  <a:lnTo>
                    <a:pt x="616" y="109"/>
                  </a:lnTo>
                  <a:lnTo>
                    <a:pt x="617" y="109"/>
                  </a:lnTo>
                  <a:lnTo>
                    <a:pt x="616" y="106"/>
                  </a:lnTo>
                  <a:lnTo>
                    <a:pt x="613" y="106"/>
                  </a:lnTo>
                  <a:lnTo>
                    <a:pt x="610" y="108"/>
                  </a:lnTo>
                  <a:lnTo>
                    <a:pt x="610" y="106"/>
                  </a:lnTo>
                  <a:lnTo>
                    <a:pt x="610" y="105"/>
                  </a:lnTo>
                  <a:lnTo>
                    <a:pt x="611" y="105"/>
                  </a:lnTo>
                  <a:lnTo>
                    <a:pt x="613" y="105"/>
                  </a:lnTo>
                  <a:lnTo>
                    <a:pt x="614" y="105"/>
                  </a:lnTo>
                  <a:lnTo>
                    <a:pt x="614" y="105"/>
                  </a:lnTo>
                  <a:lnTo>
                    <a:pt x="616" y="105"/>
                  </a:lnTo>
                  <a:lnTo>
                    <a:pt x="616" y="105"/>
                  </a:lnTo>
                  <a:lnTo>
                    <a:pt x="623" y="106"/>
                  </a:lnTo>
                  <a:lnTo>
                    <a:pt x="641" y="106"/>
                  </a:lnTo>
                  <a:lnTo>
                    <a:pt x="643" y="106"/>
                  </a:lnTo>
                  <a:lnTo>
                    <a:pt x="643" y="108"/>
                  </a:lnTo>
                  <a:lnTo>
                    <a:pt x="642" y="108"/>
                  </a:lnTo>
                  <a:lnTo>
                    <a:pt x="642" y="109"/>
                  </a:lnTo>
                  <a:lnTo>
                    <a:pt x="642" y="110"/>
                  </a:lnTo>
                  <a:lnTo>
                    <a:pt x="642" y="110"/>
                  </a:lnTo>
                  <a:lnTo>
                    <a:pt x="643" y="110"/>
                  </a:lnTo>
                  <a:lnTo>
                    <a:pt x="646" y="110"/>
                  </a:lnTo>
                  <a:lnTo>
                    <a:pt x="646" y="109"/>
                  </a:lnTo>
                  <a:lnTo>
                    <a:pt x="645" y="105"/>
                  </a:lnTo>
                  <a:lnTo>
                    <a:pt x="645" y="105"/>
                  </a:lnTo>
                  <a:lnTo>
                    <a:pt x="646" y="104"/>
                  </a:lnTo>
                  <a:lnTo>
                    <a:pt x="649" y="99"/>
                  </a:lnTo>
                  <a:lnTo>
                    <a:pt x="649" y="99"/>
                  </a:lnTo>
                  <a:lnTo>
                    <a:pt x="650" y="98"/>
                  </a:lnTo>
                  <a:lnTo>
                    <a:pt x="652" y="98"/>
                  </a:lnTo>
                  <a:lnTo>
                    <a:pt x="653" y="97"/>
                  </a:lnTo>
                  <a:lnTo>
                    <a:pt x="653" y="95"/>
                  </a:lnTo>
                  <a:lnTo>
                    <a:pt x="653" y="95"/>
                  </a:lnTo>
                  <a:lnTo>
                    <a:pt x="654" y="97"/>
                  </a:lnTo>
                  <a:lnTo>
                    <a:pt x="656" y="97"/>
                  </a:lnTo>
                  <a:lnTo>
                    <a:pt x="657" y="97"/>
                  </a:lnTo>
                  <a:lnTo>
                    <a:pt x="657" y="95"/>
                  </a:lnTo>
                  <a:lnTo>
                    <a:pt x="660" y="97"/>
                  </a:lnTo>
                  <a:lnTo>
                    <a:pt x="660" y="98"/>
                  </a:lnTo>
                  <a:lnTo>
                    <a:pt x="660" y="101"/>
                  </a:lnTo>
                  <a:lnTo>
                    <a:pt x="658" y="102"/>
                  </a:lnTo>
                  <a:lnTo>
                    <a:pt x="658" y="104"/>
                  </a:lnTo>
                  <a:lnTo>
                    <a:pt x="660" y="108"/>
                  </a:lnTo>
                  <a:lnTo>
                    <a:pt x="661" y="110"/>
                  </a:lnTo>
                  <a:lnTo>
                    <a:pt x="663" y="112"/>
                  </a:lnTo>
                  <a:lnTo>
                    <a:pt x="664" y="110"/>
                  </a:lnTo>
                  <a:lnTo>
                    <a:pt x="665" y="108"/>
                  </a:lnTo>
                  <a:lnTo>
                    <a:pt x="667" y="106"/>
                  </a:lnTo>
                  <a:lnTo>
                    <a:pt x="668" y="106"/>
                  </a:lnTo>
                  <a:lnTo>
                    <a:pt x="671" y="108"/>
                  </a:lnTo>
                  <a:lnTo>
                    <a:pt x="672" y="110"/>
                  </a:lnTo>
                  <a:lnTo>
                    <a:pt x="674" y="112"/>
                  </a:lnTo>
                  <a:lnTo>
                    <a:pt x="688" y="112"/>
                  </a:lnTo>
                  <a:lnTo>
                    <a:pt x="688" y="110"/>
                  </a:lnTo>
                  <a:lnTo>
                    <a:pt x="689" y="110"/>
                  </a:lnTo>
                  <a:lnTo>
                    <a:pt x="690" y="110"/>
                  </a:lnTo>
                  <a:lnTo>
                    <a:pt x="690" y="110"/>
                  </a:lnTo>
                  <a:lnTo>
                    <a:pt x="690" y="112"/>
                  </a:lnTo>
                  <a:lnTo>
                    <a:pt x="690" y="112"/>
                  </a:lnTo>
                  <a:lnTo>
                    <a:pt x="699" y="113"/>
                  </a:lnTo>
                  <a:lnTo>
                    <a:pt x="700" y="113"/>
                  </a:lnTo>
                  <a:lnTo>
                    <a:pt x="701" y="112"/>
                  </a:lnTo>
                  <a:lnTo>
                    <a:pt x="701" y="110"/>
                  </a:lnTo>
                  <a:lnTo>
                    <a:pt x="707" y="112"/>
                  </a:lnTo>
                  <a:lnTo>
                    <a:pt x="708" y="112"/>
                  </a:lnTo>
                  <a:lnTo>
                    <a:pt x="708" y="112"/>
                  </a:lnTo>
                  <a:lnTo>
                    <a:pt x="710" y="115"/>
                  </a:lnTo>
                  <a:lnTo>
                    <a:pt x="708" y="116"/>
                  </a:lnTo>
                  <a:lnTo>
                    <a:pt x="706" y="115"/>
                  </a:lnTo>
                  <a:lnTo>
                    <a:pt x="701" y="116"/>
                  </a:lnTo>
                  <a:lnTo>
                    <a:pt x="700" y="119"/>
                  </a:lnTo>
                  <a:lnTo>
                    <a:pt x="699" y="119"/>
                  </a:lnTo>
                  <a:lnTo>
                    <a:pt x="699" y="120"/>
                  </a:lnTo>
                  <a:lnTo>
                    <a:pt x="700" y="123"/>
                  </a:lnTo>
                  <a:lnTo>
                    <a:pt x="700" y="126"/>
                  </a:lnTo>
                  <a:lnTo>
                    <a:pt x="697" y="123"/>
                  </a:lnTo>
                  <a:lnTo>
                    <a:pt x="696" y="123"/>
                  </a:lnTo>
                  <a:lnTo>
                    <a:pt x="696" y="124"/>
                  </a:lnTo>
                  <a:lnTo>
                    <a:pt x="697" y="127"/>
                  </a:lnTo>
                  <a:lnTo>
                    <a:pt x="699" y="128"/>
                  </a:lnTo>
                  <a:lnTo>
                    <a:pt x="700" y="131"/>
                  </a:lnTo>
                  <a:lnTo>
                    <a:pt x="700" y="133"/>
                  </a:lnTo>
                  <a:lnTo>
                    <a:pt x="700" y="134"/>
                  </a:lnTo>
                  <a:lnTo>
                    <a:pt x="701" y="135"/>
                  </a:lnTo>
                  <a:lnTo>
                    <a:pt x="701" y="135"/>
                  </a:lnTo>
                  <a:lnTo>
                    <a:pt x="704" y="135"/>
                  </a:lnTo>
                  <a:lnTo>
                    <a:pt x="704" y="137"/>
                  </a:lnTo>
                  <a:lnTo>
                    <a:pt x="700" y="138"/>
                  </a:lnTo>
                  <a:lnTo>
                    <a:pt x="699" y="138"/>
                  </a:lnTo>
                  <a:lnTo>
                    <a:pt x="697" y="139"/>
                  </a:lnTo>
                  <a:lnTo>
                    <a:pt x="699" y="139"/>
                  </a:lnTo>
                  <a:lnTo>
                    <a:pt x="699" y="141"/>
                  </a:lnTo>
                  <a:lnTo>
                    <a:pt x="699" y="142"/>
                  </a:lnTo>
                  <a:lnTo>
                    <a:pt x="696" y="141"/>
                  </a:lnTo>
                  <a:lnTo>
                    <a:pt x="693" y="141"/>
                  </a:lnTo>
                  <a:lnTo>
                    <a:pt x="690" y="144"/>
                  </a:lnTo>
                  <a:lnTo>
                    <a:pt x="689" y="146"/>
                  </a:lnTo>
                  <a:lnTo>
                    <a:pt x="689" y="146"/>
                  </a:lnTo>
                  <a:lnTo>
                    <a:pt x="689" y="142"/>
                  </a:lnTo>
                  <a:lnTo>
                    <a:pt x="689" y="141"/>
                  </a:lnTo>
                  <a:lnTo>
                    <a:pt x="688" y="141"/>
                  </a:lnTo>
                  <a:lnTo>
                    <a:pt x="688" y="142"/>
                  </a:lnTo>
                  <a:lnTo>
                    <a:pt x="688" y="144"/>
                  </a:lnTo>
                  <a:lnTo>
                    <a:pt x="686" y="145"/>
                  </a:lnTo>
                  <a:lnTo>
                    <a:pt x="686" y="148"/>
                  </a:lnTo>
                  <a:lnTo>
                    <a:pt x="686" y="149"/>
                  </a:lnTo>
                  <a:lnTo>
                    <a:pt x="686" y="149"/>
                  </a:lnTo>
                  <a:lnTo>
                    <a:pt x="688" y="149"/>
                  </a:lnTo>
                  <a:lnTo>
                    <a:pt x="688" y="149"/>
                  </a:lnTo>
                  <a:lnTo>
                    <a:pt x="688" y="152"/>
                  </a:lnTo>
                  <a:lnTo>
                    <a:pt x="688" y="152"/>
                  </a:lnTo>
                  <a:lnTo>
                    <a:pt x="683" y="155"/>
                  </a:lnTo>
                  <a:lnTo>
                    <a:pt x="683" y="156"/>
                  </a:lnTo>
                  <a:lnTo>
                    <a:pt x="683" y="157"/>
                  </a:lnTo>
                  <a:lnTo>
                    <a:pt x="685" y="159"/>
                  </a:lnTo>
                  <a:lnTo>
                    <a:pt x="686" y="157"/>
                  </a:lnTo>
                  <a:lnTo>
                    <a:pt x="686" y="156"/>
                  </a:lnTo>
                  <a:lnTo>
                    <a:pt x="688" y="155"/>
                  </a:lnTo>
                  <a:lnTo>
                    <a:pt x="693" y="156"/>
                  </a:lnTo>
                  <a:lnTo>
                    <a:pt x="696" y="156"/>
                  </a:lnTo>
                  <a:lnTo>
                    <a:pt x="694" y="166"/>
                  </a:lnTo>
                  <a:lnTo>
                    <a:pt x="694" y="167"/>
                  </a:lnTo>
                  <a:lnTo>
                    <a:pt x="694" y="169"/>
                  </a:lnTo>
                  <a:lnTo>
                    <a:pt x="693" y="170"/>
                  </a:lnTo>
                  <a:lnTo>
                    <a:pt x="693" y="170"/>
                  </a:lnTo>
                  <a:lnTo>
                    <a:pt x="692" y="170"/>
                  </a:lnTo>
                  <a:lnTo>
                    <a:pt x="692" y="169"/>
                  </a:lnTo>
                  <a:lnTo>
                    <a:pt x="693" y="167"/>
                  </a:lnTo>
                  <a:lnTo>
                    <a:pt x="693" y="166"/>
                  </a:lnTo>
                  <a:lnTo>
                    <a:pt x="692" y="166"/>
                  </a:lnTo>
                  <a:lnTo>
                    <a:pt x="692" y="166"/>
                  </a:lnTo>
                  <a:lnTo>
                    <a:pt x="690" y="167"/>
                  </a:lnTo>
                  <a:lnTo>
                    <a:pt x="688" y="169"/>
                  </a:lnTo>
                  <a:lnTo>
                    <a:pt x="686" y="169"/>
                  </a:lnTo>
                  <a:lnTo>
                    <a:pt x="685" y="169"/>
                  </a:lnTo>
                  <a:lnTo>
                    <a:pt x="683" y="167"/>
                  </a:lnTo>
                  <a:lnTo>
                    <a:pt x="683" y="167"/>
                  </a:lnTo>
                  <a:lnTo>
                    <a:pt x="683" y="169"/>
                  </a:lnTo>
                  <a:lnTo>
                    <a:pt x="683" y="169"/>
                  </a:lnTo>
                  <a:lnTo>
                    <a:pt x="683" y="170"/>
                  </a:lnTo>
                  <a:lnTo>
                    <a:pt x="685" y="171"/>
                  </a:lnTo>
                  <a:lnTo>
                    <a:pt x="685" y="171"/>
                  </a:lnTo>
                  <a:lnTo>
                    <a:pt x="686" y="173"/>
                  </a:lnTo>
                  <a:lnTo>
                    <a:pt x="686" y="174"/>
                  </a:lnTo>
                  <a:lnTo>
                    <a:pt x="685" y="174"/>
                  </a:lnTo>
                  <a:lnTo>
                    <a:pt x="685" y="174"/>
                  </a:lnTo>
                  <a:lnTo>
                    <a:pt x="683" y="175"/>
                  </a:lnTo>
                  <a:lnTo>
                    <a:pt x="682" y="175"/>
                  </a:lnTo>
                  <a:lnTo>
                    <a:pt x="682" y="174"/>
                  </a:lnTo>
                  <a:lnTo>
                    <a:pt x="682" y="174"/>
                  </a:lnTo>
                  <a:lnTo>
                    <a:pt x="681" y="174"/>
                  </a:lnTo>
                  <a:lnTo>
                    <a:pt x="681" y="175"/>
                  </a:lnTo>
                  <a:lnTo>
                    <a:pt x="681" y="177"/>
                  </a:lnTo>
                  <a:lnTo>
                    <a:pt x="679" y="177"/>
                  </a:lnTo>
                  <a:lnTo>
                    <a:pt x="679" y="178"/>
                  </a:lnTo>
                  <a:lnTo>
                    <a:pt x="675" y="178"/>
                  </a:lnTo>
                  <a:lnTo>
                    <a:pt x="665" y="177"/>
                  </a:lnTo>
                  <a:lnTo>
                    <a:pt x="663" y="175"/>
                  </a:lnTo>
                  <a:lnTo>
                    <a:pt x="663" y="174"/>
                  </a:lnTo>
                  <a:lnTo>
                    <a:pt x="663" y="171"/>
                  </a:lnTo>
                  <a:lnTo>
                    <a:pt x="664" y="170"/>
                  </a:lnTo>
                  <a:lnTo>
                    <a:pt x="671" y="170"/>
                  </a:lnTo>
                  <a:lnTo>
                    <a:pt x="670" y="170"/>
                  </a:lnTo>
                  <a:lnTo>
                    <a:pt x="665" y="169"/>
                  </a:lnTo>
                  <a:lnTo>
                    <a:pt x="663" y="166"/>
                  </a:lnTo>
                  <a:lnTo>
                    <a:pt x="661" y="164"/>
                  </a:lnTo>
                  <a:lnTo>
                    <a:pt x="663" y="160"/>
                  </a:lnTo>
                  <a:lnTo>
                    <a:pt x="663" y="157"/>
                  </a:lnTo>
                  <a:lnTo>
                    <a:pt x="661" y="157"/>
                  </a:lnTo>
                  <a:lnTo>
                    <a:pt x="660" y="157"/>
                  </a:lnTo>
                  <a:lnTo>
                    <a:pt x="660" y="160"/>
                  </a:lnTo>
                  <a:lnTo>
                    <a:pt x="660" y="163"/>
                  </a:lnTo>
                  <a:lnTo>
                    <a:pt x="660" y="164"/>
                  </a:lnTo>
                  <a:lnTo>
                    <a:pt x="658" y="164"/>
                  </a:lnTo>
                  <a:lnTo>
                    <a:pt x="657" y="164"/>
                  </a:lnTo>
                  <a:lnTo>
                    <a:pt x="656" y="164"/>
                  </a:lnTo>
                  <a:lnTo>
                    <a:pt x="654" y="167"/>
                  </a:lnTo>
                  <a:lnTo>
                    <a:pt x="654" y="169"/>
                  </a:lnTo>
                  <a:lnTo>
                    <a:pt x="653" y="169"/>
                  </a:lnTo>
                  <a:lnTo>
                    <a:pt x="652" y="170"/>
                  </a:lnTo>
                  <a:lnTo>
                    <a:pt x="650" y="170"/>
                  </a:lnTo>
                  <a:lnTo>
                    <a:pt x="650" y="169"/>
                  </a:lnTo>
                  <a:lnTo>
                    <a:pt x="650" y="166"/>
                  </a:lnTo>
                  <a:lnTo>
                    <a:pt x="650" y="163"/>
                  </a:lnTo>
                  <a:lnTo>
                    <a:pt x="652" y="162"/>
                  </a:lnTo>
                  <a:lnTo>
                    <a:pt x="652" y="162"/>
                  </a:lnTo>
                  <a:lnTo>
                    <a:pt x="652" y="160"/>
                  </a:lnTo>
                  <a:lnTo>
                    <a:pt x="650" y="160"/>
                  </a:lnTo>
                  <a:lnTo>
                    <a:pt x="649" y="160"/>
                  </a:lnTo>
                  <a:lnTo>
                    <a:pt x="647" y="160"/>
                  </a:lnTo>
                  <a:lnTo>
                    <a:pt x="643" y="160"/>
                  </a:lnTo>
                  <a:lnTo>
                    <a:pt x="641" y="160"/>
                  </a:lnTo>
                  <a:lnTo>
                    <a:pt x="639" y="160"/>
                  </a:lnTo>
                  <a:lnTo>
                    <a:pt x="641" y="163"/>
                  </a:lnTo>
                  <a:lnTo>
                    <a:pt x="642" y="166"/>
                  </a:lnTo>
                  <a:lnTo>
                    <a:pt x="639" y="169"/>
                  </a:lnTo>
                  <a:lnTo>
                    <a:pt x="627" y="171"/>
                  </a:lnTo>
                  <a:lnTo>
                    <a:pt x="627" y="171"/>
                  </a:lnTo>
                  <a:lnTo>
                    <a:pt x="624" y="173"/>
                  </a:lnTo>
                  <a:lnTo>
                    <a:pt x="624" y="174"/>
                  </a:lnTo>
                  <a:lnTo>
                    <a:pt x="624" y="174"/>
                  </a:lnTo>
                  <a:lnTo>
                    <a:pt x="624" y="177"/>
                  </a:lnTo>
                  <a:lnTo>
                    <a:pt x="623" y="177"/>
                  </a:lnTo>
                  <a:lnTo>
                    <a:pt x="623" y="177"/>
                  </a:lnTo>
                  <a:lnTo>
                    <a:pt x="621" y="177"/>
                  </a:lnTo>
                  <a:lnTo>
                    <a:pt x="617" y="180"/>
                  </a:lnTo>
                  <a:lnTo>
                    <a:pt x="616" y="180"/>
                  </a:lnTo>
                  <a:lnTo>
                    <a:pt x="616" y="180"/>
                  </a:lnTo>
                  <a:lnTo>
                    <a:pt x="617" y="177"/>
                  </a:lnTo>
                  <a:lnTo>
                    <a:pt x="618" y="177"/>
                  </a:lnTo>
                  <a:lnTo>
                    <a:pt x="618" y="177"/>
                  </a:lnTo>
                  <a:lnTo>
                    <a:pt x="616" y="177"/>
                  </a:lnTo>
                  <a:lnTo>
                    <a:pt x="614" y="178"/>
                  </a:lnTo>
                  <a:lnTo>
                    <a:pt x="613" y="180"/>
                  </a:lnTo>
                  <a:lnTo>
                    <a:pt x="613" y="182"/>
                  </a:lnTo>
                  <a:lnTo>
                    <a:pt x="613" y="185"/>
                  </a:lnTo>
                  <a:lnTo>
                    <a:pt x="613" y="188"/>
                  </a:lnTo>
                  <a:lnTo>
                    <a:pt x="613" y="188"/>
                  </a:lnTo>
                  <a:lnTo>
                    <a:pt x="611" y="188"/>
                  </a:lnTo>
                  <a:lnTo>
                    <a:pt x="610" y="187"/>
                  </a:lnTo>
                  <a:lnTo>
                    <a:pt x="610" y="187"/>
                  </a:lnTo>
                  <a:lnTo>
                    <a:pt x="610" y="185"/>
                  </a:lnTo>
                  <a:lnTo>
                    <a:pt x="609" y="185"/>
                  </a:lnTo>
                  <a:lnTo>
                    <a:pt x="607" y="185"/>
                  </a:lnTo>
                  <a:lnTo>
                    <a:pt x="607" y="185"/>
                  </a:lnTo>
                  <a:lnTo>
                    <a:pt x="606" y="185"/>
                  </a:lnTo>
                  <a:lnTo>
                    <a:pt x="605" y="187"/>
                  </a:lnTo>
                  <a:lnTo>
                    <a:pt x="605" y="187"/>
                  </a:lnTo>
                  <a:lnTo>
                    <a:pt x="602" y="185"/>
                  </a:lnTo>
                  <a:lnTo>
                    <a:pt x="602" y="184"/>
                  </a:lnTo>
                  <a:lnTo>
                    <a:pt x="602" y="182"/>
                  </a:lnTo>
                  <a:lnTo>
                    <a:pt x="603" y="182"/>
                  </a:lnTo>
                  <a:lnTo>
                    <a:pt x="605" y="182"/>
                  </a:lnTo>
                  <a:lnTo>
                    <a:pt x="606" y="182"/>
                  </a:lnTo>
                  <a:lnTo>
                    <a:pt x="607" y="181"/>
                  </a:lnTo>
                  <a:lnTo>
                    <a:pt x="607" y="180"/>
                  </a:lnTo>
                  <a:lnTo>
                    <a:pt x="607" y="180"/>
                  </a:lnTo>
                  <a:lnTo>
                    <a:pt x="610" y="178"/>
                  </a:lnTo>
                  <a:lnTo>
                    <a:pt x="611" y="178"/>
                  </a:lnTo>
                  <a:lnTo>
                    <a:pt x="611" y="177"/>
                  </a:lnTo>
                  <a:lnTo>
                    <a:pt x="610" y="177"/>
                  </a:lnTo>
                  <a:lnTo>
                    <a:pt x="607" y="177"/>
                  </a:lnTo>
                  <a:lnTo>
                    <a:pt x="606" y="177"/>
                  </a:lnTo>
                  <a:lnTo>
                    <a:pt x="605" y="178"/>
                  </a:lnTo>
                  <a:lnTo>
                    <a:pt x="605" y="180"/>
                  </a:lnTo>
                  <a:lnTo>
                    <a:pt x="603" y="180"/>
                  </a:lnTo>
                  <a:lnTo>
                    <a:pt x="602" y="180"/>
                  </a:lnTo>
                  <a:lnTo>
                    <a:pt x="602" y="180"/>
                  </a:lnTo>
                  <a:lnTo>
                    <a:pt x="602" y="180"/>
                  </a:lnTo>
                  <a:lnTo>
                    <a:pt x="600" y="178"/>
                  </a:lnTo>
                  <a:lnTo>
                    <a:pt x="600" y="178"/>
                  </a:lnTo>
                  <a:lnTo>
                    <a:pt x="598" y="178"/>
                  </a:lnTo>
                  <a:lnTo>
                    <a:pt x="598" y="180"/>
                  </a:lnTo>
                  <a:lnTo>
                    <a:pt x="598" y="181"/>
                  </a:lnTo>
                  <a:lnTo>
                    <a:pt x="599" y="182"/>
                  </a:lnTo>
                  <a:lnTo>
                    <a:pt x="599" y="182"/>
                  </a:lnTo>
                  <a:lnTo>
                    <a:pt x="599" y="184"/>
                  </a:lnTo>
                  <a:lnTo>
                    <a:pt x="598" y="187"/>
                  </a:lnTo>
                  <a:lnTo>
                    <a:pt x="596" y="187"/>
                  </a:lnTo>
                  <a:lnTo>
                    <a:pt x="596" y="187"/>
                  </a:lnTo>
                  <a:lnTo>
                    <a:pt x="593" y="187"/>
                  </a:lnTo>
                  <a:lnTo>
                    <a:pt x="592" y="188"/>
                  </a:lnTo>
                  <a:lnTo>
                    <a:pt x="591" y="189"/>
                  </a:lnTo>
                  <a:lnTo>
                    <a:pt x="591" y="191"/>
                  </a:lnTo>
                  <a:lnTo>
                    <a:pt x="593" y="191"/>
                  </a:lnTo>
                  <a:lnTo>
                    <a:pt x="591" y="192"/>
                  </a:lnTo>
                  <a:lnTo>
                    <a:pt x="589" y="192"/>
                  </a:lnTo>
                  <a:lnTo>
                    <a:pt x="587" y="191"/>
                  </a:lnTo>
                  <a:lnTo>
                    <a:pt x="585" y="191"/>
                  </a:lnTo>
                  <a:lnTo>
                    <a:pt x="571" y="196"/>
                  </a:lnTo>
                  <a:lnTo>
                    <a:pt x="569" y="199"/>
                  </a:lnTo>
                  <a:lnTo>
                    <a:pt x="564" y="202"/>
                  </a:lnTo>
                  <a:lnTo>
                    <a:pt x="563" y="203"/>
                  </a:lnTo>
                  <a:lnTo>
                    <a:pt x="562" y="203"/>
                  </a:lnTo>
                  <a:lnTo>
                    <a:pt x="560" y="200"/>
                  </a:lnTo>
                  <a:lnTo>
                    <a:pt x="559" y="202"/>
                  </a:lnTo>
                  <a:lnTo>
                    <a:pt x="559" y="202"/>
                  </a:lnTo>
                  <a:lnTo>
                    <a:pt x="560" y="204"/>
                  </a:lnTo>
                  <a:lnTo>
                    <a:pt x="559" y="204"/>
                  </a:lnTo>
                  <a:lnTo>
                    <a:pt x="559" y="206"/>
                  </a:lnTo>
                  <a:lnTo>
                    <a:pt x="558" y="206"/>
                  </a:lnTo>
                  <a:lnTo>
                    <a:pt x="556" y="204"/>
                  </a:lnTo>
                  <a:lnTo>
                    <a:pt x="552" y="204"/>
                  </a:lnTo>
                  <a:lnTo>
                    <a:pt x="549" y="204"/>
                  </a:lnTo>
                  <a:lnTo>
                    <a:pt x="551" y="202"/>
                  </a:lnTo>
                  <a:lnTo>
                    <a:pt x="551" y="202"/>
                  </a:lnTo>
                  <a:lnTo>
                    <a:pt x="549" y="202"/>
                  </a:lnTo>
                  <a:lnTo>
                    <a:pt x="548" y="202"/>
                  </a:lnTo>
                  <a:lnTo>
                    <a:pt x="546" y="200"/>
                  </a:lnTo>
                  <a:lnTo>
                    <a:pt x="544" y="199"/>
                  </a:lnTo>
                  <a:lnTo>
                    <a:pt x="544" y="199"/>
                  </a:lnTo>
                  <a:lnTo>
                    <a:pt x="541" y="199"/>
                  </a:lnTo>
                  <a:lnTo>
                    <a:pt x="535" y="202"/>
                  </a:lnTo>
                  <a:lnTo>
                    <a:pt x="534" y="202"/>
                  </a:lnTo>
                  <a:lnTo>
                    <a:pt x="534" y="203"/>
                  </a:lnTo>
                  <a:lnTo>
                    <a:pt x="534" y="203"/>
                  </a:lnTo>
                  <a:lnTo>
                    <a:pt x="534" y="204"/>
                  </a:lnTo>
                  <a:lnTo>
                    <a:pt x="534" y="204"/>
                  </a:lnTo>
                  <a:lnTo>
                    <a:pt x="534" y="207"/>
                  </a:lnTo>
                  <a:lnTo>
                    <a:pt x="533" y="209"/>
                  </a:lnTo>
                  <a:lnTo>
                    <a:pt x="534" y="210"/>
                  </a:lnTo>
                  <a:lnTo>
                    <a:pt x="537" y="210"/>
                  </a:lnTo>
                  <a:lnTo>
                    <a:pt x="538" y="210"/>
                  </a:lnTo>
                  <a:lnTo>
                    <a:pt x="540" y="206"/>
                  </a:lnTo>
                  <a:lnTo>
                    <a:pt x="541" y="204"/>
                  </a:lnTo>
                  <a:lnTo>
                    <a:pt x="544" y="203"/>
                  </a:lnTo>
                  <a:lnTo>
                    <a:pt x="544" y="204"/>
                  </a:lnTo>
                  <a:lnTo>
                    <a:pt x="546" y="209"/>
                  </a:lnTo>
                  <a:lnTo>
                    <a:pt x="548" y="209"/>
                  </a:lnTo>
                  <a:lnTo>
                    <a:pt x="549" y="209"/>
                  </a:lnTo>
                  <a:lnTo>
                    <a:pt x="549" y="209"/>
                  </a:lnTo>
                  <a:lnTo>
                    <a:pt x="549" y="211"/>
                  </a:lnTo>
                  <a:lnTo>
                    <a:pt x="549" y="211"/>
                  </a:lnTo>
                  <a:lnTo>
                    <a:pt x="551" y="211"/>
                  </a:lnTo>
                  <a:lnTo>
                    <a:pt x="552" y="210"/>
                  </a:lnTo>
                  <a:lnTo>
                    <a:pt x="552" y="210"/>
                  </a:lnTo>
                  <a:lnTo>
                    <a:pt x="553" y="210"/>
                  </a:lnTo>
                  <a:lnTo>
                    <a:pt x="553" y="211"/>
                  </a:lnTo>
                  <a:lnTo>
                    <a:pt x="552" y="213"/>
                  </a:lnTo>
                  <a:lnTo>
                    <a:pt x="551" y="214"/>
                  </a:lnTo>
                  <a:lnTo>
                    <a:pt x="551" y="216"/>
                  </a:lnTo>
                  <a:lnTo>
                    <a:pt x="551" y="217"/>
                  </a:lnTo>
                  <a:lnTo>
                    <a:pt x="552" y="220"/>
                  </a:lnTo>
                  <a:lnTo>
                    <a:pt x="551" y="220"/>
                  </a:lnTo>
                  <a:lnTo>
                    <a:pt x="549" y="220"/>
                  </a:lnTo>
                  <a:lnTo>
                    <a:pt x="548" y="221"/>
                  </a:lnTo>
                  <a:lnTo>
                    <a:pt x="546" y="222"/>
                  </a:lnTo>
                  <a:lnTo>
                    <a:pt x="548" y="224"/>
                  </a:lnTo>
                  <a:lnTo>
                    <a:pt x="548" y="224"/>
                  </a:lnTo>
                  <a:lnTo>
                    <a:pt x="546" y="225"/>
                  </a:lnTo>
                  <a:lnTo>
                    <a:pt x="546" y="227"/>
                  </a:lnTo>
                  <a:lnTo>
                    <a:pt x="546" y="228"/>
                  </a:lnTo>
                  <a:lnTo>
                    <a:pt x="545" y="228"/>
                  </a:lnTo>
                  <a:lnTo>
                    <a:pt x="544" y="229"/>
                  </a:lnTo>
                  <a:lnTo>
                    <a:pt x="542" y="228"/>
                  </a:lnTo>
                  <a:lnTo>
                    <a:pt x="542" y="224"/>
                  </a:lnTo>
                  <a:lnTo>
                    <a:pt x="541" y="222"/>
                  </a:lnTo>
                  <a:lnTo>
                    <a:pt x="541" y="220"/>
                  </a:lnTo>
                  <a:lnTo>
                    <a:pt x="538" y="220"/>
                  </a:lnTo>
                  <a:lnTo>
                    <a:pt x="535" y="220"/>
                  </a:lnTo>
                  <a:lnTo>
                    <a:pt x="534" y="220"/>
                  </a:lnTo>
                  <a:lnTo>
                    <a:pt x="533" y="221"/>
                  </a:lnTo>
                  <a:lnTo>
                    <a:pt x="533" y="222"/>
                  </a:lnTo>
                  <a:lnTo>
                    <a:pt x="531" y="222"/>
                  </a:lnTo>
                  <a:lnTo>
                    <a:pt x="530" y="224"/>
                  </a:lnTo>
                  <a:lnTo>
                    <a:pt x="528" y="228"/>
                  </a:lnTo>
                  <a:lnTo>
                    <a:pt x="528" y="229"/>
                  </a:lnTo>
                  <a:lnTo>
                    <a:pt x="530" y="232"/>
                  </a:lnTo>
                  <a:lnTo>
                    <a:pt x="531" y="235"/>
                  </a:lnTo>
                  <a:lnTo>
                    <a:pt x="530" y="235"/>
                  </a:lnTo>
                  <a:lnTo>
                    <a:pt x="528" y="235"/>
                  </a:lnTo>
                  <a:lnTo>
                    <a:pt x="527" y="234"/>
                  </a:lnTo>
                  <a:lnTo>
                    <a:pt x="526" y="234"/>
                  </a:lnTo>
                  <a:lnTo>
                    <a:pt x="524" y="235"/>
                  </a:lnTo>
                  <a:lnTo>
                    <a:pt x="524" y="235"/>
                  </a:lnTo>
                  <a:lnTo>
                    <a:pt x="524" y="236"/>
                  </a:lnTo>
                  <a:lnTo>
                    <a:pt x="526" y="238"/>
                  </a:lnTo>
                  <a:lnTo>
                    <a:pt x="526" y="239"/>
                  </a:lnTo>
                  <a:lnTo>
                    <a:pt x="526" y="240"/>
                  </a:lnTo>
                  <a:lnTo>
                    <a:pt x="527" y="242"/>
                  </a:lnTo>
                  <a:lnTo>
                    <a:pt x="527" y="243"/>
                  </a:lnTo>
                  <a:lnTo>
                    <a:pt x="528" y="250"/>
                  </a:lnTo>
                  <a:lnTo>
                    <a:pt x="528" y="252"/>
                  </a:lnTo>
                  <a:lnTo>
                    <a:pt x="530" y="254"/>
                  </a:lnTo>
                  <a:lnTo>
                    <a:pt x="530" y="254"/>
                  </a:lnTo>
                  <a:lnTo>
                    <a:pt x="523" y="258"/>
                  </a:lnTo>
                  <a:lnTo>
                    <a:pt x="522" y="257"/>
                  </a:lnTo>
                  <a:lnTo>
                    <a:pt x="520" y="258"/>
                  </a:lnTo>
                  <a:lnTo>
                    <a:pt x="517" y="258"/>
                  </a:lnTo>
                  <a:lnTo>
                    <a:pt x="516" y="258"/>
                  </a:lnTo>
                  <a:lnTo>
                    <a:pt x="516" y="260"/>
                  </a:lnTo>
                  <a:lnTo>
                    <a:pt x="515" y="261"/>
                  </a:lnTo>
                  <a:lnTo>
                    <a:pt x="513" y="261"/>
                  </a:lnTo>
                  <a:lnTo>
                    <a:pt x="509" y="261"/>
                  </a:lnTo>
                  <a:lnTo>
                    <a:pt x="508" y="261"/>
                  </a:lnTo>
                  <a:lnTo>
                    <a:pt x="505" y="264"/>
                  </a:lnTo>
                  <a:lnTo>
                    <a:pt x="505" y="264"/>
                  </a:lnTo>
                  <a:lnTo>
                    <a:pt x="499" y="265"/>
                  </a:lnTo>
                  <a:lnTo>
                    <a:pt x="498" y="267"/>
                  </a:lnTo>
                  <a:lnTo>
                    <a:pt x="497" y="265"/>
                  </a:lnTo>
                  <a:lnTo>
                    <a:pt x="495" y="265"/>
                  </a:lnTo>
                  <a:lnTo>
                    <a:pt x="494" y="264"/>
                  </a:lnTo>
                  <a:lnTo>
                    <a:pt x="493" y="264"/>
                  </a:lnTo>
                  <a:lnTo>
                    <a:pt x="493" y="264"/>
                  </a:lnTo>
                  <a:lnTo>
                    <a:pt x="494" y="263"/>
                  </a:lnTo>
                  <a:lnTo>
                    <a:pt x="494" y="261"/>
                  </a:lnTo>
                  <a:lnTo>
                    <a:pt x="494" y="260"/>
                  </a:lnTo>
                  <a:lnTo>
                    <a:pt x="495" y="257"/>
                  </a:lnTo>
                  <a:lnTo>
                    <a:pt x="497" y="256"/>
                  </a:lnTo>
                  <a:lnTo>
                    <a:pt x="499" y="250"/>
                  </a:lnTo>
                  <a:lnTo>
                    <a:pt x="498" y="247"/>
                  </a:lnTo>
                  <a:lnTo>
                    <a:pt x="497" y="246"/>
                  </a:lnTo>
                  <a:lnTo>
                    <a:pt x="495" y="246"/>
                  </a:lnTo>
                  <a:lnTo>
                    <a:pt x="494" y="242"/>
                  </a:lnTo>
                  <a:lnTo>
                    <a:pt x="494" y="240"/>
                  </a:lnTo>
                  <a:lnTo>
                    <a:pt x="493" y="242"/>
                  </a:lnTo>
                  <a:lnTo>
                    <a:pt x="491" y="245"/>
                  </a:lnTo>
                  <a:lnTo>
                    <a:pt x="491" y="249"/>
                  </a:lnTo>
                  <a:lnTo>
                    <a:pt x="494" y="250"/>
                  </a:lnTo>
                  <a:lnTo>
                    <a:pt x="491" y="252"/>
                  </a:lnTo>
                  <a:lnTo>
                    <a:pt x="490" y="252"/>
                  </a:lnTo>
                  <a:lnTo>
                    <a:pt x="488" y="250"/>
                  </a:lnTo>
                  <a:lnTo>
                    <a:pt x="487" y="250"/>
                  </a:lnTo>
                  <a:lnTo>
                    <a:pt x="486" y="249"/>
                  </a:lnTo>
                  <a:lnTo>
                    <a:pt x="486" y="249"/>
                  </a:lnTo>
                  <a:lnTo>
                    <a:pt x="486" y="246"/>
                  </a:lnTo>
                  <a:lnTo>
                    <a:pt x="483" y="246"/>
                  </a:lnTo>
                  <a:lnTo>
                    <a:pt x="479" y="247"/>
                  </a:lnTo>
                  <a:lnTo>
                    <a:pt x="477" y="247"/>
                  </a:lnTo>
                  <a:lnTo>
                    <a:pt x="476" y="247"/>
                  </a:lnTo>
                  <a:lnTo>
                    <a:pt x="476" y="246"/>
                  </a:lnTo>
                  <a:lnTo>
                    <a:pt x="476" y="246"/>
                  </a:lnTo>
                  <a:lnTo>
                    <a:pt x="475" y="246"/>
                  </a:lnTo>
                  <a:lnTo>
                    <a:pt x="475" y="246"/>
                  </a:lnTo>
                  <a:lnTo>
                    <a:pt x="475" y="247"/>
                  </a:lnTo>
                  <a:lnTo>
                    <a:pt x="475" y="247"/>
                  </a:lnTo>
                  <a:lnTo>
                    <a:pt x="475" y="249"/>
                  </a:lnTo>
                  <a:lnTo>
                    <a:pt x="476" y="249"/>
                  </a:lnTo>
                  <a:lnTo>
                    <a:pt x="476" y="250"/>
                  </a:lnTo>
                  <a:lnTo>
                    <a:pt x="476" y="252"/>
                  </a:lnTo>
                  <a:lnTo>
                    <a:pt x="475" y="254"/>
                  </a:lnTo>
                  <a:lnTo>
                    <a:pt x="475" y="257"/>
                  </a:lnTo>
                  <a:lnTo>
                    <a:pt x="475" y="258"/>
                  </a:lnTo>
                  <a:lnTo>
                    <a:pt x="475" y="260"/>
                  </a:lnTo>
                  <a:lnTo>
                    <a:pt x="477" y="261"/>
                  </a:lnTo>
                  <a:lnTo>
                    <a:pt x="479" y="263"/>
                  </a:lnTo>
                  <a:lnTo>
                    <a:pt x="480" y="263"/>
                  </a:lnTo>
                  <a:lnTo>
                    <a:pt x="481" y="264"/>
                  </a:lnTo>
                  <a:lnTo>
                    <a:pt x="481" y="265"/>
                  </a:lnTo>
                  <a:lnTo>
                    <a:pt x="481" y="271"/>
                  </a:lnTo>
                  <a:lnTo>
                    <a:pt x="481" y="272"/>
                  </a:lnTo>
                  <a:lnTo>
                    <a:pt x="483" y="274"/>
                  </a:lnTo>
                  <a:lnTo>
                    <a:pt x="484" y="272"/>
                  </a:lnTo>
                  <a:lnTo>
                    <a:pt x="487" y="271"/>
                  </a:lnTo>
                  <a:lnTo>
                    <a:pt x="487" y="274"/>
                  </a:lnTo>
                  <a:lnTo>
                    <a:pt x="488" y="274"/>
                  </a:lnTo>
                  <a:lnTo>
                    <a:pt x="491" y="272"/>
                  </a:lnTo>
                  <a:lnTo>
                    <a:pt x="491" y="271"/>
                  </a:lnTo>
                  <a:lnTo>
                    <a:pt x="491" y="271"/>
                  </a:lnTo>
                  <a:lnTo>
                    <a:pt x="491" y="269"/>
                  </a:lnTo>
                  <a:lnTo>
                    <a:pt x="493" y="271"/>
                  </a:lnTo>
                  <a:lnTo>
                    <a:pt x="494" y="272"/>
                  </a:lnTo>
                  <a:lnTo>
                    <a:pt x="494" y="272"/>
                  </a:lnTo>
                  <a:lnTo>
                    <a:pt x="494" y="274"/>
                  </a:lnTo>
                  <a:lnTo>
                    <a:pt x="494" y="274"/>
                  </a:lnTo>
                  <a:lnTo>
                    <a:pt x="491" y="275"/>
                  </a:lnTo>
                  <a:lnTo>
                    <a:pt x="488" y="276"/>
                  </a:lnTo>
                  <a:lnTo>
                    <a:pt x="487" y="278"/>
                  </a:lnTo>
                  <a:lnTo>
                    <a:pt x="483" y="282"/>
                  </a:lnTo>
                  <a:lnTo>
                    <a:pt x="481" y="283"/>
                  </a:lnTo>
                  <a:lnTo>
                    <a:pt x="481" y="282"/>
                  </a:lnTo>
                  <a:lnTo>
                    <a:pt x="483" y="281"/>
                  </a:lnTo>
                  <a:lnTo>
                    <a:pt x="483" y="279"/>
                  </a:lnTo>
                  <a:lnTo>
                    <a:pt x="483" y="278"/>
                  </a:lnTo>
                  <a:lnTo>
                    <a:pt x="481" y="278"/>
                  </a:lnTo>
                  <a:lnTo>
                    <a:pt x="480" y="279"/>
                  </a:lnTo>
                  <a:lnTo>
                    <a:pt x="480" y="281"/>
                  </a:lnTo>
                  <a:lnTo>
                    <a:pt x="479" y="282"/>
                  </a:lnTo>
                  <a:lnTo>
                    <a:pt x="479" y="282"/>
                  </a:lnTo>
                  <a:lnTo>
                    <a:pt x="476" y="282"/>
                  </a:lnTo>
                  <a:lnTo>
                    <a:pt x="475" y="282"/>
                  </a:lnTo>
                  <a:lnTo>
                    <a:pt x="470" y="286"/>
                  </a:lnTo>
                  <a:lnTo>
                    <a:pt x="469" y="289"/>
                  </a:lnTo>
                  <a:lnTo>
                    <a:pt x="468" y="299"/>
                  </a:lnTo>
                  <a:lnTo>
                    <a:pt x="466" y="301"/>
                  </a:lnTo>
                  <a:lnTo>
                    <a:pt x="463" y="301"/>
                  </a:lnTo>
                  <a:lnTo>
                    <a:pt x="462" y="299"/>
                  </a:lnTo>
                  <a:lnTo>
                    <a:pt x="461" y="299"/>
                  </a:lnTo>
                  <a:lnTo>
                    <a:pt x="459" y="299"/>
                  </a:lnTo>
                  <a:lnTo>
                    <a:pt x="458" y="300"/>
                  </a:lnTo>
                  <a:lnTo>
                    <a:pt x="458" y="301"/>
                  </a:lnTo>
                  <a:lnTo>
                    <a:pt x="461" y="304"/>
                  </a:lnTo>
                  <a:lnTo>
                    <a:pt x="461" y="304"/>
                  </a:lnTo>
                  <a:lnTo>
                    <a:pt x="461" y="304"/>
                  </a:lnTo>
                  <a:lnTo>
                    <a:pt x="458" y="307"/>
                  </a:lnTo>
                  <a:lnTo>
                    <a:pt x="458" y="308"/>
                  </a:lnTo>
                  <a:lnTo>
                    <a:pt x="458" y="310"/>
                  </a:lnTo>
                  <a:lnTo>
                    <a:pt x="458" y="310"/>
                  </a:lnTo>
                  <a:lnTo>
                    <a:pt x="458" y="311"/>
                  </a:lnTo>
                  <a:lnTo>
                    <a:pt x="458" y="312"/>
                  </a:lnTo>
                  <a:lnTo>
                    <a:pt x="458" y="312"/>
                  </a:lnTo>
                  <a:lnTo>
                    <a:pt x="457" y="314"/>
                  </a:lnTo>
                  <a:lnTo>
                    <a:pt x="455" y="314"/>
                  </a:lnTo>
                  <a:lnTo>
                    <a:pt x="455" y="314"/>
                  </a:lnTo>
                  <a:lnTo>
                    <a:pt x="454" y="315"/>
                  </a:lnTo>
                  <a:lnTo>
                    <a:pt x="452" y="314"/>
                  </a:lnTo>
                  <a:lnTo>
                    <a:pt x="451" y="312"/>
                  </a:lnTo>
                  <a:lnTo>
                    <a:pt x="452" y="310"/>
                  </a:lnTo>
                  <a:lnTo>
                    <a:pt x="450" y="310"/>
                  </a:lnTo>
                  <a:lnTo>
                    <a:pt x="446" y="316"/>
                  </a:lnTo>
                  <a:lnTo>
                    <a:pt x="443" y="318"/>
                  </a:lnTo>
                  <a:lnTo>
                    <a:pt x="444" y="315"/>
                  </a:lnTo>
                  <a:lnTo>
                    <a:pt x="444" y="315"/>
                  </a:lnTo>
                  <a:lnTo>
                    <a:pt x="443" y="314"/>
                  </a:lnTo>
                  <a:lnTo>
                    <a:pt x="441" y="314"/>
                  </a:lnTo>
                  <a:lnTo>
                    <a:pt x="441" y="314"/>
                  </a:lnTo>
                  <a:lnTo>
                    <a:pt x="440" y="314"/>
                  </a:lnTo>
                  <a:lnTo>
                    <a:pt x="439" y="315"/>
                  </a:lnTo>
                  <a:lnTo>
                    <a:pt x="439" y="315"/>
                  </a:lnTo>
                  <a:lnTo>
                    <a:pt x="437" y="316"/>
                  </a:lnTo>
                  <a:lnTo>
                    <a:pt x="436" y="316"/>
                  </a:lnTo>
                  <a:lnTo>
                    <a:pt x="436" y="316"/>
                  </a:lnTo>
                  <a:lnTo>
                    <a:pt x="434" y="318"/>
                  </a:lnTo>
                  <a:lnTo>
                    <a:pt x="433" y="319"/>
                  </a:lnTo>
                  <a:lnTo>
                    <a:pt x="433" y="321"/>
                  </a:lnTo>
                  <a:lnTo>
                    <a:pt x="430" y="328"/>
                  </a:lnTo>
                  <a:lnTo>
                    <a:pt x="430" y="330"/>
                  </a:lnTo>
                  <a:lnTo>
                    <a:pt x="430" y="332"/>
                  </a:lnTo>
                  <a:lnTo>
                    <a:pt x="428" y="334"/>
                  </a:lnTo>
                  <a:lnTo>
                    <a:pt x="428" y="334"/>
                  </a:lnTo>
                  <a:lnTo>
                    <a:pt x="426" y="337"/>
                  </a:lnTo>
                  <a:lnTo>
                    <a:pt x="426" y="339"/>
                  </a:lnTo>
                  <a:lnTo>
                    <a:pt x="426" y="340"/>
                  </a:lnTo>
                  <a:lnTo>
                    <a:pt x="423" y="343"/>
                  </a:lnTo>
                  <a:lnTo>
                    <a:pt x="422" y="344"/>
                  </a:lnTo>
                  <a:lnTo>
                    <a:pt x="422" y="346"/>
                  </a:lnTo>
                  <a:lnTo>
                    <a:pt x="418" y="347"/>
                  </a:lnTo>
                  <a:lnTo>
                    <a:pt x="415" y="347"/>
                  </a:lnTo>
                  <a:lnTo>
                    <a:pt x="415" y="347"/>
                  </a:lnTo>
                  <a:lnTo>
                    <a:pt x="414" y="347"/>
                  </a:lnTo>
                  <a:lnTo>
                    <a:pt x="414" y="348"/>
                  </a:lnTo>
                  <a:lnTo>
                    <a:pt x="414" y="351"/>
                  </a:lnTo>
                  <a:lnTo>
                    <a:pt x="414" y="352"/>
                  </a:lnTo>
                  <a:lnTo>
                    <a:pt x="412" y="354"/>
                  </a:lnTo>
                  <a:lnTo>
                    <a:pt x="411" y="359"/>
                  </a:lnTo>
                  <a:lnTo>
                    <a:pt x="410" y="369"/>
                  </a:lnTo>
                  <a:lnTo>
                    <a:pt x="408" y="372"/>
                  </a:lnTo>
                  <a:lnTo>
                    <a:pt x="407" y="372"/>
                  </a:lnTo>
                  <a:lnTo>
                    <a:pt x="404" y="373"/>
                  </a:lnTo>
                  <a:lnTo>
                    <a:pt x="401" y="373"/>
                  </a:lnTo>
                  <a:lnTo>
                    <a:pt x="401" y="373"/>
                  </a:lnTo>
                  <a:close/>
                  <a:moveTo>
                    <a:pt x="538" y="12"/>
                  </a:moveTo>
                  <a:lnTo>
                    <a:pt x="538" y="12"/>
                  </a:lnTo>
                  <a:lnTo>
                    <a:pt x="538" y="11"/>
                  </a:lnTo>
                  <a:lnTo>
                    <a:pt x="540" y="10"/>
                  </a:lnTo>
                  <a:lnTo>
                    <a:pt x="541" y="8"/>
                  </a:lnTo>
                  <a:lnTo>
                    <a:pt x="541" y="10"/>
                  </a:lnTo>
                  <a:lnTo>
                    <a:pt x="541" y="10"/>
                  </a:lnTo>
                  <a:lnTo>
                    <a:pt x="541" y="11"/>
                  </a:lnTo>
                  <a:lnTo>
                    <a:pt x="541" y="11"/>
                  </a:lnTo>
                  <a:lnTo>
                    <a:pt x="540" y="11"/>
                  </a:lnTo>
                  <a:lnTo>
                    <a:pt x="538" y="12"/>
                  </a:lnTo>
                  <a:lnTo>
                    <a:pt x="538" y="12"/>
                  </a:lnTo>
                  <a:close/>
                  <a:moveTo>
                    <a:pt x="549" y="0"/>
                  </a:moveTo>
                  <a:lnTo>
                    <a:pt x="549" y="1"/>
                  </a:lnTo>
                  <a:lnTo>
                    <a:pt x="548" y="0"/>
                  </a:lnTo>
                  <a:lnTo>
                    <a:pt x="548" y="0"/>
                  </a:lnTo>
                  <a:lnTo>
                    <a:pt x="549" y="0"/>
                  </a:lnTo>
                  <a:lnTo>
                    <a:pt x="549" y="0"/>
                  </a:lnTo>
                  <a:close/>
                </a:path>
              </a:pathLst>
            </a:custGeom>
            <a:grpFill/>
            <a:ln w="12700">
              <a:solidFill>
                <a:schemeClr val="bg1">
                  <a:lumMod val="7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42" name="Freeform 28">
              <a:extLst>
                <a:ext uri="{FF2B5EF4-FFF2-40B4-BE49-F238E27FC236}">
                  <a16:creationId xmlns:a16="http://schemas.microsoft.com/office/drawing/2014/main" xmlns="" id="{B8CE6411-8D49-4BA1-8A88-78C50BA2D07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983" y="1940"/>
              <a:ext cx="120" cy="199"/>
            </a:xfrm>
            <a:custGeom>
              <a:avLst/>
              <a:gdLst>
                <a:gd name="T0" fmla="*/ 102 w 120"/>
                <a:gd name="T1" fmla="*/ 158 h 199"/>
                <a:gd name="T2" fmla="*/ 94 w 120"/>
                <a:gd name="T3" fmla="*/ 152 h 199"/>
                <a:gd name="T4" fmla="*/ 109 w 120"/>
                <a:gd name="T5" fmla="*/ 155 h 199"/>
                <a:gd name="T6" fmla="*/ 96 w 120"/>
                <a:gd name="T7" fmla="*/ 152 h 199"/>
                <a:gd name="T8" fmla="*/ 109 w 120"/>
                <a:gd name="T9" fmla="*/ 155 h 199"/>
                <a:gd name="T10" fmla="*/ 101 w 120"/>
                <a:gd name="T11" fmla="*/ 150 h 199"/>
                <a:gd name="T12" fmla="*/ 104 w 120"/>
                <a:gd name="T13" fmla="*/ 150 h 199"/>
                <a:gd name="T14" fmla="*/ 109 w 120"/>
                <a:gd name="T15" fmla="*/ 125 h 199"/>
                <a:gd name="T16" fmla="*/ 94 w 120"/>
                <a:gd name="T17" fmla="*/ 137 h 199"/>
                <a:gd name="T18" fmla="*/ 98 w 120"/>
                <a:gd name="T19" fmla="*/ 146 h 199"/>
                <a:gd name="T20" fmla="*/ 93 w 120"/>
                <a:gd name="T21" fmla="*/ 150 h 199"/>
                <a:gd name="T22" fmla="*/ 82 w 120"/>
                <a:gd name="T23" fmla="*/ 175 h 199"/>
                <a:gd name="T24" fmla="*/ 79 w 120"/>
                <a:gd name="T25" fmla="*/ 190 h 199"/>
                <a:gd name="T26" fmla="*/ 53 w 120"/>
                <a:gd name="T27" fmla="*/ 199 h 199"/>
                <a:gd name="T28" fmla="*/ 49 w 120"/>
                <a:gd name="T29" fmla="*/ 195 h 199"/>
                <a:gd name="T30" fmla="*/ 35 w 120"/>
                <a:gd name="T31" fmla="*/ 184 h 199"/>
                <a:gd name="T32" fmla="*/ 24 w 120"/>
                <a:gd name="T33" fmla="*/ 184 h 199"/>
                <a:gd name="T34" fmla="*/ 18 w 120"/>
                <a:gd name="T35" fmla="*/ 183 h 199"/>
                <a:gd name="T36" fmla="*/ 14 w 120"/>
                <a:gd name="T37" fmla="*/ 177 h 199"/>
                <a:gd name="T38" fmla="*/ 4 w 120"/>
                <a:gd name="T39" fmla="*/ 172 h 199"/>
                <a:gd name="T40" fmla="*/ 0 w 120"/>
                <a:gd name="T41" fmla="*/ 158 h 199"/>
                <a:gd name="T42" fmla="*/ 3 w 120"/>
                <a:gd name="T43" fmla="*/ 147 h 199"/>
                <a:gd name="T44" fmla="*/ 21 w 120"/>
                <a:gd name="T45" fmla="*/ 132 h 199"/>
                <a:gd name="T46" fmla="*/ 15 w 120"/>
                <a:gd name="T47" fmla="*/ 128 h 199"/>
                <a:gd name="T48" fmla="*/ 14 w 120"/>
                <a:gd name="T49" fmla="*/ 122 h 199"/>
                <a:gd name="T50" fmla="*/ 15 w 120"/>
                <a:gd name="T51" fmla="*/ 105 h 199"/>
                <a:gd name="T52" fmla="*/ 13 w 120"/>
                <a:gd name="T53" fmla="*/ 97 h 199"/>
                <a:gd name="T54" fmla="*/ 10 w 120"/>
                <a:gd name="T55" fmla="*/ 82 h 199"/>
                <a:gd name="T56" fmla="*/ 18 w 120"/>
                <a:gd name="T57" fmla="*/ 68 h 199"/>
                <a:gd name="T58" fmla="*/ 25 w 120"/>
                <a:gd name="T59" fmla="*/ 71 h 199"/>
                <a:gd name="T60" fmla="*/ 44 w 120"/>
                <a:gd name="T61" fmla="*/ 75 h 199"/>
                <a:gd name="T62" fmla="*/ 47 w 120"/>
                <a:gd name="T63" fmla="*/ 63 h 199"/>
                <a:gd name="T64" fmla="*/ 46 w 120"/>
                <a:gd name="T65" fmla="*/ 56 h 199"/>
                <a:gd name="T66" fmla="*/ 47 w 120"/>
                <a:gd name="T67" fmla="*/ 53 h 199"/>
                <a:gd name="T68" fmla="*/ 53 w 120"/>
                <a:gd name="T69" fmla="*/ 49 h 199"/>
                <a:gd name="T70" fmla="*/ 50 w 120"/>
                <a:gd name="T71" fmla="*/ 47 h 199"/>
                <a:gd name="T72" fmla="*/ 43 w 120"/>
                <a:gd name="T73" fmla="*/ 42 h 199"/>
                <a:gd name="T74" fmla="*/ 44 w 120"/>
                <a:gd name="T75" fmla="*/ 34 h 199"/>
                <a:gd name="T76" fmla="*/ 57 w 120"/>
                <a:gd name="T77" fmla="*/ 20 h 199"/>
                <a:gd name="T78" fmla="*/ 62 w 120"/>
                <a:gd name="T79" fmla="*/ 11 h 199"/>
                <a:gd name="T80" fmla="*/ 71 w 120"/>
                <a:gd name="T81" fmla="*/ 4 h 199"/>
                <a:gd name="T82" fmla="*/ 87 w 120"/>
                <a:gd name="T83" fmla="*/ 21 h 199"/>
                <a:gd name="T84" fmla="*/ 98 w 120"/>
                <a:gd name="T85" fmla="*/ 25 h 199"/>
                <a:gd name="T86" fmla="*/ 97 w 120"/>
                <a:gd name="T87" fmla="*/ 29 h 199"/>
                <a:gd name="T88" fmla="*/ 101 w 120"/>
                <a:gd name="T89" fmla="*/ 34 h 199"/>
                <a:gd name="T90" fmla="*/ 93 w 120"/>
                <a:gd name="T91" fmla="*/ 35 h 199"/>
                <a:gd name="T92" fmla="*/ 76 w 120"/>
                <a:gd name="T93" fmla="*/ 31 h 199"/>
                <a:gd name="T94" fmla="*/ 75 w 120"/>
                <a:gd name="T95" fmla="*/ 34 h 199"/>
                <a:gd name="T96" fmla="*/ 75 w 120"/>
                <a:gd name="T97" fmla="*/ 45 h 199"/>
                <a:gd name="T98" fmla="*/ 78 w 120"/>
                <a:gd name="T99" fmla="*/ 54 h 199"/>
                <a:gd name="T100" fmla="*/ 80 w 120"/>
                <a:gd name="T101" fmla="*/ 63 h 199"/>
                <a:gd name="T102" fmla="*/ 85 w 120"/>
                <a:gd name="T103" fmla="*/ 69 h 199"/>
                <a:gd name="T104" fmla="*/ 87 w 120"/>
                <a:gd name="T105" fmla="*/ 75 h 199"/>
                <a:gd name="T106" fmla="*/ 86 w 120"/>
                <a:gd name="T107" fmla="*/ 81 h 199"/>
                <a:gd name="T108" fmla="*/ 93 w 120"/>
                <a:gd name="T109" fmla="*/ 85 h 199"/>
                <a:gd name="T110" fmla="*/ 96 w 120"/>
                <a:gd name="T111" fmla="*/ 85 h 199"/>
                <a:gd name="T112" fmla="*/ 97 w 120"/>
                <a:gd name="T113" fmla="*/ 81 h 199"/>
                <a:gd name="T114" fmla="*/ 104 w 120"/>
                <a:gd name="T115" fmla="*/ 82 h 199"/>
                <a:gd name="T116" fmla="*/ 111 w 120"/>
                <a:gd name="T117" fmla="*/ 83 h 199"/>
                <a:gd name="T118" fmla="*/ 111 w 120"/>
                <a:gd name="T119" fmla="*/ 92 h 199"/>
                <a:gd name="T120" fmla="*/ 109 w 120"/>
                <a:gd name="T121" fmla="*/ 101 h 199"/>
                <a:gd name="T122" fmla="*/ 120 w 120"/>
                <a:gd name="T123" fmla="*/ 108 h 199"/>
                <a:gd name="T124" fmla="*/ 120 w 120"/>
                <a:gd name="T125" fmla="*/ 121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20" h="199">
                  <a:moveTo>
                    <a:pt x="98" y="157"/>
                  </a:moveTo>
                  <a:lnTo>
                    <a:pt x="100" y="157"/>
                  </a:lnTo>
                  <a:lnTo>
                    <a:pt x="101" y="155"/>
                  </a:lnTo>
                  <a:lnTo>
                    <a:pt x="102" y="157"/>
                  </a:lnTo>
                  <a:lnTo>
                    <a:pt x="102" y="158"/>
                  </a:lnTo>
                  <a:lnTo>
                    <a:pt x="101" y="159"/>
                  </a:lnTo>
                  <a:lnTo>
                    <a:pt x="98" y="159"/>
                  </a:lnTo>
                  <a:lnTo>
                    <a:pt x="94" y="158"/>
                  </a:lnTo>
                  <a:lnTo>
                    <a:pt x="93" y="157"/>
                  </a:lnTo>
                  <a:lnTo>
                    <a:pt x="94" y="152"/>
                  </a:lnTo>
                  <a:lnTo>
                    <a:pt x="96" y="154"/>
                  </a:lnTo>
                  <a:lnTo>
                    <a:pt x="98" y="155"/>
                  </a:lnTo>
                  <a:lnTo>
                    <a:pt x="98" y="157"/>
                  </a:lnTo>
                  <a:lnTo>
                    <a:pt x="98" y="157"/>
                  </a:lnTo>
                  <a:close/>
                  <a:moveTo>
                    <a:pt x="109" y="155"/>
                  </a:moveTo>
                  <a:lnTo>
                    <a:pt x="109" y="157"/>
                  </a:lnTo>
                  <a:lnTo>
                    <a:pt x="105" y="155"/>
                  </a:lnTo>
                  <a:lnTo>
                    <a:pt x="101" y="154"/>
                  </a:lnTo>
                  <a:lnTo>
                    <a:pt x="98" y="152"/>
                  </a:lnTo>
                  <a:lnTo>
                    <a:pt x="96" y="152"/>
                  </a:lnTo>
                  <a:lnTo>
                    <a:pt x="94" y="151"/>
                  </a:lnTo>
                  <a:lnTo>
                    <a:pt x="96" y="151"/>
                  </a:lnTo>
                  <a:lnTo>
                    <a:pt x="102" y="152"/>
                  </a:lnTo>
                  <a:lnTo>
                    <a:pt x="104" y="154"/>
                  </a:lnTo>
                  <a:lnTo>
                    <a:pt x="109" y="155"/>
                  </a:lnTo>
                  <a:lnTo>
                    <a:pt x="109" y="155"/>
                  </a:lnTo>
                  <a:close/>
                  <a:moveTo>
                    <a:pt x="104" y="150"/>
                  </a:moveTo>
                  <a:lnTo>
                    <a:pt x="104" y="151"/>
                  </a:lnTo>
                  <a:lnTo>
                    <a:pt x="101" y="151"/>
                  </a:lnTo>
                  <a:lnTo>
                    <a:pt x="101" y="150"/>
                  </a:lnTo>
                  <a:lnTo>
                    <a:pt x="100" y="144"/>
                  </a:lnTo>
                  <a:lnTo>
                    <a:pt x="100" y="143"/>
                  </a:lnTo>
                  <a:lnTo>
                    <a:pt x="101" y="143"/>
                  </a:lnTo>
                  <a:lnTo>
                    <a:pt x="102" y="146"/>
                  </a:lnTo>
                  <a:lnTo>
                    <a:pt x="104" y="150"/>
                  </a:lnTo>
                  <a:lnTo>
                    <a:pt x="104" y="150"/>
                  </a:lnTo>
                  <a:close/>
                  <a:moveTo>
                    <a:pt x="120" y="123"/>
                  </a:moveTo>
                  <a:lnTo>
                    <a:pt x="118" y="123"/>
                  </a:lnTo>
                  <a:lnTo>
                    <a:pt x="114" y="123"/>
                  </a:lnTo>
                  <a:lnTo>
                    <a:pt x="109" y="125"/>
                  </a:lnTo>
                  <a:lnTo>
                    <a:pt x="102" y="130"/>
                  </a:lnTo>
                  <a:lnTo>
                    <a:pt x="98" y="136"/>
                  </a:lnTo>
                  <a:lnTo>
                    <a:pt x="96" y="136"/>
                  </a:lnTo>
                  <a:lnTo>
                    <a:pt x="94" y="136"/>
                  </a:lnTo>
                  <a:lnTo>
                    <a:pt x="94" y="137"/>
                  </a:lnTo>
                  <a:lnTo>
                    <a:pt x="96" y="139"/>
                  </a:lnTo>
                  <a:lnTo>
                    <a:pt x="96" y="139"/>
                  </a:lnTo>
                  <a:lnTo>
                    <a:pt x="97" y="141"/>
                  </a:lnTo>
                  <a:lnTo>
                    <a:pt x="98" y="143"/>
                  </a:lnTo>
                  <a:lnTo>
                    <a:pt x="98" y="146"/>
                  </a:lnTo>
                  <a:lnTo>
                    <a:pt x="100" y="148"/>
                  </a:lnTo>
                  <a:lnTo>
                    <a:pt x="100" y="151"/>
                  </a:lnTo>
                  <a:lnTo>
                    <a:pt x="97" y="151"/>
                  </a:lnTo>
                  <a:lnTo>
                    <a:pt x="96" y="150"/>
                  </a:lnTo>
                  <a:lnTo>
                    <a:pt x="93" y="150"/>
                  </a:lnTo>
                  <a:lnTo>
                    <a:pt x="93" y="150"/>
                  </a:lnTo>
                  <a:lnTo>
                    <a:pt x="93" y="151"/>
                  </a:lnTo>
                  <a:lnTo>
                    <a:pt x="82" y="170"/>
                  </a:lnTo>
                  <a:lnTo>
                    <a:pt x="82" y="172"/>
                  </a:lnTo>
                  <a:lnTo>
                    <a:pt x="82" y="175"/>
                  </a:lnTo>
                  <a:lnTo>
                    <a:pt x="82" y="181"/>
                  </a:lnTo>
                  <a:lnTo>
                    <a:pt x="80" y="184"/>
                  </a:lnTo>
                  <a:lnTo>
                    <a:pt x="79" y="187"/>
                  </a:lnTo>
                  <a:lnTo>
                    <a:pt x="80" y="188"/>
                  </a:lnTo>
                  <a:lnTo>
                    <a:pt x="79" y="190"/>
                  </a:lnTo>
                  <a:lnTo>
                    <a:pt x="79" y="193"/>
                  </a:lnTo>
                  <a:lnTo>
                    <a:pt x="69" y="194"/>
                  </a:lnTo>
                  <a:lnTo>
                    <a:pt x="67" y="195"/>
                  </a:lnTo>
                  <a:lnTo>
                    <a:pt x="54" y="199"/>
                  </a:lnTo>
                  <a:lnTo>
                    <a:pt x="53" y="199"/>
                  </a:lnTo>
                  <a:lnTo>
                    <a:pt x="51" y="199"/>
                  </a:lnTo>
                  <a:lnTo>
                    <a:pt x="51" y="198"/>
                  </a:lnTo>
                  <a:lnTo>
                    <a:pt x="50" y="198"/>
                  </a:lnTo>
                  <a:lnTo>
                    <a:pt x="49" y="197"/>
                  </a:lnTo>
                  <a:lnTo>
                    <a:pt x="49" y="195"/>
                  </a:lnTo>
                  <a:lnTo>
                    <a:pt x="46" y="194"/>
                  </a:lnTo>
                  <a:lnTo>
                    <a:pt x="37" y="194"/>
                  </a:lnTo>
                  <a:lnTo>
                    <a:pt x="36" y="193"/>
                  </a:lnTo>
                  <a:lnTo>
                    <a:pt x="35" y="191"/>
                  </a:lnTo>
                  <a:lnTo>
                    <a:pt x="35" y="184"/>
                  </a:lnTo>
                  <a:lnTo>
                    <a:pt x="33" y="183"/>
                  </a:lnTo>
                  <a:lnTo>
                    <a:pt x="33" y="183"/>
                  </a:lnTo>
                  <a:lnTo>
                    <a:pt x="32" y="183"/>
                  </a:lnTo>
                  <a:lnTo>
                    <a:pt x="32" y="183"/>
                  </a:lnTo>
                  <a:lnTo>
                    <a:pt x="24" y="184"/>
                  </a:lnTo>
                  <a:lnTo>
                    <a:pt x="22" y="184"/>
                  </a:lnTo>
                  <a:lnTo>
                    <a:pt x="21" y="184"/>
                  </a:lnTo>
                  <a:lnTo>
                    <a:pt x="21" y="184"/>
                  </a:lnTo>
                  <a:lnTo>
                    <a:pt x="20" y="184"/>
                  </a:lnTo>
                  <a:lnTo>
                    <a:pt x="18" y="183"/>
                  </a:lnTo>
                  <a:lnTo>
                    <a:pt x="18" y="183"/>
                  </a:lnTo>
                  <a:lnTo>
                    <a:pt x="17" y="180"/>
                  </a:lnTo>
                  <a:lnTo>
                    <a:pt x="15" y="179"/>
                  </a:lnTo>
                  <a:lnTo>
                    <a:pt x="15" y="177"/>
                  </a:lnTo>
                  <a:lnTo>
                    <a:pt x="14" y="177"/>
                  </a:lnTo>
                  <a:lnTo>
                    <a:pt x="13" y="177"/>
                  </a:lnTo>
                  <a:lnTo>
                    <a:pt x="8" y="176"/>
                  </a:lnTo>
                  <a:lnTo>
                    <a:pt x="7" y="175"/>
                  </a:lnTo>
                  <a:lnTo>
                    <a:pt x="6" y="173"/>
                  </a:lnTo>
                  <a:lnTo>
                    <a:pt x="4" y="172"/>
                  </a:lnTo>
                  <a:lnTo>
                    <a:pt x="3" y="169"/>
                  </a:lnTo>
                  <a:lnTo>
                    <a:pt x="3" y="166"/>
                  </a:lnTo>
                  <a:lnTo>
                    <a:pt x="2" y="164"/>
                  </a:lnTo>
                  <a:lnTo>
                    <a:pt x="2" y="161"/>
                  </a:lnTo>
                  <a:lnTo>
                    <a:pt x="0" y="158"/>
                  </a:lnTo>
                  <a:lnTo>
                    <a:pt x="2" y="154"/>
                  </a:lnTo>
                  <a:lnTo>
                    <a:pt x="2" y="151"/>
                  </a:lnTo>
                  <a:lnTo>
                    <a:pt x="2" y="150"/>
                  </a:lnTo>
                  <a:lnTo>
                    <a:pt x="3" y="148"/>
                  </a:lnTo>
                  <a:lnTo>
                    <a:pt x="3" y="147"/>
                  </a:lnTo>
                  <a:lnTo>
                    <a:pt x="20" y="136"/>
                  </a:lnTo>
                  <a:lnTo>
                    <a:pt x="21" y="136"/>
                  </a:lnTo>
                  <a:lnTo>
                    <a:pt x="21" y="134"/>
                  </a:lnTo>
                  <a:lnTo>
                    <a:pt x="21" y="133"/>
                  </a:lnTo>
                  <a:lnTo>
                    <a:pt x="21" y="132"/>
                  </a:lnTo>
                  <a:lnTo>
                    <a:pt x="21" y="130"/>
                  </a:lnTo>
                  <a:lnTo>
                    <a:pt x="20" y="129"/>
                  </a:lnTo>
                  <a:lnTo>
                    <a:pt x="18" y="129"/>
                  </a:lnTo>
                  <a:lnTo>
                    <a:pt x="17" y="128"/>
                  </a:lnTo>
                  <a:lnTo>
                    <a:pt x="15" y="128"/>
                  </a:lnTo>
                  <a:lnTo>
                    <a:pt x="15" y="128"/>
                  </a:lnTo>
                  <a:lnTo>
                    <a:pt x="15" y="126"/>
                  </a:lnTo>
                  <a:lnTo>
                    <a:pt x="14" y="125"/>
                  </a:lnTo>
                  <a:lnTo>
                    <a:pt x="14" y="123"/>
                  </a:lnTo>
                  <a:lnTo>
                    <a:pt x="14" y="122"/>
                  </a:lnTo>
                  <a:lnTo>
                    <a:pt x="14" y="121"/>
                  </a:lnTo>
                  <a:lnTo>
                    <a:pt x="15" y="112"/>
                  </a:lnTo>
                  <a:lnTo>
                    <a:pt x="15" y="108"/>
                  </a:lnTo>
                  <a:lnTo>
                    <a:pt x="15" y="108"/>
                  </a:lnTo>
                  <a:lnTo>
                    <a:pt x="15" y="105"/>
                  </a:lnTo>
                  <a:lnTo>
                    <a:pt x="14" y="104"/>
                  </a:lnTo>
                  <a:lnTo>
                    <a:pt x="14" y="103"/>
                  </a:lnTo>
                  <a:lnTo>
                    <a:pt x="14" y="100"/>
                  </a:lnTo>
                  <a:lnTo>
                    <a:pt x="13" y="99"/>
                  </a:lnTo>
                  <a:lnTo>
                    <a:pt x="13" y="97"/>
                  </a:lnTo>
                  <a:lnTo>
                    <a:pt x="11" y="93"/>
                  </a:lnTo>
                  <a:lnTo>
                    <a:pt x="11" y="92"/>
                  </a:lnTo>
                  <a:lnTo>
                    <a:pt x="10" y="92"/>
                  </a:lnTo>
                  <a:lnTo>
                    <a:pt x="10" y="83"/>
                  </a:lnTo>
                  <a:lnTo>
                    <a:pt x="10" y="82"/>
                  </a:lnTo>
                  <a:lnTo>
                    <a:pt x="11" y="78"/>
                  </a:lnTo>
                  <a:lnTo>
                    <a:pt x="13" y="78"/>
                  </a:lnTo>
                  <a:lnTo>
                    <a:pt x="13" y="76"/>
                  </a:lnTo>
                  <a:lnTo>
                    <a:pt x="17" y="72"/>
                  </a:lnTo>
                  <a:lnTo>
                    <a:pt x="18" y="68"/>
                  </a:lnTo>
                  <a:lnTo>
                    <a:pt x="20" y="68"/>
                  </a:lnTo>
                  <a:lnTo>
                    <a:pt x="21" y="68"/>
                  </a:lnTo>
                  <a:lnTo>
                    <a:pt x="22" y="69"/>
                  </a:lnTo>
                  <a:lnTo>
                    <a:pt x="24" y="69"/>
                  </a:lnTo>
                  <a:lnTo>
                    <a:pt x="25" y="71"/>
                  </a:lnTo>
                  <a:lnTo>
                    <a:pt x="32" y="72"/>
                  </a:lnTo>
                  <a:lnTo>
                    <a:pt x="40" y="76"/>
                  </a:lnTo>
                  <a:lnTo>
                    <a:pt x="42" y="76"/>
                  </a:lnTo>
                  <a:lnTo>
                    <a:pt x="43" y="76"/>
                  </a:lnTo>
                  <a:lnTo>
                    <a:pt x="44" y="75"/>
                  </a:lnTo>
                  <a:lnTo>
                    <a:pt x="46" y="75"/>
                  </a:lnTo>
                  <a:lnTo>
                    <a:pt x="46" y="74"/>
                  </a:lnTo>
                  <a:lnTo>
                    <a:pt x="46" y="72"/>
                  </a:lnTo>
                  <a:lnTo>
                    <a:pt x="46" y="64"/>
                  </a:lnTo>
                  <a:lnTo>
                    <a:pt x="47" y="63"/>
                  </a:lnTo>
                  <a:lnTo>
                    <a:pt x="47" y="60"/>
                  </a:lnTo>
                  <a:lnTo>
                    <a:pt x="49" y="58"/>
                  </a:lnTo>
                  <a:lnTo>
                    <a:pt x="47" y="57"/>
                  </a:lnTo>
                  <a:lnTo>
                    <a:pt x="47" y="57"/>
                  </a:lnTo>
                  <a:lnTo>
                    <a:pt x="46" y="56"/>
                  </a:lnTo>
                  <a:lnTo>
                    <a:pt x="46" y="56"/>
                  </a:lnTo>
                  <a:lnTo>
                    <a:pt x="46" y="54"/>
                  </a:lnTo>
                  <a:lnTo>
                    <a:pt x="46" y="54"/>
                  </a:lnTo>
                  <a:lnTo>
                    <a:pt x="47" y="53"/>
                  </a:lnTo>
                  <a:lnTo>
                    <a:pt x="47" y="53"/>
                  </a:lnTo>
                  <a:lnTo>
                    <a:pt x="49" y="53"/>
                  </a:lnTo>
                  <a:lnTo>
                    <a:pt x="51" y="50"/>
                  </a:lnTo>
                  <a:lnTo>
                    <a:pt x="53" y="50"/>
                  </a:lnTo>
                  <a:lnTo>
                    <a:pt x="53" y="50"/>
                  </a:lnTo>
                  <a:lnTo>
                    <a:pt x="53" y="49"/>
                  </a:lnTo>
                  <a:lnTo>
                    <a:pt x="53" y="47"/>
                  </a:lnTo>
                  <a:lnTo>
                    <a:pt x="53" y="47"/>
                  </a:lnTo>
                  <a:lnTo>
                    <a:pt x="51" y="47"/>
                  </a:lnTo>
                  <a:lnTo>
                    <a:pt x="51" y="47"/>
                  </a:lnTo>
                  <a:lnTo>
                    <a:pt x="50" y="47"/>
                  </a:lnTo>
                  <a:lnTo>
                    <a:pt x="49" y="47"/>
                  </a:lnTo>
                  <a:lnTo>
                    <a:pt x="47" y="47"/>
                  </a:lnTo>
                  <a:lnTo>
                    <a:pt x="46" y="46"/>
                  </a:lnTo>
                  <a:lnTo>
                    <a:pt x="44" y="45"/>
                  </a:lnTo>
                  <a:lnTo>
                    <a:pt x="43" y="42"/>
                  </a:lnTo>
                  <a:lnTo>
                    <a:pt x="43" y="39"/>
                  </a:lnTo>
                  <a:lnTo>
                    <a:pt x="43" y="38"/>
                  </a:lnTo>
                  <a:lnTo>
                    <a:pt x="43" y="36"/>
                  </a:lnTo>
                  <a:lnTo>
                    <a:pt x="43" y="35"/>
                  </a:lnTo>
                  <a:lnTo>
                    <a:pt x="44" y="34"/>
                  </a:lnTo>
                  <a:lnTo>
                    <a:pt x="49" y="27"/>
                  </a:lnTo>
                  <a:lnTo>
                    <a:pt x="49" y="25"/>
                  </a:lnTo>
                  <a:lnTo>
                    <a:pt x="51" y="20"/>
                  </a:lnTo>
                  <a:lnTo>
                    <a:pt x="55" y="20"/>
                  </a:lnTo>
                  <a:lnTo>
                    <a:pt x="57" y="20"/>
                  </a:lnTo>
                  <a:lnTo>
                    <a:pt x="57" y="18"/>
                  </a:lnTo>
                  <a:lnTo>
                    <a:pt x="58" y="17"/>
                  </a:lnTo>
                  <a:lnTo>
                    <a:pt x="60" y="14"/>
                  </a:lnTo>
                  <a:lnTo>
                    <a:pt x="60" y="13"/>
                  </a:lnTo>
                  <a:lnTo>
                    <a:pt x="62" y="11"/>
                  </a:lnTo>
                  <a:lnTo>
                    <a:pt x="62" y="9"/>
                  </a:lnTo>
                  <a:lnTo>
                    <a:pt x="62" y="7"/>
                  </a:lnTo>
                  <a:lnTo>
                    <a:pt x="62" y="6"/>
                  </a:lnTo>
                  <a:lnTo>
                    <a:pt x="62" y="0"/>
                  </a:lnTo>
                  <a:lnTo>
                    <a:pt x="71" y="4"/>
                  </a:lnTo>
                  <a:lnTo>
                    <a:pt x="79" y="11"/>
                  </a:lnTo>
                  <a:lnTo>
                    <a:pt x="85" y="14"/>
                  </a:lnTo>
                  <a:lnTo>
                    <a:pt x="86" y="17"/>
                  </a:lnTo>
                  <a:lnTo>
                    <a:pt x="87" y="20"/>
                  </a:lnTo>
                  <a:lnTo>
                    <a:pt x="87" y="21"/>
                  </a:lnTo>
                  <a:lnTo>
                    <a:pt x="91" y="22"/>
                  </a:lnTo>
                  <a:lnTo>
                    <a:pt x="94" y="22"/>
                  </a:lnTo>
                  <a:lnTo>
                    <a:pt x="96" y="22"/>
                  </a:lnTo>
                  <a:lnTo>
                    <a:pt x="97" y="24"/>
                  </a:lnTo>
                  <a:lnTo>
                    <a:pt x="98" y="25"/>
                  </a:lnTo>
                  <a:lnTo>
                    <a:pt x="98" y="25"/>
                  </a:lnTo>
                  <a:lnTo>
                    <a:pt x="97" y="27"/>
                  </a:lnTo>
                  <a:lnTo>
                    <a:pt x="96" y="28"/>
                  </a:lnTo>
                  <a:lnTo>
                    <a:pt x="96" y="28"/>
                  </a:lnTo>
                  <a:lnTo>
                    <a:pt x="97" y="29"/>
                  </a:lnTo>
                  <a:lnTo>
                    <a:pt x="98" y="31"/>
                  </a:lnTo>
                  <a:lnTo>
                    <a:pt x="98" y="31"/>
                  </a:lnTo>
                  <a:lnTo>
                    <a:pt x="100" y="31"/>
                  </a:lnTo>
                  <a:lnTo>
                    <a:pt x="101" y="32"/>
                  </a:lnTo>
                  <a:lnTo>
                    <a:pt x="101" y="34"/>
                  </a:lnTo>
                  <a:lnTo>
                    <a:pt x="100" y="35"/>
                  </a:lnTo>
                  <a:lnTo>
                    <a:pt x="100" y="35"/>
                  </a:lnTo>
                  <a:lnTo>
                    <a:pt x="98" y="36"/>
                  </a:lnTo>
                  <a:lnTo>
                    <a:pt x="94" y="35"/>
                  </a:lnTo>
                  <a:lnTo>
                    <a:pt x="93" y="35"/>
                  </a:lnTo>
                  <a:lnTo>
                    <a:pt x="87" y="36"/>
                  </a:lnTo>
                  <a:lnTo>
                    <a:pt x="87" y="36"/>
                  </a:lnTo>
                  <a:lnTo>
                    <a:pt x="85" y="36"/>
                  </a:lnTo>
                  <a:lnTo>
                    <a:pt x="78" y="31"/>
                  </a:lnTo>
                  <a:lnTo>
                    <a:pt x="76" y="31"/>
                  </a:lnTo>
                  <a:lnTo>
                    <a:pt x="76" y="31"/>
                  </a:lnTo>
                  <a:lnTo>
                    <a:pt x="76" y="31"/>
                  </a:lnTo>
                  <a:lnTo>
                    <a:pt x="75" y="32"/>
                  </a:lnTo>
                  <a:lnTo>
                    <a:pt x="75" y="34"/>
                  </a:lnTo>
                  <a:lnTo>
                    <a:pt x="75" y="34"/>
                  </a:lnTo>
                  <a:lnTo>
                    <a:pt x="76" y="35"/>
                  </a:lnTo>
                  <a:lnTo>
                    <a:pt x="76" y="36"/>
                  </a:lnTo>
                  <a:lnTo>
                    <a:pt x="76" y="39"/>
                  </a:lnTo>
                  <a:lnTo>
                    <a:pt x="76" y="39"/>
                  </a:lnTo>
                  <a:lnTo>
                    <a:pt x="75" y="45"/>
                  </a:lnTo>
                  <a:lnTo>
                    <a:pt x="75" y="46"/>
                  </a:lnTo>
                  <a:lnTo>
                    <a:pt x="75" y="47"/>
                  </a:lnTo>
                  <a:lnTo>
                    <a:pt x="75" y="49"/>
                  </a:lnTo>
                  <a:lnTo>
                    <a:pt x="76" y="52"/>
                  </a:lnTo>
                  <a:lnTo>
                    <a:pt x="78" y="54"/>
                  </a:lnTo>
                  <a:lnTo>
                    <a:pt x="78" y="58"/>
                  </a:lnTo>
                  <a:lnTo>
                    <a:pt x="78" y="61"/>
                  </a:lnTo>
                  <a:lnTo>
                    <a:pt x="78" y="61"/>
                  </a:lnTo>
                  <a:lnTo>
                    <a:pt x="79" y="63"/>
                  </a:lnTo>
                  <a:lnTo>
                    <a:pt x="80" y="63"/>
                  </a:lnTo>
                  <a:lnTo>
                    <a:pt x="80" y="64"/>
                  </a:lnTo>
                  <a:lnTo>
                    <a:pt x="82" y="67"/>
                  </a:lnTo>
                  <a:lnTo>
                    <a:pt x="82" y="68"/>
                  </a:lnTo>
                  <a:lnTo>
                    <a:pt x="83" y="69"/>
                  </a:lnTo>
                  <a:lnTo>
                    <a:pt x="85" y="69"/>
                  </a:lnTo>
                  <a:lnTo>
                    <a:pt x="86" y="71"/>
                  </a:lnTo>
                  <a:lnTo>
                    <a:pt x="86" y="71"/>
                  </a:lnTo>
                  <a:lnTo>
                    <a:pt x="86" y="72"/>
                  </a:lnTo>
                  <a:lnTo>
                    <a:pt x="87" y="74"/>
                  </a:lnTo>
                  <a:lnTo>
                    <a:pt x="87" y="75"/>
                  </a:lnTo>
                  <a:lnTo>
                    <a:pt x="87" y="76"/>
                  </a:lnTo>
                  <a:lnTo>
                    <a:pt x="86" y="78"/>
                  </a:lnTo>
                  <a:lnTo>
                    <a:pt x="86" y="78"/>
                  </a:lnTo>
                  <a:lnTo>
                    <a:pt x="85" y="81"/>
                  </a:lnTo>
                  <a:lnTo>
                    <a:pt x="86" y="81"/>
                  </a:lnTo>
                  <a:lnTo>
                    <a:pt x="86" y="81"/>
                  </a:lnTo>
                  <a:lnTo>
                    <a:pt x="86" y="81"/>
                  </a:lnTo>
                  <a:lnTo>
                    <a:pt x="90" y="82"/>
                  </a:lnTo>
                  <a:lnTo>
                    <a:pt x="91" y="83"/>
                  </a:lnTo>
                  <a:lnTo>
                    <a:pt x="93" y="85"/>
                  </a:lnTo>
                  <a:lnTo>
                    <a:pt x="93" y="86"/>
                  </a:lnTo>
                  <a:lnTo>
                    <a:pt x="94" y="86"/>
                  </a:lnTo>
                  <a:lnTo>
                    <a:pt x="94" y="86"/>
                  </a:lnTo>
                  <a:lnTo>
                    <a:pt x="96" y="86"/>
                  </a:lnTo>
                  <a:lnTo>
                    <a:pt x="96" y="85"/>
                  </a:lnTo>
                  <a:lnTo>
                    <a:pt x="96" y="83"/>
                  </a:lnTo>
                  <a:lnTo>
                    <a:pt x="97" y="83"/>
                  </a:lnTo>
                  <a:lnTo>
                    <a:pt x="97" y="82"/>
                  </a:lnTo>
                  <a:lnTo>
                    <a:pt x="97" y="81"/>
                  </a:lnTo>
                  <a:lnTo>
                    <a:pt x="97" y="81"/>
                  </a:lnTo>
                  <a:lnTo>
                    <a:pt x="98" y="81"/>
                  </a:lnTo>
                  <a:lnTo>
                    <a:pt x="100" y="81"/>
                  </a:lnTo>
                  <a:lnTo>
                    <a:pt x="101" y="82"/>
                  </a:lnTo>
                  <a:lnTo>
                    <a:pt x="104" y="82"/>
                  </a:lnTo>
                  <a:lnTo>
                    <a:pt x="104" y="82"/>
                  </a:lnTo>
                  <a:lnTo>
                    <a:pt x="107" y="82"/>
                  </a:lnTo>
                  <a:lnTo>
                    <a:pt x="108" y="82"/>
                  </a:lnTo>
                  <a:lnTo>
                    <a:pt x="109" y="82"/>
                  </a:lnTo>
                  <a:lnTo>
                    <a:pt x="109" y="83"/>
                  </a:lnTo>
                  <a:lnTo>
                    <a:pt x="111" y="83"/>
                  </a:lnTo>
                  <a:lnTo>
                    <a:pt x="112" y="85"/>
                  </a:lnTo>
                  <a:lnTo>
                    <a:pt x="112" y="86"/>
                  </a:lnTo>
                  <a:lnTo>
                    <a:pt x="112" y="87"/>
                  </a:lnTo>
                  <a:lnTo>
                    <a:pt x="111" y="90"/>
                  </a:lnTo>
                  <a:lnTo>
                    <a:pt x="111" y="92"/>
                  </a:lnTo>
                  <a:lnTo>
                    <a:pt x="109" y="97"/>
                  </a:lnTo>
                  <a:lnTo>
                    <a:pt x="108" y="97"/>
                  </a:lnTo>
                  <a:lnTo>
                    <a:pt x="108" y="99"/>
                  </a:lnTo>
                  <a:lnTo>
                    <a:pt x="109" y="100"/>
                  </a:lnTo>
                  <a:lnTo>
                    <a:pt x="109" y="101"/>
                  </a:lnTo>
                  <a:lnTo>
                    <a:pt x="111" y="103"/>
                  </a:lnTo>
                  <a:lnTo>
                    <a:pt x="118" y="105"/>
                  </a:lnTo>
                  <a:lnTo>
                    <a:pt x="119" y="107"/>
                  </a:lnTo>
                  <a:lnTo>
                    <a:pt x="120" y="108"/>
                  </a:lnTo>
                  <a:lnTo>
                    <a:pt x="120" y="108"/>
                  </a:lnTo>
                  <a:lnTo>
                    <a:pt x="120" y="110"/>
                  </a:lnTo>
                  <a:lnTo>
                    <a:pt x="120" y="111"/>
                  </a:lnTo>
                  <a:lnTo>
                    <a:pt x="120" y="112"/>
                  </a:lnTo>
                  <a:lnTo>
                    <a:pt x="120" y="119"/>
                  </a:lnTo>
                  <a:lnTo>
                    <a:pt x="120" y="121"/>
                  </a:lnTo>
                  <a:lnTo>
                    <a:pt x="120" y="123"/>
                  </a:lnTo>
                  <a:lnTo>
                    <a:pt x="120" y="123"/>
                  </a:lnTo>
                  <a:close/>
                </a:path>
              </a:pathLst>
            </a:custGeom>
            <a:grpFill/>
            <a:ln w="12700">
              <a:solidFill>
                <a:schemeClr val="bg1">
                  <a:lumMod val="7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43" name="Freeform 29">
              <a:extLst>
                <a:ext uri="{FF2B5EF4-FFF2-40B4-BE49-F238E27FC236}">
                  <a16:creationId xmlns:a16="http://schemas.microsoft.com/office/drawing/2014/main" xmlns="" id="{910D1CDF-FC6E-4844-B890-D7DFB95F177A}"/>
                </a:ext>
              </a:extLst>
            </p:cNvPr>
            <p:cNvSpPr>
              <a:spLocks/>
            </p:cNvSpPr>
            <p:nvPr/>
          </p:nvSpPr>
          <p:spPr bwMode="auto">
            <a:xfrm>
              <a:off x="3702" y="3072"/>
              <a:ext cx="443" cy="564"/>
            </a:xfrm>
            <a:custGeom>
              <a:avLst/>
              <a:gdLst>
                <a:gd name="T0" fmla="*/ 401 w 443"/>
                <a:gd name="T1" fmla="*/ 96 h 564"/>
                <a:gd name="T2" fmla="*/ 426 w 443"/>
                <a:gd name="T3" fmla="*/ 121 h 564"/>
                <a:gd name="T4" fmla="*/ 439 w 443"/>
                <a:gd name="T5" fmla="*/ 154 h 564"/>
                <a:gd name="T6" fmla="*/ 432 w 443"/>
                <a:gd name="T7" fmla="*/ 190 h 564"/>
                <a:gd name="T8" fmla="*/ 413 w 443"/>
                <a:gd name="T9" fmla="*/ 208 h 564"/>
                <a:gd name="T10" fmla="*/ 385 w 443"/>
                <a:gd name="T11" fmla="*/ 218 h 564"/>
                <a:gd name="T12" fmla="*/ 367 w 443"/>
                <a:gd name="T13" fmla="*/ 226 h 564"/>
                <a:gd name="T14" fmla="*/ 350 w 443"/>
                <a:gd name="T15" fmla="*/ 218 h 564"/>
                <a:gd name="T16" fmla="*/ 320 w 443"/>
                <a:gd name="T17" fmla="*/ 259 h 564"/>
                <a:gd name="T18" fmla="*/ 324 w 443"/>
                <a:gd name="T19" fmla="*/ 282 h 564"/>
                <a:gd name="T20" fmla="*/ 295 w 443"/>
                <a:gd name="T21" fmla="*/ 312 h 564"/>
                <a:gd name="T22" fmla="*/ 267 w 443"/>
                <a:gd name="T23" fmla="*/ 338 h 564"/>
                <a:gd name="T24" fmla="*/ 274 w 443"/>
                <a:gd name="T25" fmla="*/ 370 h 564"/>
                <a:gd name="T26" fmla="*/ 256 w 443"/>
                <a:gd name="T27" fmla="*/ 392 h 564"/>
                <a:gd name="T28" fmla="*/ 237 w 443"/>
                <a:gd name="T29" fmla="*/ 424 h 564"/>
                <a:gd name="T30" fmla="*/ 226 w 443"/>
                <a:gd name="T31" fmla="*/ 445 h 564"/>
                <a:gd name="T32" fmla="*/ 219 w 443"/>
                <a:gd name="T33" fmla="*/ 481 h 564"/>
                <a:gd name="T34" fmla="*/ 211 w 443"/>
                <a:gd name="T35" fmla="*/ 515 h 564"/>
                <a:gd name="T36" fmla="*/ 200 w 443"/>
                <a:gd name="T37" fmla="*/ 529 h 564"/>
                <a:gd name="T38" fmla="*/ 201 w 443"/>
                <a:gd name="T39" fmla="*/ 558 h 564"/>
                <a:gd name="T40" fmla="*/ 171 w 443"/>
                <a:gd name="T41" fmla="*/ 537 h 564"/>
                <a:gd name="T42" fmla="*/ 144 w 443"/>
                <a:gd name="T43" fmla="*/ 546 h 564"/>
                <a:gd name="T44" fmla="*/ 119 w 443"/>
                <a:gd name="T45" fmla="*/ 555 h 564"/>
                <a:gd name="T46" fmla="*/ 104 w 443"/>
                <a:gd name="T47" fmla="*/ 558 h 564"/>
                <a:gd name="T48" fmla="*/ 81 w 443"/>
                <a:gd name="T49" fmla="*/ 562 h 564"/>
                <a:gd name="T50" fmla="*/ 58 w 443"/>
                <a:gd name="T51" fmla="*/ 550 h 564"/>
                <a:gd name="T52" fmla="*/ 75 w 443"/>
                <a:gd name="T53" fmla="*/ 525 h 564"/>
                <a:gd name="T54" fmla="*/ 97 w 443"/>
                <a:gd name="T55" fmla="*/ 506 h 564"/>
                <a:gd name="T56" fmla="*/ 103 w 443"/>
                <a:gd name="T57" fmla="*/ 485 h 564"/>
                <a:gd name="T58" fmla="*/ 82 w 443"/>
                <a:gd name="T59" fmla="*/ 477 h 564"/>
                <a:gd name="T60" fmla="*/ 53 w 443"/>
                <a:gd name="T61" fmla="*/ 483 h 564"/>
                <a:gd name="T62" fmla="*/ 41 w 443"/>
                <a:gd name="T63" fmla="*/ 475 h 564"/>
                <a:gd name="T64" fmla="*/ 36 w 443"/>
                <a:gd name="T65" fmla="*/ 453 h 564"/>
                <a:gd name="T66" fmla="*/ 41 w 443"/>
                <a:gd name="T67" fmla="*/ 412 h 564"/>
                <a:gd name="T68" fmla="*/ 57 w 443"/>
                <a:gd name="T69" fmla="*/ 394 h 564"/>
                <a:gd name="T70" fmla="*/ 35 w 443"/>
                <a:gd name="T71" fmla="*/ 398 h 564"/>
                <a:gd name="T72" fmla="*/ 46 w 443"/>
                <a:gd name="T73" fmla="*/ 365 h 564"/>
                <a:gd name="T74" fmla="*/ 28 w 443"/>
                <a:gd name="T75" fmla="*/ 348 h 564"/>
                <a:gd name="T76" fmla="*/ 25 w 443"/>
                <a:gd name="T77" fmla="*/ 312 h 564"/>
                <a:gd name="T78" fmla="*/ 27 w 443"/>
                <a:gd name="T79" fmla="*/ 284 h 564"/>
                <a:gd name="T80" fmla="*/ 3 w 443"/>
                <a:gd name="T81" fmla="*/ 276 h 564"/>
                <a:gd name="T82" fmla="*/ 13 w 443"/>
                <a:gd name="T83" fmla="*/ 229 h 564"/>
                <a:gd name="T84" fmla="*/ 41 w 443"/>
                <a:gd name="T85" fmla="*/ 200 h 564"/>
                <a:gd name="T86" fmla="*/ 58 w 443"/>
                <a:gd name="T87" fmla="*/ 179 h 564"/>
                <a:gd name="T88" fmla="*/ 47 w 443"/>
                <a:gd name="T89" fmla="*/ 154 h 564"/>
                <a:gd name="T90" fmla="*/ 41 w 443"/>
                <a:gd name="T91" fmla="*/ 118 h 564"/>
                <a:gd name="T92" fmla="*/ 61 w 443"/>
                <a:gd name="T93" fmla="*/ 84 h 564"/>
                <a:gd name="T94" fmla="*/ 76 w 443"/>
                <a:gd name="T95" fmla="*/ 74 h 564"/>
                <a:gd name="T96" fmla="*/ 114 w 443"/>
                <a:gd name="T97" fmla="*/ 69 h 564"/>
                <a:gd name="T98" fmla="*/ 125 w 443"/>
                <a:gd name="T99" fmla="*/ 52 h 564"/>
                <a:gd name="T100" fmla="*/ 143 w 443"/>
                <a:gd name="T101" fmla="*/ 47 h 564"/>
                <a:gd name="T102" fmla="*/ 165 w 443"/>
                <a:gd name="T103" fmla="*/ 38 h 564"/>
                <a:gd name="T104" fmla="*/ 220 w 443"/>
                <a:gd name="T105" fmla="*/ 31 h 564"/>
                <a:gd name="T106" fmla="*/ 271 w 443"/>
                <a:gd name="T107" fmla="*/ 5 h 564"/>
                <a:gd name="T108" fmla="*/ 298 w 443"/>
                <a:gd name="T109" fmla="*/ 20 h 564"/>
                <a:gd name="T110" fmla="*/ 278 w 443"/>
                <a:gd name="T111" fmla="*/ 44 h 564"/>
                <a:gd name="T112" fmla="*/ 298 w 443"/>
                <a:gd name="T113" fmla="*/ 52 h 564"/>
                <a:gd name="T114" fmla="*/ 318 w 443"/>
                <a:gd name="T115" fmla="*/ 23 h 564"/>
                <a:gd name="T116" fmla="*/ 331 w 443"/>
                <a:gd name="T117" fmla="*/ 19 h 564"/>
                <a:gd name="T118" fmla="*/ 346 w 443"/>
                <a:gd name="T119" fmla="*/ 29 h 564"/>
                <a:gd name="T120" fmla="*/ 372 w 443"/>
                <a:gd name="T121" fmla="*/ 51 h 564"/>
                <a:gd name="T122" fmla="*/ 411 w 443"/>
                <a:gd name="T123" fmla="*/ 56 h 5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43" h="564">
                  <a:moveTo>
                    <a:pt x="417" y="66"/>
                  </a:moveTo>
                  <a:lnTo>
                    <a:pt x="417" y="67"/>
                  </a:lnTo>
                  <a:lnTo>
                    <a:pt x="417" y="69"/>
                  </a:lnTo>
                  <a:lnTo>
                    <a:pt x="417" y="70"/>
                  </a:lnTo>
                  <a:lnTo>
                    <a:pt x="417" y="71"/>
                  </a:lnTo>
                  <a:lnTo>
                    <a:pt x="417" y="73"/>
                  </a:lnTo>
                  <a:lnTo>
                    <a:pt x="415" y="74"/>
                  </a:lnTo>
                  <a:lnTo>
                    <a:pt x="413" y="77"/>
                  </a:lnTo>
                  <a:lnTo>
                    <a:pt x="413" y="78"/>
                  </a:lnTo>
                  <a:lnTo>
                    <a:pt x="413" y="78"/>
                  </a:lnTo>
                  <a:lnTo>
                    <a:pt x="411" y="78"/>
                  </a:lnTo>
                  <a:lnTo>
                    <a:pt x="407" y="80"/>
                  </a:lnTo>
                  <a:lnTo>
                    <a:pt x="406" y="80"/>
                  </a:lnTo>
                  <a:lnTo>
                    <a:pt x="406" y="84"/>
                  </a:lnTo>
                  <a:lnTo>
                    <a:pt x="406" y="87"/>
                  </a:lnTo>
                  <a:lnTo>
                    <a:pt x="404" y="87"/>
                  </a:lnTo>
                  <a:lnTo>
                    <a:pt x="401" y="94"/>
                  </a:lnTo>
                  <a:lnTo>
                    <a:pt x="400" y="95"/>
                  </a:lnTo>
                  <a:lnTo>
                    <a:pt x="401" y="96"/>
                  </a:lnTo>
                  <a:lnTo>
                    <a:pt x="401" y="96"/>
                  </a:lnTo>
                  <a:lnTo>
                    <a:pt x="404" y="99"/>
                  </a:lnTo>
                  <a:lnTo>
                    <a:pt x="404" y="99"/>
                  </a:lnTo>
                  <a:lnTo>
                    <a:pt x="406" y="100"/>
                  </a:lnTo>
                  <a:lnTo>
                    <a:pt x="407" y="103"/>
                  </a:lnTo>
                  <a:lnTo>
                    <a:pt x="413" y="106"/>
                  </a:lnTo>
                  <a:lnTo>
                    <a:pt x="418" y="112"/>
                  </a:lnTo>
                  <a:lnTo>
                    <a:pt x="421" y="113"/>
                  </a:lnTo>
                  <a:lnTo>
                    <a:pt x="421" y="113"/>
                  </a:lnTo>
                  <a:lnTo>
                    <a:pt x="421" y="114"/>
                  </a:lnTo>
                  <a:lnTo>
                    <a:pt x="421" y="116"/>
                  </a:lnTo>
                  <a:lnTo>
                    <a:pt x="421" y="116"/>
                  </a:lnTo>
                  <a:lnTo>
                    <a:pt x="421" y="116"/>
                  </a:lnTo>
                  <a:lnTo>
                    <a:pt x="424" y="116"/>
                  </a:lnTo>
                  <a:lnTo>
                    <a:pt x="424" y="117"/>
                  </a:lnTo>
                  <a:lnTo>
                    <a:pt x="425" y="117"/>
                  </a:lnTo>
                  <a:lnTo>
                    <a:pt x="425" y="118"/>
                  </a:lnTo>
                  <a:lnTo>
                    <a:pt x="426" y="120"/>
                  </a:lnTo>
                  <a:lnTo>
                    <a:pt x="426" y="121"/>
                  </a:lnTo>
                  <a:lnTo>
                    <a:pt x="426" y="121"/>
                  </a:lnTo>
                  <a:lnTo>
                    <a:pt x="428" y="123"/>
                  </a:lnTo>
                  <a:lnTo>
                    <a:pt x="428" y="125"/>
                  </a:lnTo>
                  <a:lnTo>
                    <a:pt x="428" y="125"/>
                  </a:lnTo>
                  <a:lnTo>
                    <a:pt x="429" y="127"/>
                  </a:lnTo>
                  <a:lnTo>
                    <a:pt x="429" y="127"/>
                  </a:lnTo>
                  <a:lnTo>
                    <a:pt x="432" y="128"/>
                  </a:lnTo>
                  <a:lnTo>
                    <a:pt x="435" y="129"/>
                  </a:lnTo>
                  <a:lnTo>
                    <a:pt x="436" y="136"/>
                  </a:lnTo>
                  <a:lnTo>
                    <a:pt x="437" y="139"/>
                  </a:lnTo>
                  <a:lnTo>
                    <a:pt x="439" y="139"/>
                  </a:lnTo>
                  <a:lnTo>
                    <a:pt x="439" y="141"/>
                  </a:lnTo>
                  <a:lnTo>
                    <a:pt x="439" y="141"/>
                  </a:lnTo>
                  <a:lnTo>
                    <a:pt x="439" y="142"/>
                  </a:lnTo>
                  <a:lnTo>
                    <a:pt x="439" y="143"/>
                  </a:lnTo>
                  <a:lnTo>
                    <a:pt x="437" y="147"/>
                  </a:lnTo>
                  <a:lnTo>
                    <a:pt x="437" y="149"/>
                  </a:lnTo>
                  <a:lnTo>
                    <a:pt x="437" y="149"/>
                  </a:lnTo>
                  <a:lnTo>
                    <a:pt x="439" y="154"/>
                  </a:lnTo>
                  <a:lnTo>
                    <a:pt x="440" y="154"/>
                  </a:lnTo>
                  <a:lnTo>
                    <a:pt x="442" y="157"/>
                  </a:lnTo>
                  <a:lnTo>
                    <a:pt x="442" y="159"/>
                  </a:lnTo>
                  <a:lnTo>
                    <a:pt x="442" y="160"/>
                  </a:lnTo>
                  <a:lnTo>
                    <a:pt x="440" y="160"/>
                  </a:lnTo>
                  <a:lnTo>
                    <a:pt x="440" y="161"/>
                  </a:lnTo>
                  <a:lnTo>
                    <a:pt x="440" y="161"/>
                  </a:lnTo>
                  <a:lnTo>
                    <a:pt x="443" y="163"/>
                  </a:lnTo>
                  <a:lnTo>
                    <a:pt x="443" y="163"/>
                  </a:lnTo>
                  <a:lnTo>
                    <a:pt x="443" y="172"/>
                  </a:lnTo>
                  <a:lnTo>
                    <a:pt x="443" y="175"/>
                  </a:lnTo>
                  <a:lnTo>
                    <a:pt x="443" y="178"/>
                  </a:lnTo>
                  <a:lnTo>
                    <a:pt x="443" y="179"/>
                  </a:lnTo>
                  <a:lnTo>
                    <a:pt x="440" y="182"/>
                  </a:lnTo>
                  <a:lnTo>
                    <a:pt x="437" y="183"/>
                  </a:lnTo>
                  <a:lnTo>
                    <a:pt x="435" y="186"/>
                  </a:lnTo>
                  <a:lnTo>
                    <a:pt x="433" y="188"/>
                  </a:lnTo>
                  <a:lnTo>
                    <a:pt x="432" y="189"/>
                  </a:lnTo>
                  <a:lnTo>
                    <a:pt x="432" y="190"/>
                  </a:lnTo>
                  <a:lnTo>
                    <a:pt x="432" y="190"/>
                  </a:lnTo>
                  <a:lnTo>
                    <a:pt x="433" y="190"/>
                  </a:lnTo>
                  <a:lnTo>
                    <a:pt x="435" y="193"/>
                  </a:lnTo>
                  <a:lnTo>
                    <a:pt x="435" y="193"/>
                  </a:lnTo>
                  <a:lnTo>
                    <a:pt x="435" y="194"/>
                  </a:lnTo>
                  <a:lnTo>
                    <a:pt x="435" y="197"/>
                  </a:lnTo>
                  <a:lnTo>
                    <a:pt x="435" y="200"/>
                  </a:lnTo>
                  <a:lnTo>
                    <a:pt x="435" y="201"/>
                  </a:lnTo>
                  <a:lnTo>
                    <a:pt x="433" y="201"/>
                  </a:lnTo>
                  <a:lnTo>
                    <a:pt x="433" y="203"/>
                  </a:lnTo>
                  <a:lnTo>
                    <a:pt x="432" y="203"/>
                  </a:lnTo>
                  <a:lnTo>
                    <a:pt x="429" y="203"/>
                  </a:lnTo>
                  <a:lnTo>
                    <a:pt x="418" y="207"/>
                  </a:lnTo>
                  <a:lnTo>
                    <a:pt x="417" y="207"/>
                  </a:lnTo>
                  <a:lnTo>
                    <a:pt x="415" y="207"/>
                  </a:lnTo>
                  <a:lnTo>
                    <a:pt x="415" y="207"/>
                  </a:lnTo>
                  <a:lnTo>
                    <a:pt x="413" y="207"/>
                  </a:lnTo>
                  <a:lnTo>
                    <a:pt x="413" y="207"/>
                  </a:lnTo>
                  <a:lnTo>
                    <a:pt x="413" y="208"/>
                  </a:lnTo>
                  <a:lnTo>
                    <a:pt x="411" y="210"/>
                  </a:lnTo>
                  <a:lnTo>
                    <a:pt x="410" y="210"/>
                  </a:lnTo>
                  <a:lnTo>
                    <a:pt x="410" y="210"/>
                  </a:lnTo>
                  <a:lnTo>
                    <a:pt x="408" y="211"/>
                  </a:lnTo>
                  <a:lnTo>
                    <a:pt x="408" y="212"/>
                  </a:lnTo>
                  <a:lnTo>
                    <a:pt x="407" y="212"/>
                  </a:lnTo>
                  <a:lnTo>
                    <a:pt x="407" y="214"/>
                  </a:lnTo>
                  <a:lnTo>
                    <a:pt x="407" y="214"/>
                  </a:lnTo>
                  <a:lnTo>
                    <a:pt x="403" y="212"/>
                  </a:lnTo>
                  <a:lnTo>
                    <a:pt x="401" y="212"/>
                  </a:lnTo>
                  <a:lnTo>
                    <a:pt x="400" y="214"/>
                  </a:lnTo>
                  <a:lnTo>
                    <a:pt x="399" y="214"/>
                  </a:lnTo>
                  <a:lnTo>
                    <a:pt x="397" y="214"/>
                  </a:lnTo>
                  <a:lnTo>
                    <a:pt x="396" y="214"/>
                  </a:lnTo>
                  <a:lnTo>
                    <a:pt x="393" y="215"/>
                  </a:lnTo>
                  <a:lnTo>
                    <a:pt x="390" y="217"/>
                  </a:lnTo>
                  <a:lnTo>
                    <a:pt x="389" y="217"/>
                  </a:lnTo>
                  <a:lnTo>
                    <a:pt x="388" y="218"/>
                  </a:lnTo>
                  <a:lnTo>
                    <a:pt x="385" y="218"/>
                  </a:lnTo>
                  <a:lnTo>
                    <a:pt x="383" y="218"/>
                  </a:lnTo>
                  <a:lnTo>
                    <a:pt x="383" y="219"/>
                  </a:lnTo>
                  <a:lnTo>
                    <a:pt x="382" y="221"/>
                  </a:lnTo>
                  <a:lnTo>
                    <a:pt x="382" y="221"/>
                  </a:lnTo>
                  <a:lnTo>
                    <a:pt x="382" y="222"/>
                  </a:lnTo>
                  <a:lnTo>
                    <a:pt x="382" y="224"/>
                  </a:lnTo>
                  <a:lnTo>
                    <a:pt x="382" y="226"/>
                  </a:lnTo>
                  <a:lnTo>
                    <a:pt x="381" y="226"/>
                  </a:lnTo>
                  <a:lnTo>
                    <a:pt x="381" y="229"/>
                  </a:lnTo>
                  <a:lnTo>
                    <a:pt x="379" y="229"/>
                  </a:lnTo>
                  <a:lnTo>
                    <a:pt x="378" y="230"/>
                  </a:lnTo>
                  <a:lnTo>
                    <a:pt x="378" y="230"/>
                  </a:lnTo>
                  <a:lnTo>
                    <a:pt x="377" y="230"/>
                  </a:lnTo>
                  <a:lnTo>
                    <a:pt x="377" y="230"/>
                  </a:lnTo>
                  <a:lnTo>
                    <a:pt x="374" y="229"/>
                  </a:lnTo>
                  <a:lnTo>
                    <a:pt x="374" y="229"/>
                  </a:lnTo>
                  <a:lnTo>
                    <a:pt x="371" y="229"/>
                  </a:lnTo>
                  <a:lnTo>
                    <a:pt x="371" y="228"/>
                  </a:lnTo>
                  <a:lnTo>
                    <a:pt x="367" y="226"/>
                  </a:lnTo>
                  <a:lnTo>
                    <a:pt x="366" y="226"/>
                  </a:lnTo>
                  <a:lnTo>
                    <a:pt x="366" y="225"/>
                  </a:lnTo>
                  <a:lnTo>
                    <a:pt x="364" y="224"/>
                  </a:lnTo>
                  <a:lnTo>
                    <a:pt x="364" y="224"/>
                  </a:lnTo>
                  <a:lnTo>
                    <a:pt x="363" y="221"/>
                  </a:lnTo>
                  <a:lnTo>
                    <a:pt x="363" y="221"/>
                  </a:lnTo>
                  <a:lnTo>
                    <a:pt x="361" y="219"/>
                  </a:lnTo>
                  <a:lnTo>
                    <a:pt x="360" y="218"/>
                  </a:lnTo>
                  <a:lnTo>
                    <a:pt x="360" y="218"/>
                  </a:lnTo>
                  <a:lnTo>
                    <a:pt x="360" y="215"/>
                  </a:lnTo>
                  <a:lnTo>
                    <a:pt x="360" y="215"/>
                  </a:lnTo>
                  <a:lnTo>
                    <a:pt x="359" y="214"/>
                  </a:lnTo>
                  <a:lnTo>
                    <a:pt x="357" y="214"/>
                  </a:lnTo>
                  <a:lnTo>
                    <a:pt x="356" y="215"/>
                  </a:lnTo>
                  <a:lnTo>
                    <a:pt x="356" y="215"/>
                  </a:lnTo>
                  <a:lnTo>
                    <a:pt x="354" y="217"/>
                  </a:lnTo>
                  <a:lnTo>
                    <a:pt x="353" y="218"/>
                  </a:lnTo>
                  <a:lnTo>
                    <a:pt x="352" y="218"/>
                  </a:lnTo>
                  <a:lnTo>
                    <a:pt x="350" y="218"/>
                  </a:lnTo>
                  <a:lnTo>
                    <a:pt x="349" y="219"/>
                  </a:lnTo>
                  <a:lnTo>
                    <a:pt x="349" y="219"/>
                  </a:lnTo>
                  <a:lnTo>
                    <a:pt x="348" y="221"/>
                  </a:lnTo>
                  <a:lnTo>
                    <a:pt x="342" y="225"/>
                  </a:lnTo>
                  <a:lnTo>
                    <a:pt x="341" y="226"/>
                  </a:lnTo>
                  <a:lnTo>
                    <a:pt x="338" y="225"/>
                  </a:lnTo>
                  <a:lnTo>
                    <a:pt x="338" y="225"/>
                  </a:lnTo>
                  <a:lnTo>
                    <a:pt x="336" y="225"/>
                  </a:lnTo>
                  <a:lnTo>
                    <a:pt x="336" y="226"/>
                  </a:lnTo>
                  <a:lnTo>
                    <a:pt x="336" y="232"/>
                  </a:lnTo>
                  <a:lnTo>
                    <a:pt x="336" y="233"/>
                  </a:lnTo>
                  <a:lnTo>
                    <a:pt x="336" y="235"/>
                  </a:lnTo>
                  <a:lnTo>
                    <a:pt x="335" y="236"/>
                  </a:lnTo>
                  <a:lnTo>
                    <a:pt x="331" y="240"/>
                  </a:lnTo>
                  <a:lnTo>
                    <a:pt x="327" y="244"/>
                  </a:lnTo>
                  <a:lnTo>
                    <a:pt x="325" y="247"/>
                  </a:lnTo>
                  <a:lnTo>
                    <a:pt x="321" y="255"/>
                  </a:lnTo>
                  <a:lnTo>
                    <a:pt x="320" y="257"/>
                  </a:lnTo>
                  <a:lnTo>
                    <a:pt x="320" y="259"/>
                  </a:lnTo>
                  <a:lnTo>
                    <a:pt x="320" y="261"/>
                  </a:lnTo>
                  <a:lnTo>
                    <a:pt x="320" y="264"/>
                  </a:lnTo>
                  <a:lnTo>
                    <a:pt x="320" y="265"/>
                  </a:lnTo>
                  <a:lnTo>
                    <a:pt x="321" y="268"/>
                  </a:lnTo>
                  <a:lnTo>
                    <a:pt x="321" y="268"/>
                  </a:lnTo>
                  <a:lnTo>
                    <a:pt x="321" y="269"/>
                  </a:lnTo>
                  <a:lnTo>
                    <a:pt x="321" y="271"/>
                  </a:lnTo>
                  <a:lnTo>
                    <a:pt x="320" y="273"/>
                  </a:lnTo>
                  <a:lnTo>
                    <a:pt x="318" y="275"/>
                  </a:lnTo>
                  <a:lnTo>
                    <a:pt x="320" y="279"/>
                  </a:lnTo>
                  <a:lnTo>
                    <a:pt x="320" y="279"/>
                  </a:lnTo>
                  <a:lnTo>
                    <a:pt x="321" y="279"/>
                  </a:lnTo>
                  <a:lnTo>
                    <a:pt x="321" y="279"/>
                  </a:lnTo>
                  <a:lnTo>
                    <a:pt x="323" y="279"/>
                  </a:lnTo>
                  <a:lnTo>
                    <a:pt x="323" y="279"/>
                  </a:lnTo>
                  <a:lnTo>
                    <a:pt x="323" y="280"/>
                  </a:lnTo>
                  <a:lnTo>
                    <a:pt x="323" y="282"/>
                  </a:lnTo>
                  <a:lnTo>
                    <a:pt x="323" y="282"/>
                  </a:lnTo>
                  <a:lnTo>
                    <a:pt x="324" y="282"/>
                  </a:lnTo>
                  <a:lnTo>
                    <a:pt x="324" y="283"/>
                  </a:lnTo>
                  <a:lnTo>
                    <a:pt x="324" y="284"/>
                  </a:lnTo>
                  <a:lnTo>
                    <a:pt x="324" y="286"/>
                  </a:lnTo>
                  <a:lnTo>
                    <a:pt x="321" y="290"/>
                  </a:lnTo>
                  <a:lnTo>
                    <a:pt x="320" y="291"/>
                  </a:lnTo>
                  <a:lnTo>
                    <a:pt x="320" y="293"/>
                  </a:lnTo>
                  <a:lnTo>
                    <a:pt x="317" y="294"/>
                  </a:lnTo>
                  <a:lnTo>
                    <a:pt x="316" y="295"/>
                  </a:lnTo>
                  <a:lnTo>
                    <a:pt x="314" y="302"/>
                  </a:lnTo>
                  <a:lnTo>
                    <a:pt x="310" y="305"/>
                  </a:lnTo>
                  <a:lnTo>
                    <a:pt x="309" y="306"/>
                  </a:lnTo>
                  <a:lnTo>
                    <a:pt x="305" y="311"/>
                  </a:lnTo>
                  <a:lnTo>
                    <a:pt x="303" y="311"/>
                  </a:lnTo>
                  <a:lnTo>
                    <a:pt x="302" y="311"/>
                  </a:lnTo>
                  <a:lnTo>
                    <a:pt x="301" y="311"/>
                  </a:lnTo>
                  <a:lnTo>
                    <a:pt x="299" y="311"/>
                  </a:lnTo>
                  <a:lnTo>
                    <a:pt x="299" y="311"/>
                  </a:lnTo>
                  <a:lnTo>
                    <a:pt x="296" y="312"/>
                  </a:lnTo>
                  <a:lnTo>
                    <a:pt x="295" y="312"/>
                  </a:lnTo>
                  <a:lnTo>
                    <a:pt x="291" y="312"/>
                  </a:lnTo>
                  <a:lnTo>
                    <a:pt x="289" y="312"/>
                  </a:lnTo>
                  <a:lnTo>
                    <a:pt x="288" y="312"/>
                  </a:lnTo>
                  <a:lnTo>
                    <a:pt x="287" y="313"/>
                  </a:lnTo>
                  <a:lnTo>
                    <a:pt x="285" y="315"/>
                  </a:lnTo>
                  <a:lnTo>
                    <a:pt x="284" y="315"/>
                  </a:lnTo>
                  <a:lnTo>
                    <a:pt x="283" y="315"/>
                  </a:lnTo>
                  <a:lnTo>
                    <a:pt x="281" y="315"/>
                  </a:lnTo>
                  <a:lnTo>
                    <a:pt x="280" y="315"/>
                  </a:lnTo>
                  <a:lnTo>
                    <a:pt x="278" y="316"/>
                  </a:lnTo>
                  <a:lnTo>
                    <a:pt x="278" y="318"/>
                  </a:lnTo>
                  <a:lnTo>
                    <a:pt x="277" y="318"/>
                  </a:lnTo>
                  <a:lnTo>
                    <a:pt x="276" y="319"/>
                  </a:lnTo>
                  <a:lnTo>
                    <a:pt x="276" y="319"/>
                  </a:lnTo>
                  <a:lnTo>
                    <a:pt x="274" y="322"/>
                  </a:lnTo>
                  <a:lnTo>
                    <a:pt x="270" y="326"/>
                  </a:lnTo>
                  <a:lnTo>
                    <a:pt x="269" y="327"/>
                  </a:lnTo>
                  <a:lnTo>
                    <a:pt x="269" y="337"/>
                  </a:lnTo>
                  <a:lnTo>
                    <a:pt x="267" y="338"/>
                  </a:lnTo>
                  <a:lnTo>
                    <a:pt x="266" y="340"/>
                  </a:lnTo>
                  <a:lnTo>
                    <a:pt x="266" y="341"/>
                  </a:lnTo>
                  <a:lnTo>
                    <a:pt x="266" y="342"/>
                  </a:lnTo>
                  <a:lnTo>
                    <a:pt x="266" y="345"/>
                  </a:lnTo>
                  <a:lnTo>
                    <a:pt x="266" y="347"/>
                  </a:lnTo>
                  <a:lnTo>
                    <a:pt x="267" y="348"/>
                  </a:lnTo>
                  <a:lnTo>
                    <a:pt x="269" y="349"/>
                  </a:lnTo>
                  <a:lnTo>
                    <a:pt x="269" y="351"/>
                  </a:lnTo>
                  <a:lnTo>
                    <a:pt x="269" y="352"/>
                  </a:lnTo>
                  <a:lnTo>
                    <a:pt x="269" y="355"/>
                  </a:lnTo>
                  <a:lnTo>
                    <a:pt x="269" y="358"/>
                  </a:lnTo>
                  <a:lnTo>
                    <a:pt x="271" y="362"/>
                  </a:lnTo>
                  <a:lnTo>
                    <a:pt x="271" y="362"/>
                  </a:lnTo>
                  <a:lnTo>
                    <a:pt x="273" y="363"/>
                  </a:lnTo>
                  <a:lnTo>
                    <a:pt x="274" y="363"/>
                  </a:lnTo>
                  <a:lnTo>
                    <a:pt x="276" y="363"/>
                  </a:lnTo>
                  <a:lnTo>
                    <a:pt x="276" y="365"/>
                  </a:lnTo>
                  <a:lnTo>
                    <a:pt x="276" y="365"/>
                  </a:lnTo>
                  <a:lnTo>
                    <a:pt x="274" y="370"/>
                  </a:lnTo>
                  <a:lnTo>
                    <a:pt x="274" y="373"/>
                  </a:lnTo>
                  <a:lnTo>
                    <a:pt x="274" y="374"/>
                  </a:lnTo>
                  <a:lnTo>
                    <a:pt x="273" y="376"/>
                  </a:lnTo>
                  <a:lnTo>
                    <a:pt x="271" y="376"/>
                  </a:lnTo>
                  <a:lnTo>
                    <a:pt x="271" y="376"/>
                  </a:lnTo>
                  <a:lnTo>
                    <a:pt x="270" y="376"/>
                  </a:lnTo>
                  <a:lnTo>
                    <a:pt x="269" y="376"/>
                  </a:lnTo>
                  <a:lnTo>
                    <a:pt x="269" y="373"/>
                  </a:lnTo>
                  <a:lnTo>
                    <a:pt x="267" y="373"/>
                  </a:lnTo>
                  <a:lnTo>
                    <a:pt x="266" y="373"/>
                  </a:lnTo>
                  <a:lnTo>
                    <a:pt x="266" y="373"/>
                  </a:lnTo>
                  <a:lnTo>
                    <a:pt x="263" y="377"/>
                  </a:lnTo>
                  <a:lnTo>
                    <a:pt x="262" y="378"/>
                  </a:lnTo>
                  <a:lnTo>
                    <a:pt x="260" y="380"/>
                  </a:lnTo>
                  <a:lnTo>
                    <a:pt x="256" y="385"/>
                  </a:lnTo>
                  <a:lnTo>
                    <a:pt x="256" y="387"/>
                  </a:lnTo>
                  <a:lnTo>
                    <a:pt x="256" y="387"/>
                  </a:lnTo>
                  <a:lnTo>
                    <a:pt x="256" y="389"/>
                  </a:lnTo>
                  <a:lnTo>
                    <a:pt x="256" y="392"/>
                  </a:lnTo>
                  <a:lnTo>
                    <a:pt x="256" y="394"/>
                  </a:lnTo>
                  <a:lnTo>
                    <a:pt x="256" y="395"/>
                  </a:lnTo>
                  <a:lnTo>
                    <a:pt x="258" y="396"/>
                  </a:lnTo>
                  <a:lnTo>
                    <a:pt x="258" y="396"/>
                  </a:lnTo>
                  <a:lnTo>
                    <a:pt x="258" y="398"/>
                  </a:lnTo>
                  <a:lnTo>
                    <a:pt x="258" y="399"/>
                  </a:lnTo>
                  <a:lnTo>
                    <a:pt x="258" y="401"/>
                  </a:lnTo>
                  <a:lnTo>
                    <a:pt x="256" y="409"/>
                  </a:lnTo>
                  <a:lnTo>
                    <a:pt x="252" y="412"/>
                  </a:lnTo>
                  <a:lnTo>
                    <a:pt x="251" y="417"/>
                  </a:lnTo>
                  <a:lnTo>
                    <a:pt x="249" y="419"/>
                  </a:lnTo>
                  <a:lnTo>
                    <a:pt x="249" y="419"/>
                  </a:lnTo>
                  <a:lnTo>
                    <a:pt x="248" y="420"/>
                  </a:lnTo>
                  <a:lnTo>
                    <a:pt x="245" y="421"/>
                  </a:lnTo>
                  <a:lnTo>
                    <a:pt x="244" y="421"/>
                  </a:lnTo>
                  <a:lnTo>
                    <a:pt x="244" y="423"/>
                  </a:lnTo>
                  <a:lnTo>
                    <a:pt x="240" y="423"/>
                  </a:lnTo>
                  <a:lnTo>
                    <a:pt x="238" y="423"/>
                  </a:lnTo>
                  <a:lnTo>
                    <a:pt x="237" y="424"/>
                  </a:lnTo>
                  <a:lnTo>
                    <a:pt x="236" y="425"/>
                  </a:lnTo>
                  <a:lnTo>
                    <a:pt x="233" y="428"/>
                  </a:lnTo>
                  <a:lnTo>
                    <a:pt x="233" y="430"/>
                  </a:lnTo>
                  <a:lnTo>
                    <a:pt x="233" y="431"/>
                  </a:lnTo>
                  <a:lnTo>
                    <a:pt x="233" y="432"/>
                  </a:lnTo>
                  <a:lnTo>
                    <a:pt x="233" y="434"/>
                  </a:lnTo>
                  <a:lnTo>
                    <a:pt x="233" y="434"/>
                  </a:lnTo>
                  <a:lnTo>
                    <a:pt x="234" y="435"/>
                  </a:lnTo>
                  <a:lnTo>
                    <a:pt x="236" y="436"/>
                  </a:lnTo>
                  <a:lnTo>
                    <a:pt x="234" y="436"/>
                  </a:lnTo>
                  <a:lnTo>
                    <a:pt x="234" y="436"/>
                  </a:lnTo>
                  <a:lnTo>
                    <a:pt x="233" y="438"/>
                  </a:lnTo>
                  <a:lnTo>
                    <a:pt x="231" y="438"/>
                  </a:lnTo>
                  <a:lnTo>
                    <a:pt x="230" y="439"/>
                  </a:lnTo>
                  <a:lnTo>
                    <a:pt x="230" y="439"/>
                  </a:lnTo>
                  <a:lnTo>
                    <a:pt x="229" y="442"/>
                  </a:lnTo>
                  <a:lnTo>
                    <a:pt x="229" y="443"/>
                  </a:lnTo>
                  <a:lnTo>
                    <a:pt x="226" y="445"/>
                  </a:lnTo>
                  <a:lnTo>
                    <a:pt x="226" y="445"/>
                  </a:lnTo>
                  <a:lnTo>
                    <a:pt x="224" y="446"/>
                  </a:lnTo>
                  <a:lnTo>
                    <a:pt x="224" y="448"/>
                  </a:lnTo>
                  <a:lnTo>
                    <a:pt x="223" y="450"/>
                  </a:lnTo>
                  <a:lnTo>
                    <a:pt x="222" y="452"/>
                  </a:lnTo>
                  <a:lnTo>
                    <a:pt x="223" y="453"/>
                  </a:lnTo>
                  <a:lnTo>
                    <a:pt x="223" y="454"/>
                  </a:lnTo>
                  <a:lnTo>
                    <a:pt x="224" y="456"/>
                  </a:lnTo>
                  <a:lnTo>
                    <a:pt x="224" y="457"/>
                  </a:lnTo>
                  <a:lnTo>
                    <a:pt x="224" y="457"/>
                  </a:lnTo>
                  <a:lnTo>
                    <a:pt x="223" y="459"/>
                  </a:lnTo>
                  <a:lnTo>
                    <a:pt x="222" y="461"/>
                  </a:lnTo>
                  <a:lnTo>
                    <a:pt x="222" y="463"/>
                  </a:lnTo>
                  <a:lnTo>
                    <a:pt x="220" y="464"/>
                  </a:lnTo>
                  <a:lnTo>
                    <a:pt x="219" y="470"/>
                  </a:lnTo>
                  <a:lnTo>
                    <a:pt x="219" y="474"/>
                  </a:lnTo>
                  <a:lnTo>
                    <a:pt x="218" y="475"/>
                  </a:lnTo>
                  <a:lnTo>
                    <a:pt x="218" y="477"/>
                  </a:lnTo>
                  <a:lnTo>
                    <a:pt x="219" y="479"/>
                  </a:lnTo>
                  <a:lnTo>
                    <a:pt x="219" y="481"/>
                  </a:lnTo>
                  <a:lnTo>
                    <a:pt x="218" y="481"/>
                  </a:lnTo>
                  <a:lnTo>
                    <a:pt x="218" y="483"/>
                  </a:lnTo>
                  <a:lnTo>
                    <a:pt x="216" y="485"/>
                  </a:lnTo>
                  <a:lnTo>
                    <a:pt x="215" y="486"/>
                  </a:lnTo>
                  <a:lnTo>
                    <a:pt x="213" y="486"/>
                  </a:lnTo>
                  <a:lnTo>
                    <a:pt x="212" y="490"/>
                  </a:lnTo>
                  <a:lnTo>
                    <a:pt x="211" y="492"/>
                  </a:lnTo>
                  <a:lnTo>
                    <a:pt x="211" y="492"/>
                  </a:lnTo>
                  <a:lnTo>
                    <a:pt x="208" y="493"/>
                  </a:lnTo>
                  <a:lnTo>
                    <a:pt x="206" y="495"/>
                  </a:lnTo>
                  <a:lnTo>
                    <a:pt x="205" y="496"/>
                  </a:lnTo>
                  <a:lnTo>
                    <a:pt x="205" y="497"/>
                  </a:lnTo>
                  <a:lnTo>
                    <a:pt x="208" y="504"/>
                  </a:lnTo>
                  <a:lnTo>
                    <a:pt x="209" y="507"/>
                  </a:lnTo>
                  <a:lnTo>
                    <a:pt x="209" y="507"/>
                  </a:lnTo>
                  <a:lnTo>
                    <a:pt x="209" y="511"/>
                  </a:lnTo>
                  <a:lnTo>
                    <a:pt x="209" y="513"/>
                  </a:lnTo>
                  <a:lnTo>
                    <a:pt x="211" y="514"/>
                  </a:lnTo>
                  <a:lnTo>
                    <a:pt x="211" y="515"/>
                  </a:lnTo>
                  <a:lnTo>
                    <a:pt x="209" y="517"/>
                  </a:lnTo>
                  <a:lnTo>
                    <a:pt x="209" y="517"/>
                  </a:lnTo>
                  <a:lnTo>
                    <a:pt x="208" y="517"/>
                  </a:lnTo>
                  <a:lnTo>
                    <a:pt x="206" y="518"/>
                  </a:lnTo>
                  <a:lnTo>
                    <a:pt x="208" y="519"/>
                  </a:lnTo>
                  <a:lnTo>
                    <a:pt x="211" y="522"/>
                  </a:lnTo>
                  <a:lnTo>
                    <a:pt x="211" y="524"/>
                  </a:lnTo>
                  <a:lnTo>
                    <a:pt x="211" y="525"/>
                  </a:lnTo>
                  <a:lnTo>
                    <a:pt x="212" y="526"/>
                  </a:lnTo>
                  <a:lnTo>
                    <a:pt x="212" y="526"/>
                  </a:lnTo>
                  <a:lnTo>
                    <a:pt x="211" y="528"/>
                  </a:lnTo>
                  <a:lnTo>
                    <a:pt x="211" y="528"/>
                  </a:lnTo>
                  <a:lnTo>
                    <a:pt x="209" y="528"/>
                  </a:lnTo>
                  <a:lnTo>
                    <a:pt x="208" y="526"/>
                  </a:lnTo>
                  <a:lnTo>
                    <a:pt x="205" y="526"/>
                  </a:lnTo>
                  <a:lnTo>
                    <a:pt x="202" y="528"/>
                  </a:lnTo>
                  <a:lnTo>
                    <a:pt x="201" y="528"/>
                  </a:lnTo>
                  <a:lnTo>
                    <a:pt x="200" y="529"/>
                  </a:lnTo>
                  <a:lnTo>
                    <a:pt x="200" y="529"/>
                  </a:lnTo>
                  <a:lnTo>
                    <a:pt x="198" y="531"/>
                  </a:lnTo>
                  <a:lnTo>
                    <a:pt x="198" y="532"/>
                  </a:lnTo>
                  <a:lnTo>
                    <a:pt x="198" y="533"/>
                  </a:lnTo>
                  <a:lnTo>
                    <a:pt x="198" y="536"/>
                  </a:lnTo>
                  <a:lnTo>
                    <a:pt x="198" y="536"/>
                  </a:lnTo>
                  <a:lnTo>
                    <a:pt x="198" y="537"/>
                  </a:lnTo>
                  <a:lnTo>
                    <a:pt x="197" y="539"/>
                  </a:lnTo>
                  <a:lnTo>
                    <a:pt x="197" y="539"/>
                  </a:lnTo>
                  <a:lnTo>
                    <a:pt x="198" y="540"/>
                  </a:lnTo>
                  <a:lnTo>
                    <a:pt x="198" y="542"/>
                  </a:lnTo>
                  <a:lnTo>
                    <a:pt x="200" y="544"/>
                  </a:lnTo>
                  <a:lnTo>
                    <a:pt x="200" y="544"/>
                  </a:lnTo>
                  <a:lnTo>
                    <a:pt x="201" y="546"/>
                  </a:lnTo>
                  <a:lnTo>
                    <a:pt x="200" y="550"/>
                  </a:lnTo>
                  <a:lnTo>
                    <a:pt x="201" y="553"/>
                  </a:lnTo>
                  <a:lnTo>
                    <a:pt x="202" y="557"/>
                  </a:lnTo>
                  <a:lnTo>
                    <a:pt x="202" y="557"/>
                  </a:lnTo>
                  <a:lnTo>
                    <a:pt x="202" y="558"/>
                  </a:lnTo>
                  <a:lnTo>
                    <a:pt x="201" y="558"/>
                  </a:lnTo>
                  <a:lnTo>
                    <a:pt x="201" y="558"/>
                  </a:lnTo>
                  <a:lnTo>
                    <a:pt x="200" y="558"/>
                  </a:lnTo>
                  <a:lnTo>
                    <a:pt x="198" y="558"/>
                  </a:lnTo>
                  <a:lnTo>
                    <a:pt x="194" y="560"/>
                  </a:lnTo>
                  <a:lnTo>
                    <a:pt x="193" y="560"/>
                  </a:lnTo>
                  <a:lnTo>
                    <a:pt x="193" y="560"/>
                  </a:lnTo>
                  <a:lnTo>
                    <a:pt x="191" y="558"/>
                  </a:lnTo>
                  <a:lnTo>
                    <a:pt x="190" y="557"/>
                  </a:lnTo>
                  <a:lnTo>
                    <a:pt x="188" y="555"/>
                  </a:lnTo>
                  <a:lnTo>
                    <a:pt x="184" y="553"/>
                  </a:lnTo>
                  <a:lnTo>
                    <a:pt x="183" y="553"/>
                  </a:lnTo>
                  <a:lnTo>
                    <a:pt x="180" y="548"/>
                  </a:lnTo>
                  <a:lnTo>
                    <a:pt x="180" y="547"/>
                  </a:lnTo>
                  <a:lnTo>
                    <a:pt x="180" y="546"/>
                  </a:lnTo>
                  <a:lnTo>
                    <a:pt x="179" y="546"/>
                  </a:lnTo>
                  <a:lnTo>
                    <a:pt x="175" y="544"/>
                  </a:lnTo>
                  <a:lnTo>
                    <a:pt x="175" y="543"/>
                  </a:lnTo>
                  <a:lnTo>
                    <a:pt x="173" y="542"/>
                  </a:lnTo>
                  <a:lnTo>
                    <a:pt x="171" y="537"/>
                  </a:lnTo>
                  <a:lnTo>
                    <a:pt x="171" y="537"/>
                  </a:lnTo>
                  <a:lnTo>
                    <a:pt x="169" y="536"/>
                  </a:lnTo>
                  <a:lnTo>
                    <a:pt x="168" y="536"/>
                  </a:lnTo>
                  <a:lnTo>
                    <a:pt x="165" y="536"/>
                  </a:lnTo>
                  <a:lnTo>
                    <a:pt x="161" y="537"/>
                  </a:lnTo>
                  <a:lnTo>
                    <a:pt x="161" y="537"/>
                  </a:lnTo>
                  <a:lnTo>
                    <a:pt x="161" y="539"/>
                  </a:lnTo>
                  <a:lnTo>
                    <a:pt x="161" y="539"/>
                  </a:lnTo>
                  <a:lnTo>
                    <a:pt x="159" y="539"/>
                  </a:lnTo>
                  <a:lnTo>
                    <a:pt x="158" y="539"/>
                  </a:lnTo>
                  <a:lnTo>
                    <a:pt x="157" y="537"/>
                  </a:lnTo>
                  <a:lnTo>
                    <a:pt x="157" y="537"/>
                  </a:lnTo>
                  <a:lnTo>
                    <a:pt x="155" y="537"/>
                  </a:lnTo>
                  <a:lnTo>
                    <a:pt x="154" y="539"/>
                  </a:lnTo>
                  <a:lnTo>
                    <a:pt x="153" y="539"/>
                  </a:lnTo>
                  <a:lnTo>
                    <a:pt x="151" y="539"/>
                  </a:lnTo>
                  <a:lnTo>
                    <a:pt x="147" y="544"/>
                  </a:lnTo>
                  <a:lnTo>
                    <a:pt x="146" y="544"/>
                  </a:lnTo>
                  <a:lnTo>
                    <a:pt x="144" y="546"/>
                  </a:lnTo>
                  <a:lnTo>
                    <a:pt x="144" y="546"/>
                  </a:lnTo>
                  <a:lnTo>
                    <a:pt x="143" y="546"/>
                  </a:lnTo>
                  <a:lnTo>
                    <a:pt x="140" y="546"/>
                  </a:lnTo>
                  <a:lnTo>
                    <a:pt x="139" y="546"/>
                  </a:lnTo>
                  <a:lnTo>
                    <a:pt x="139" y="546"/>
                  </a:lnTo>
                  <a:lnTo>
                    <a:pt x="136" y="544"/>
                  </a:lnTo>
                  <a:lnTo>
                    <a:pt x="135" y="543"/>
                  </a:lnTo>
                  <a:lnTo>
                    <a:pt x="135" y="544"/>
                  </a:lnTo>
                  <a:lnTo>
                    <a:pt x="133" y="544"/>
                  </a:lnTo>
                  <a:lnTo>
                    <a:pt x="133" y="544"/>
                  </a:lnTo>
                  <a:lnTo>
                    <a:pt x="132" y="546"/>
                  </a:lnTo>
                  <a:lnTo>
                    <a:pt x="132" y="546"/>
                  </a:lnTo>
                  <a:lnTo>
                    <a:pt x="125" y="547"/>
                  </a:lnTo>
                  <a:lnTo>
                    <a:pt x="125" y="547"/>
                  </a:lnTo>
                  <a:lnTo>
                    <a:pt x="123" y="548"/>
                  </a:lnTo>
                  <a:lnTo>
                    <a:pt x="122" y="550"/>
                  </a:lnTo>
                  <a:lnTo>
                    <a:pt x="119" y="554"/>
                  </a:lnTo>
                  <a:lnTo>
                    <a:pt x="119" y="554"/>
                  </a:lnTo>
                  <a:lnTo>
                    <a:pt x="119" y="555"/>
                  </a:lnTo>
                  <a:lnTo>
                    <a:pt x="118" y="555"/>
                  </a:lnTo>
                  <a:lnTo>
                    <a:pt x="117" y="555"/>
                  </a:lnTo>
                  <a:lnTo>
                    <a:pt x="117" y="554"/>
                  </a:lnTo>
                  <a:lnTo>
                    <a:pt x="115" y="554"/>
                  </a:lnTo>
                  <a:lnTo>
                    <a:pt x="115" y="553"/>
                  </a:lnTo>
                  <a:lnTo>
                    <a:pt x="114" y="553"/>
                  </a:lnTo>
                  <a:lnTo>
                    <a:pt x="114" y="553"/>
                  </a:lnTo>
                  <a:lnTo>
                    <a:pt x="112" y="551"/>
                  </a:lnTo>
                  <a:lnTo>
                    <a:pt x="111" y="551"/>
                  </a:lnTo>
                  <a:lnTo>
                    <a:pt x="110" y="551"/>
                  </a:lnTo>
                  <a:lnTo>
                    <a:pt x="108" y="551"/>
                  </a:lnTo>
                  <a:lnTo>
                    <a:pt x="108" y="551"/>
                  </a:lnTo>
                  <a:lnTo>
                    <a:pt x="107" y="551"/>
                  </a:lnTo>
                  <a:lnTo>
                    <a:pt x="106" y="553"/>
                  </a:lnTo>
                  <a:lnTo>
                    <a:pt x="106" y="553"/>
                  </a:lnTo>
                  <a:lnTo>
                    <a:pt x="106" y="555"/>
                  </a:lnTo>
                  <a:lnTo>
                    <a:pt x="106" y="558"/>
                  </a:lnTo>
                  <a:lnTo>
                    <a:pt x="104" y="558"/>
                  </a:lnTo>
                  <a:lnTo>
                    <a:pt x="104" y="558"/>
                  </a:lnTo>
                  <a:lnTo>
                    <a:pt x="103" y="560"/>
                  </a:lnTo>
                  <a:lnTo>
                    <a:pt x="103" y="560"/>
                  </a:lnTo>
                  <a:lnTo>
                    <a:pt x="100" y="558"/>
                  </a:lnTo>
                  <a:lnTo>
                    <a:pt x="100" y="558"/>
                  </a:lnTo>
                  <a:lnTo>
                    <a:pt x="100" y="558"/>
                  </a:lnTo>
                  <a:lnTo>
                    <a:pt x="99" y="557"/>
                  </a:lnTo>
                  <a:lnTo>
                    <a:pt x="99" y="555"/>
                  </a:lnTo>
                  <a:lnTo>
                    <a:pt x="97" y="555"/>
                  </a:lnTo>
                  <a:lnTo>
                    <a:pt x="97" y="555"/>
                  </a:lnTo>
                  <a:lnTo>
                    <a:pt x="96" y="555"/>
                  </a:lnTo>
                  <a:lnTo>
                    <a:pt x="92" y="558"/>
                  </a:lnTo>
                  <a:lnTo>
                    <a:pt x="92" y="558"/>
                  </a:lnTo>
                  <a:lnTo>
                    <a:pt x="89" y="558"/>
                  </a:lnTo>
                  <a:lnTo>
                    <a:pt x="88" y="558"/>
                  </a:lnTo>
                  <a:lnTo>
                    <a:pt x="85" y="558"/>
                  </a:lnTo>
                  <a:lnTo>
                    <a:pt x="83" y="560"/>
                  </a:lnTo>
                  <a:lnTo>
                    <a:pt x="82" y="560"/>
                  </a:lnTo>
                  <a:lnTo>
                    <a:pt x="82" y="561"/>
                  </a:lnTo>
                  <a:lnTo>
                    <a:pt x="81" y="562"/>
                  </a:lnTo>
                  <a:lnTo>
                    <a:pt x="79" y="564"/>
                  </a:lnTo>
                  <a:lnTo>
                    <a:pt x="79" y="564"/>
                  </a:lnTo>
                  <a:lnTo>
                    <a:pt x="78" y="564"/>
                  </a:lnTo>
                  <a:lnTo>
                    <a:pt x="78" y="564"/>
                  </a:lnTo>
                  <a:lnTo>
                    <a:pt x="76" y="564"/>
                  </a:lnTo>
                  <a:lnTo>
                    <a:pt x="75" y="564"/>
                  </a:lnTo>
                  <a:lnTo>
                    <a:pt x="75" y="564"/>
                  </a:lnTo>
                  <a:lnTo>
                    <a:pt x="74" y="561"/>
                  </a:lnTo>
                  <a:lnTo>
                    <a:pt x="72" y="558"/>
                  </a:lnTo>
                  <a:lnTo>
                    <a:pt x="72" y="558"/>
                  </a:lnTo>
                  <a:lnTo>
                    <a:pt x="71" y="557"/>
                  </a:lnTo>
                  <a:lnTo>
                    <a:pt x="68" y="555"/>
                  </a:lnTo>
                  <a:lnTo>
                    <a:pt x="65" y="554"/>
                  </a:lnTo>
                  <a:lnTo>
                    <a:pt x="65" y="554"/>
                  </a:lnTo>
                  <a:lnTo>
                    <a:pt x="64" y="553"/>
                  </a:lnTo>
                  <a:lnTo>
                    <a:pt x="63" y="550"/>
                  </a:lnTo>
                  <a:lnTo>
                    <a:pt x="61" y="550"/>
                  </a:lnTo>
                  <a:lnTo>
                    <a:pt x="61" y="550"/>
                  </a:lnTo>
                  <a:lnTo>
                    <a:pt x="58" y="550"/>
                  </a:lnTo>
                  <a:lnTo>
                    <a:pt x="56" y="548"/>
                  </a:lnTo>
                  <a:lnTo>
                    <a:pt x="56" y="547"/>
                  </a:lnTo>
                  <a:lnTo>
                    <a:pt x="56" y="547"/>
                  </a:lnTo>
                  <a:lnTo>
                    <a:pt x="56" y="547"/>
                  </a:lnTo>
                  <a:lnTo>
                    <a:pt x="56" y="546"/>
                  </a:lnTo>
                  <a:lnTo>
                    <a:pt x="56" y="546"/>
                  </a:lnTo>
                  <a:lnTo>
                    <a:pt x="57" y="544"/>
                  </a:lnTo>
                  <a:lnTo>
                    <a:pt x="64" y="542"/>
                  </a:lnTo>
                  <a:lnTo>
                    <a:pt x="65" y="540"/>
                  </a:lnTo>
                  <a:lnTo>
                    <a:pt x="67" y="539"/>
                  </a:lnTo>
                  <a:lnTo>
                    <a:pt x="68" y="536"/>
                  </a:lnTo>
                  <a:lnTo>
                    <a:pt x="70" y="535"/>
                  </a:lnTo>
                  <a:lnTo>
                    <a:pt x="70" y="532"/>
                  </a:lnTo>
                  <a:lnTo>
                    <a:pt x="71" y="531"/>
                  </a:lnTo>
                  <a:lnTo>
                    <a:pt x="72" y="529"/>
                  </a:lnTo>
                  <a:lnTo>
                    <a:pt x="72" y="528"/>
                  </a:lnTo>
                  <a:lnTo>
                    <a:pt x="74" y="526"/>
                  </a:lnTo>
                  <a:lnTo>
                    <a:pt x="75" y="525"/>
                  </a:lnTo>
                  <a:lnTo>
                    <a:pt x="75" y="525"/>
                  </a:lnTo>
                  <a:lnTo>
                    <a:pt x="75" y="521"/>
                  </a:lnTo>
                  <a:lnTo>
                    <a:pt x="75" y="519"/>
                  </a:lnTo>
                  <a:lnTo>
                    <a:pt x="75" y="519"/>
                  </a:lnTo>
                  <a:lnTo>
                    <a:pt x="76" y="518"/>
                  </a:lnTo>
                  <a:lnTo>
                    <a:pt x="76" y="517"/>
                  </a:lnTo>
                  <a:lnTo>
                    <a:pt x="76" y="517"/>
                  </a:lnTo>
                  <a:lnTo>
                    <a:pt x="78" y="517"/>
                  </a:lnTo>
                  <a:lnTo>
                    <a:pt x="79" y="515"/>
                  </a:lnTo>
                  <a:lnTo>
                    <a:pt x="79" y="515"/>
                  </a:lnTo>
                  <a:lnTo>
                    <a:pt x="81" y="514"/>
                  </a:lnTo>
                  <a:lnTo>
                    <a:pt x="82" y="514"/>
                  </a:lnTo>
                  <a:lnTo>
                    <a:pt x="82" y="514"/>
                  </a:lnTo>
                  <a:lnTo>
                    <a:pt x="86" y="511"/>
                  </a:lnTo>
                  <a:lnTo>
                    <a:pt x="89" y="508"/>
                  </a:lnTo>
                  <a:lnTo>
                    <a:pt x="90" y="508"/>
                  </a:lnTo>
                  <a:lnTo>
                    <a:pt x="92" y="508"/>
                  </a:lnTo>
                  <a:lnTo>
                    <a:pt x="96" y="507"/>
                  </a:lnTo>
                  <a:lnTo>
                    <a:pt x="97" y="507"/>
                  </a:lnTo>
                  <a:lnTo>
                    <a:pt x="97" y="506"/>
                  </a:lnTo>
                  <a:lnTo>
                    <a:pt x="100" y="504"/>
                  </a:lnTo>
                  <a:lnTo>
                    <a:pt x="100" y="504"/>
                  </a:lnTo>
                  <a:lnTo>
                    <a:pt x="101" y="503"/>
                  </a:lnTo>
                  <a:lnTo>
                    <a:pt x="104" y="503"/>
                  </a:lnTo>
                  <a:lnTo>
                    <a:pt x="106" y="503"/>
                  </a:lnTo>
                  <a:lnTo>
                    <a:pt x="106" y="503"/>
                  </a:lnTo>
                  <a:lnTo>
                    <a:pt x="106" y="501"/>
                  </a:lnTo>
                  <a:lnTo>
                    <a:pt x="106" y="501"/>
                  </a:lnTo>
                  <a:lnTo>
                    <a:pt x="106" y="500"/>
                  </a:lnTo>
                  <a:lnTo>
                    <a:pt x="103" y="500"/>
                  </a:lnTo>
                  <a:lnTo>
                    <a:pt x="101" y="499"/>
                  </a:lnTo>
                  <a:lnTo>
                    <a:pt x="101" y="497"/>
                  </a:lnTo>
                  <a:lnTo>
                    <a:pt x="101" y="497"/>
                  </a:lnTo>
                  <a:lnTo>
                    <a:pt x="104" y="489"/>
                  </a:lnTo>
                  <a:lnTo>
                    <a:pt x="104" y="489"/>
                  </a:lnTo>
                  <a:lnTo>
                    <a:pt x="104" y="488"/>
                  </a:lnTo>
                  <a:lnTo>
                    <a:pt x="104" y="486"/>
                  </a:lnTo>
                  <a:lnTo>
                    <a:pt x="103" y="485"/>
                  </a:lnTo>
                  <a:lnTo>
                    <a:pt x="103" y="485"/>
                  </a:lnTo>
                  <a:lnTo>
                    <a:pt x="101" y="483"/>
                  </a:lnTo>
                  <a:lnTo>
                    <a:pt x="97" y="482"/>
                  </a:lnTo>
                  <a:lnTo>
                    <a:pt x="96" y="482"/>
                  </a:lnTo>
                  <a:lnTo>
                    <a:pt x="94" y="481"/>
                  </a:lnTo>
                  <a:lnTo>
                    <a:pt x="93" y="479"/>
                  </a:lnTo>
                  <a:lnTo>
                    <a:pt x="92" y="478"/>
                  </a:lnTo>
                  <a:lnTo>
                    <a:pt x="92" y="478"/>
                  </a:lnTo>
                  <a:lnTo>
                    <a:pt x="92" y="475"/>
                  </a:lnTo>
                  <a:lnTo>
                    <a:pt x="92" y="474"/>
                  </a:lnTo>
                  <a:lnTo>
                    <a:pt x="90" y="472"/>
                  </a:lnTo>
                  <a:lnTo>
                    <a:pt x="89" y="472"/>
                  </a:lnTo>
                  <a:lnTo>
                    <a:pt x="88" y="472"/>
                  </a:lnTo>
                  <a:lnTo>
                    <a:pt x="88" y="472"/>
                  </a:lnTo>
                  <a:lnTo>
                    <a:pt x="86" y="474"/>
                  </a:lnTo>
                  <a:lnTo>
                    <a:pt x="85" y="475"/>
                  </a:lnTo>
                  <a:lnTo>
                    <a:pt x="85" y="475"/>
                  </a:lnTo>
                  <a:lnTo>
                    <a:pt x="83" y="477"/>
                  </a:lnTo>
                  <a:lnTo>
                    <a:pt x="83" y="477"/>
                  </a:lnTo>
                  <a:lnTo>
                    <a:pt x="82" y="477"/>
                  </a:lnTo>
                  <a:lnTo>
                    <a:pt x="81" y="475"/>
                  </a:lnTo>
                  <a:lnTo>
                    <a:pt x="79" y="475"/>
                  </a:lnTo>
                  <a:lnTo>
                    <a:pt x="78" y="475"/>
                  </a:lnTo>
                  <a:lnTo>
                    <a:pt x="78" y="477"/>
                  </a:lnTo>
                  <a:lnTo>
                    <a:pt x="76" y="478"/>
                  </a:lnTo>
                  <a:lnTo>
                    <a:pt x="75" y="481"/>
                  </a:lnTo>
                  <a:lnTo>
                    <a:pt x="72" y="482"/>
                  </a:lnTo>
                  <a:lnTo>
                    <a:pt x="72" y="482"/>
                  </a:lnTo>
                  <a:lnTo>
                    <a:pt x="70" y="482"/>
                  </a:lnTo>
                  <a:lnTo>
                    <a:pt x="68" y="483"/>
                  </a:lnTo>
                  <a:lnTo>
                    <a:pt x="67" y="485"/>
                  </a:lnTo>
                  <a:lnTo>
                    <a:pt x="67" y="485"/>
                  </a:lnTo>
                  <a:lnTo>
                    <a:pt x="65" y="485"/>
                  </a:lnTo>
                  <a:lnTo>
                    <a:pt x="64" y="485"/>
                  </a:lnTo>
                  <a:lnTo>
                    <a:pt x="61" y="485"/>
                  </a:lnTo>
                  <a:lnTo>
                    <a:pt x="58" y="485"/>
                  </a:lnTo>
                  <a:lnTo>
                    <a:pt x="56" y="485"/>
                  </a:lnTo>
                  <a:lnTo>
                    <a:pt x="53" y="483"/>
                  </a:lnTo>
                  <a:lnTo>
                    <a:pt x="53" y="483"/>
                  </a:lnTo>
                  <a:lnTo>
                    <a:pt x="52" y="483"/>
                  </a:lnTo>
                  <a:lnTo>
                    <a:pt x="50" y="483"/>
                  </a:lnTo>
                  <a:lnTo>
                    <a:pt x="49" y="483"/>
                  </a:lnTo>
                  <a:lnTo>
                    <a:pt x="46" y="486"/>
                  </a:lnTo>
                  <a:lnTo>
                    <a:pt x="43" y="488"/>
                  </a:lnTo>
                  <a:lnTo>
                    <a:pt x="43" y="488"/>
                  </a:lnTo>
                  <a:lnTo>
                    <a:pt x="42" y="488"/>
                  </a:lnTo>
                  <a:lnTo>
                    <a:pt x="41" y="488"/>
                  </a:lnTo>
                  <a:lnTo>
                    <a:pt x="41" y="486"/>
                  </a:lnTo>
                  <a:lnTo>
                    <a:pt x="41" y="486"/>
                  </a:lnTo>
                  <a:lnTo>
                    <a:pt x="41" y="486"/>
                  </a:lnTo>
                  <a:lnTo>
                    <a:pt x="41" y="485"/>
                  </a:lnTo>
                  <a:lnTo>
                    <a:pt x="41" y="483"/>
                  </a:lnTo>
                  <a:lnTo>
                    <a:pt x="42" y="482"/>
                  </a:lnTo>
                  <a:lnTo>
                    <a:pt x="42" y="481"/>
                  </a:lnTo>
                  <a:lnTo>
                    <a:pt x="42" y="481"/>
                  </a:lnTo>
                  <a:lnTo>
                    <a:pt x="42" y="478"/>
                  </a:lnTo>
                  <a:lnTo>
                    <a:pt x="42" y="477"/>
                  </a:lnTo>
                  <a:lnTo>
                    <a:pt x="41" y="475"/>
                  </a:lnTo>
                  <a:lnTo>
                    <a:pt x="41" y="475"/>
                  </a:lnTo>
                  <a:lnTo>
                    <a:pt x="42" y="472"/>
                  </a:lnTo>
                  <a:lnTo>
                    <a:pt x="42" y="472"/>
                  </a:lnTo>
                  <a:lnTo>
                    <a:pt x="42" y="471"/>
                  </a:lnTo>
                  <a:lnTo>
                    <a:pt x="41" y="471"/>
                  </a:lnTo>
                  <a:lnTo>
                    <a:pt x="41" y="471"/>
                  </a:lnTo>
                  <a:lnTo>
                    <a:pt x="39" y="472"/>
                  </a:lnTo>
                  <a:lnTo>
                    <a:pt x="38" y="472"/>
                  </a:lnTo>
                  <a:lnTo>
                    <a:pt x="35" y="470"/>
                  </a:lnTo>
                  <a:lnTo>
                    <a:pt x="34" y="470"/>
                  </a:lnTo>
                  <a:lnTo>
                    <a:pt x="34" y="470"/>
                  </a:lnTo>
                  <a:lnTo>
                    <a:pt x="34" y="464"/>
                  </a:lnTo>
                  <a:lnTo>
                    <a:pt x="34" y="463"/>
                  </a:lnTo>
                  <a:lnTo>
                    <a:pt x="36" y="461"/>
                  </a:lnTo>
                  <a:lnTo>
                    <a:pt x="38" y="459"/>
                  </a:lnTo>
                  <a:lnTo>
                    <a:pt x="38" y="457"/>
                  </a:lnTo>
                  <a:lnTo>
                    <a:pt x="38" y="456"/>
                  </a:lnTo>
                  <a:lnTo>
                    <a:pt x="38" y="456"/>
                  </a:lnTo>
                  <a:lnTo>
                    <a:pt x="36" y="453"/>
                  </a:lnTo>
                  <a:lnTo>
                    <a:pt x="36" y="452"/>
                  </a:lnTo>
                  <a:lnTo>
                    <a:pt x="34" y="450"/>
                  </a:lnTo>
                  <a:lnTo>
                    <a:pt x="32" y="448"/>
                  </a:lnTo>
                  <a:lnTo>
                    <a:pt x="32" y="448"/>
                  </a:lnTo>
                  <a:lnTo>
                    <a:pt x="31" y="446"/>
                  </a:lnTo>
                  <a:lnTo>
                    <a:pt x="31" y="443"/>
                  </a:lnTo>
                  <a:lnTo>
                    <a:pt x="31" y="442"/>
                  </a:lnTo>
                  <a:lnTo>
                    <a:pt x="31" y="441"/>
                  </a:lnTo>
                  <a:lnTo>
                    <a:pt x="31" y="439"/>
                  </a:lnTo>
                  <a:lnTo>
                    <a:pt x="34" y="435"/>
                  </a:lnTo>
                  <a:lnTo>
                    <a:pt x="36" y="431"/>
                  </a:lnTo>
                  <a:lnTo>
                    <a:pt x="36" y="428"/>
                  </a:lnTo>
                  <a:lnTo>
                    <a:pt x="38" y="427"/>
                  </a:lnTo>
                  <a:lnTo>
                    <a:pt x="39" y="425"/>
                  </a:lnTo>
                  <a:lnTo>
                    <a:pt x="41" y="424"/>
                  </a:lnTo>
                  <a:lnTo>
                    <a:pt x="41" y="423"/>
                  </a:lnTo>
                  <a:lnTo>
                    <a:pt x="42" y="421"/>
                  </a:lnTo>
                  <a:lnTo>
                    <a:pt x="41" y="416"/>
                  </a:lnTo>
                  <a:lnTo>
                    <a:pt x="41" y="412"/>
                  </a:lnTo>
                  <a:lnTo>
                    <a:pt x="42" y="410"/>
                  </a:lnTo>
                  <a:lnTo>
                    <a:pt x="42" y="409"/>
                  </a:lnTo>
                  <a:lnTo>
                    <a:pt x="43" y="407"/>
                  </a:lnTo>
                  <a:lnTo>
                    <a:pt x="45" y="406"/>
                  </a:lnTo>
                  <a:lnTo>
                    <a:pt x="45" y="406"/>
                  </a:lnTo>
                  <a:lnTo>
                    <a:pt x="47" y="406"/>
                  </a:lnTo>
                  <a:lnTo>
                    <a:pt x="47" y="405"/>
                  </a:lnTo>
                  <a:lnTo>
                    <a:pt x="49" y="405"/>
                  </a:lnTo>
                  <a:lnTo>
                    <a:pt x="49" y="403"/>
                  </a:lnTo>
                  <a:lnTo>
                    <a:pt x="49" y="403"/>
                  </a:lnTo>
                  <a:lnTo>
                    <a:pt x="50" y="402"/>
                  </a:lnTo>
                  <a:lnTo>
                    <a:pt x="54" y="401"/>
                  </a:lnTo>
                  <a:lnTo>
                    <a:pt x="56" y="401"/>
                  </a:lnTo>
                  <a:lnTo>
                    <a:pt x="57" y="399"/>
                  </a:lnTo>
                  <a:lnTo>
                    <a:pt x="58" y="398"/>
                  </a:lnTo>
                  <a:lnTo>
                    <a:pt x="58" y="396"/>
                  </a:lnTo>
                  <a:lnTo>
                    <a:pt x="58" y="395"/>
                  </a:lnTo>
                  <a:lnTo>
                    <a:pt x="58" y="395"/>
                  </a:lnTo>
                  <a:lnTo>
                    <a:pt x="57" y="394"/>
                  </a:lnTo>
                  <a:lnTo>
                    <a:pt x="56" y="394"/>
                  </a:lnTo>
                  <a:lnTo>
                    <a:pt x="56" y="392"/>
                  </a:lnTo>
                  <a:lnTo>
                    <a:pt x="54" y="392"/>
                  </a:lnTo>
                  <a:lnTo>
                    <a:pt x="54" y="392"/>
                  </a:lnTo>
                  <a:lnTo>
                    <a:pt x="53" y="392"/>
                  </a:lnTo>
                  <a:lnTo>
                    <a:pt x="52" y="392"/>
                  </a:lnTo>
                  <a:lnTo>
                    <a:pt x="50" y="392"/>
                  </a:lnTo>
                  <a:lnTo>
                    <a:pt x="49" y="394"/>
                  </a:lnTo>
                  <a:lnTo>
                    <a:pt x="45" y="396"/>
                  </a:lnTo>
                  <a:lnTo>
                    <a:pt x="45" y="396"/>
                  </a:lnTo>
                  <a:lnTo>
                    <a:pt x="43" y="398"/>
                  </a:lnTo>
                  <a:lnTo>
                    <a:pt x="42" y="396"/>
                  </a:lnTo>
                  <a:lnTo>
                    <a:pt x="42" y="396"/>
                  </a:lnTo>
                  <a:lnTo>
                    <a:pt x="41" y="395"/>
                  </a:lnTo>
                  <a:lnTo>
                    <a:pt x="39" y="395"/>
                  </a:lnTo>
                  <a:lnTo>
                    <a:pt x="38" y="396"/>
                  </a:lnTo>
                  <a:lnTo>
                    <a:pt x="38" y="398"/>
                  </a:lnTo>
                  <a:lnTo>
                    <a:pt x="36" y="398"/>
                  </a:lnTo>
                  <a:lnTo>
                    <a:pt x="35" y="398"/>
                  </a:lnTo>
                  <a:lnTo>
                    <a:pt x="34" y="398"/>
                  </a:lnTo>
                  <a:lnTo>
                    <a:pt x="34" y="398"/>
                  </a:lnTo>
                  <a:lnTo>
                    <a:pt x="34" y="395"/>
                  </a:lnTo>
                  <a:lnTo>
                    <a:pt x="34" y="394"/>
                  </a:lnTo>
                  <a:lnTo>
                    <a:pt x="39" y="388"/>
                  </a:lnTo>
                  <a:lnTo>
                    <a:pt x="39" y="387"/>
                  </a:lnTo>
                  <a:lnTo>
                    <a:pt x="39" y="385"/>
                  </a:lnTo>
                  <a:lnTo>
                    <a:pt x="39" y="384"/>
                  </a:lnTo>
                  <a:lnTo>
                    <a:pt x="41" y="380"/>
                  </a:lnTo>
                  <a:lnTo>
                    <a:pt x="41" y="377"/>
                  </a:lnTo>
                  <a:lnTo>
                    <a:pt x="41" y="376"/>
                  </a:lnTo>
                  <a:lnTo>
                    <a:pt x="42" y="374"/>
                  </a:lnTo>
                  <a:lnTo>
                    <a:pt x="42" y="373"/>
                  </a:lnTo>
                  <a:lnTo>
                    <a:pt x="45" y="370"/>
                  </a:lnTo>
                  <a:lnTo>
                    <a:pt x="46" y="369"/>
                  </a:lnTo>
                  <a:lnTo>
                    <a:pt x="46" y="367"/>
                  </a:lnTo>
                  <a:lnTo>
                    <a:pt x="46" y="367"/>
                  </a:lnTo>
                  <a:lnTo>
                    <a:pt x="46" y="366"/>
                  </a:lnTo>
                  <a:lnTo>
                    <a:pt x="46" y="365"/>
                  </a:lnTo>
                  <a:lnTo>
                    <a:pt x="46" y="365"/>
                  </a:lnTo>
                  <a:lnTo>
                    <a:pt x="46" y="362"/>
                  </a:lnTo>
                  <a:lnTo>
                    <a:pt x="47" y="359"/>
                  </a:lnTo>
                  <a:lnTo>
                    <a:pt x="47" y="356"/>
                  </a:lnTo>
                  <a:lnTo>
                    <a:pt x="47" y="356"/>
                  </a:lnTo>
                  <a:lnTo>
                    <a:pt x="46" y="356"/>
                  </a:lnTo>
                  <a:lnTo>
                    <a:pt x="43" y="356"/>
                  </a:lnTo>
                  <a:lnTo>
                    <a:pt x="42" y="356"/>
                  </a:lnTo>
                  <a:lnTo>
                    <a:pt x="41" y="355"/>
                  </a:lnTo>
                  <a:lnTo>
                    <a:pt x="39" y="354"/>
                  </a:lnTo>
                  <a:lnTo>
                    <a:pt x="39" y="354"/>
                  </a:lnTo>
                  <a:lnTo>
                    <a:pt x="39" y="354"/>
                  </a:lnTo>
                  <a:lnTo>
                    <a:pt x="36" y="352"/>
                  </a:lnTo>
                  <a:lnTo>
                    <a:pt x="35" y="351"/>
                  </a:lnTo>
                  <a:lnTo>
                    <a:pt x="31" y="351"/>
                  </a:lnTo>
                  <a:lnTo>
                    <a:pt x="31" y="351"/>
                  </a:lnTo>
                  <a:lnTo>
                    <a:pt x="29" y="351"/>
                  </a:lnTo>
                  <a:lnTo>
                    <a:pt x="28" y="349"/>
                  </a:lnTo>
                  <a:lnTo>
                    <a:pt x="28" y="348"/>
                  </a:lnTo>
                  <a:lnTo>
                    <a:pt x="27" y="344"/>
                  </a:lnTo>
                  <a:lnTo>
                    <a:pt x="25" y="333"/>
                  </a:lnTo>
                  <a:lnTo>
                    <a:pt x="24" y="331"/>
                  </a:lnTo>
                  <a:lnTo>
                    <a:pt x="25" y="329"/>
                  </a:lnTo>
                  <a:lnTo>
                    <a:pt x="27" y="327"/>
                  </a:lnTo>
                  <a:lnTo>
                    <a:pt x="28" y="327"/>
                  </a:lnTo>
                  <a:lnTo>
                    <a:pt x="28" y="326"/>
                  </a:lnTo>
                  <a:lnTo>
                    <a:pt x="28" y="323"/>
                  </a:lnTo>
                  <a:lnTo>
                    <a:pt x="28" y="322"/>
                  </a:lnTo>
                  <a:lnTo>
                    <a:pt x="29" y="320"/>
                  </a:lnTo>
                  <a:lnTo>
                    <a:pt x="29" y="319"/>
                  </a:lnTo>
                  <a:lnTo>
                    <a:pt x="31" y="318"/>
                  </a:lnTo>
                  <a:lnTo>
                    <a:pt x="31" y="318"/>
                  </a:lnTo>
                  <a:lnTo>
                    <a:pt x="29" y="318"/>
                  </a:lnTo>
                  <a:lnTo>
                    <a:pt x="28" y="316"/>
                  </a:lnTo>
                  <a:lnTo>
                    <a:pt x="28" y="315"/>
                  </a:lnTo>
                  <a:lnTo>
                    <a:pt x="27" y="315"/>
                  </a:lnTo>
                  <a:lnTo>
                    <a:pt x="25" y="312"/>
                  </a:lnTo>
                  <a:lnTo>
                    <a:pt x="25" y="312"/>
                  </a:lnTo>
                  <a:lnTo>
                    <a:pt x="23" y="309"/>
                  </a:lnTo>
                  <a:lnTo>
                    <a:pt x="23" y="308"/>
                  </a:lnTo>
                  <a:lnTo>
                    <a:pt x="21" y="305"/>
                  </a:lnTo>
                  <a:lnTo>
                    <a:pt x="21" y="305"/>
                  </a:lnTo>
                  <a:lnTo>
                    <a:pt x="21" y="304"/>
                  </a:lnTo>
                  <a:lnTo>
                    <a:pt x="20" y="305"/>
                  </a:lnTo>
                  <a:lnTo>
                    <a:pt x="20" y="305"/>
                  </a:lnTo>
                  <a:lnTo>
                    <a:pt x="18" y="305"/>
                  </a:lnTo>
                  <a:lnTo>
                    <a:pt x="17" y="305"/>
                  </a:lnTo>
                  <a:lnTo>
                    <a:pt x="17" y="304"/>
                  </a:lnTo>
                  <a:lnTo>
                    <a:pt x="17" y="304"/>
                  </a:lnTo>
                  <a:lnTo>
                    <a:pt x="17" y="298"/>
                  </a:lnTo>
                  <a:lnTo>
                    <a:pt x="17" y="298"/>
                  </a:lnTo>
                  <a:lnTo>
                    <a:pt x="18" y="297"/>
                  </a:lnTo>
                  <a:lnTo>
                    <a:pt x="20" y="295"/>
                  </a:lnTo>
                  <a:lnTo>
                    <a:pt x="23" y="291"/>
                  </a:lnTo>
                  <a:lnTo>
                    <a:pt x="24" y="290"/>
                  </a:lnTo>
                  <a:lnTo>
                    <a:pt x="25" y="286"/>
                  </a:lnTo>
                  <a:lnTo>
                    <a:pt x="27" y="284"/>
                  </a:lnTo>
                  <a:lnTo>
                    <a:pt x="27" y="282"/>
                  </a:lnTo>
                  <a:lnTo>
                    <a:pt x="27" y="280"/>
                  </a:lnTo>
                  <a:lnTo>
                    <a:pt x="27" y="279"/>
                  </a:lnTo>
                  <a:lnTo>
                    <a:pt x="27" y="279"/>
                  </a:lnTo>
                  <a:lnTo>
                    <a:pt x="24" y="277"/>
                  </a:lnTo>
                  <a:lnTo>
                    <a:pt x="23" y="276"/>
                  </a:lnTo>
                  <a:lnTo>
                    <a:pt x="21" y="276"/>
                  </a:lnTo>
                  <a:lnTo>
                    <a:pt x="20" y="276"/>
                  </a:lnTo>
                  <a:lnTo>
                    <a:pt x="18" y="276"/>
                  </a:lnTo>
                  <a:lnTo>
                    <a:pt x="17" y="276"/>
                  </a:lnTo>
                  <a:lnTo>
                    <a:pt x="16" y="277"/>
                  </a:lnTo>
                  <a:lnTo>
                    <a:pt x="14" y="279"/>
                  </a:lnTo>
                  <a:lnTo>
                    <a:pt x="13" y="279"/>
                  </a:lnTo>
                  <a:lnTo>
                    <a:pt x="11" y="280"/>
                  </a:lnTo>
                  <a:lnTo>
                    <a:pt x="10" y="280"/>
                  </a:lnTo>
                  <a:lnTo>
                    <a:pt x="10" y="280"/>
                  </a:lnTo>
                  <a:lnTo>
                    <a:pt x="6" y="277"/>
                  </a:lnTo>
                  <a:lnTo>
                    <a:pt x="3" y="276"/>
                  </a:lnTo>
                  <a:lnTo>
                    <a:pt x="3" y="276"/>
                  </a:lnTo>
                  <a:lnTo>
                    <a:pt x="3" y="273"/>
                  </a:lnTo>
                  <a:lnTo>
                    <a:pt x="3" y="271"/>
                  </a:lnTo>
                  <a:lnTo>
                    <a:pt x="2" y="266"/>
                  </a:lnTo>
                  <a:lnTo>
                    <a:pt x="2" y="259"/>
                  </a:lnTo>
                  <a:lnTo>
                    <a:pt x="0" y="259"/>
                  </a:lnTo>
                  <a:lnTo>
                    <a:pt x="0" y="258"/>
                  </a:lnTo>
                  <a:lnTo>
                    <a:pt x="0" y="257"/>
                  </a:lnTo>
                  <a:lnTo>
                    <a:pt x="0" y="255"/>
                  </a:lnTo>
                  <a:lnTo>
                    <a:pt x="0" y="254"/>
                  </a:lnTo>
                  <a:lnTo>
                    <a:pt x="0" y="254"/>
                  </a:lnTo>
                  <a:lnTo>
                    <a:pt x="2" y="251"/>
                  </a:lnTo>
                  <a:lnTo>
                    <a:pt x="3" y="248"/>
                  </a:lnTo>
                  <a:lnTo>
                    <a:pt x="5" y="243"/>
                  </a:lnTo>
                  <a:lnTo>
                    <a:pt x="7" y="239"/>
                  </a:lnTo>
                  <a:lnTo>
                    <a:pt x="7" y="237"/>
                  </a:lnTo>
                  <a:lnTo>
                    <a:pt x="11" y="232"/>
                  </a:lnTo>
                  <a:lnTo>
                    <a:pt x="11" y="230"/>
                  </a:lnTo>
                  <a:lnTo>
                    <a:pt x="13" y="230"/>
                  </a:lnTo>
                  <a:lnTo>
                    <a:pt x="13" y="229"/>
                  </a:lnTo>
                  <a:lnTo>
                    <a:pt x="14" y="228"/>
                  </a:lnTo>
                  <a:lnTo>
                    <a:pt x="14" y="225"/>
                  </a:lnTo>
                  <a:lnTo>
                    <a:pt x="13" y="219"/>
                  </a:lnTo>
                  <a:lnTo>
                    <a:pt x="13" y="218"/>
                  </a:lnTo>
                  <a:lnTo>
                    <a:pt x="14" y="215"/>
                  </a:lnTo>
                  <a:lnTo>
                    <a:pt x="16" y="214"/>
                  </a:lnTo>
                  <a:lnTo>
                    <a:pt x="16" y="214"/>
                  </a:lnTo>
                  <a:lnTo>
                    <a:pt x="17" y="212"/>
                  </a:lnTo>
                  <a:lnTo>
                    <a:pt x="20" y="212"/>
                  </a:lnTo>
                  <a:lnTo>
                    <a:pt x="21" y="212"/>
                  </a:lnTo>
                  <a:lnTo>
                    <a:pt x="23" y="211"/>
                  </a:lnTo>
                  <a:lnTo>
                    <a:pt x="24" y="211"/>
                  </a:lnTo>
                  <a:lnTo>
                    <a:pt x="25" y="211"/>
                  </a:lnTo>
                  <a:lnTo>
                    <a:pt x="29" y="210"/>
                  </a:lnTo>
                  <a:lnTo>
                    <a:pt x="32" y="210"/>
                  </a:lnTo>
                  <a:lnTo>
                    <a:pt x="39" y="204"/>
                  </a:lnTo>
                  <a:lnTo>
                    <a:pt x="41" y="203"/>
                  </a:lnTo>
                  <a:lnTo>
                    <a:pt x="41" y="201"/>
                  </a:lnTo>
                  <a:lnTo>
                    <a:pt x="41" y="200"/>
                  </a:lnTo>
                  <a:lnTo>
                    <a:pt x="42" y="199"/>
                  </a:lnTo>
                  <a:lnTo>
                    <a:pt x="42" y="196"/>
                  </a:lnTo>
                  <a:lnTo>
                    <a:pt x="42" y="194"/>
                  </a:lnTo>
                  <a:lnTo>
                    <a:pt x="42" y="193"/>
                  </a:lnTo>
                  <a:lnTo>
                    <a:pt x="42" y="193"/>
                  </a:lnTo>
                  <a:lnTo>
                    <a:pt x="43" y="192"/>
                  </a:lnTo>
                  <a:lnTo>
                    <a:pt x="45" y="192"/>
                  </a:lnTo>
                  <a:lnTo>
                    <a:pt x="46" y="190"/>
                  </a:lnTo>
                  <a:lnTo>
                    <a:pt x="47" y="189"/>
                  </a:lnTo>
                  <a:lnTo>
                    <a:pt x="47" y="189"/>
                  </a:lnTo>
                  <a:lnTo>
                    <a:pt x="47" y="188"/>
                  </a:lnTo>
                  <a:lnTo>
                    <a:pt x="47" y="186"/>
                  </a:lnTo>
                  <a:lnTo>
                    <a:pt x="47" y="185"/>
                  </a:lnTo>
                  <a:lnTo>
                    <a:pt x="53" y="183"/>
                  </a:lnTo>
                  <a:lnTo>
                    <a:pt x="54" y="182"/>
                  </a:lnTo>
                  <a:lnTo>
                    <a:pt x="56" y="182"/>
                  </a:lnTo>
                  <a:lnTo>
                    <a:pt x="57" y="181"/>
                  </a:lnTo>
                  <a:lnTo>
                    <a:pt x="57" y="179"/>
                  </a:lnTo>
                  <a:lnTo>
                    <a:pt x="58" y="179"/>
                  </a:lnTo>
                  <a:lnTo>
                    <a:pt x="60" y="175"/>
                  </a:lnTo>
                  <a:lnTo>
                    <a:pt x="61" y="174"/>
                  </a:lnTo>
                  <a:lnTo>
                    <a:pt x="61" y="174"/>
                  </a:lnTo>
                  <a:lnTo>
                    <a:pt x="61" y="171"/>
                  </a:lnTo>
                  <a:lnTo>
                    <a:pt x="60" y="170"/>
                  </a:lnTo>
                  <a:lnTo>
                    <a:pt x="60" y="168"/>
                  </a:lnTo>
                  <a:lnTo>
                    <a:pt x="58" y="168"/>
                  </a:lnTo>
                  <a:lnTo>
                    <a:pt x="56" y="167"/>
                  </a:lnTo>
                  <a:lnTo>
                    <a:pt x="56" y="167"/>
                  </a:lnTo>
                  <a:lnTo>
                    <a:pt x="56" y="165"/>
                  </a:lnTo>
                  <a:lnTo>
                    <a:pt x="56" y="164"/>
                  </a:lnTo>
                  <a:lnTo>
                    <a:pt x="56" y="161"/>
                  </a:lnTo>
                  <a:lnTo>
                    <a:pt x="56" y="160"/>
                  </a:lnTo>
                  <a:lnTo>
                    <a:pt x="56" y="160"/>
                  </a:lnTo>
                  <a:lnTo>
                    <a:pt x="53" y="160"/>
                  </a:lnTo>
                  <a:lnTo>
                    <a:pt x="50" y="159"/>
                  </a:lnTo>
                  <a:lnTo>
                    <a:pt x="50" y="159"/>
                  </a:lnTo>
                  <a:lnTo>
                    <a:pt x="49" y="157"/>
                  </a:lnTo>
                  <a:lnTo>
                    <a:pt x="47" y="154"/>
                  </a:lnTo>
                  <a:lnTo>
                    <a:pt x="45" y="154"/>
                  </a:lnTo>
                  <a:lnTo>
                    <a:pt x="49" y="150"/>
                  </a:lnTo>
                  <a:lnTo>
                    <a:pt x="50" y="149"/>
                  </a:lnTo>
                  <a:lnTo>
                    <a:pt x="50" y="146"/>
                  </a:lnTo>
                  <a:lnTo>
                    <a:pt x="50" y="142"/>
                  </a:lnTo>
                  <a:lnTo>
                    <a:pt x="50" y="141"/>
                  </a:lnTo>
                  <a:lnTo>
                    <a:pt x="50" y="139"/>
                  </a:lnTo>
                  <a:lnTo>
                    <a:pt x="50" y="138"/>
                  </a:lnTo>
                  <a:lnTo>
                    <a:pt x="53" y="131"/>
                  </a:lnTo>
                  <a:lnTo>
                    <a:pt x="52" y="127"/>
                  </a:lnTo>
                  <a:lnTo>
                    <a:pt x="52" y="127"/>
                  </a:lnTo>
                  <a:lnTo>
                    <a:pt x="50" y="127"/>
                  </a:lnTo>
                  <a:lnTo>
                    <a:pt x="50" y="125"/>
                  </a:lnTo>
                  <a:lnTo>
                    <a:pt x="45" y="123"/>
                  </a:lnTo>
                  <a:lnTo>
                    <a:pt x="43" y="121"/>
                  </a:lnTo>
                  <a:lnTo>
                    <a:pt x="42" y="121"/>
                  </a:lnTo>
                  <a:lnTo>
                    <a:pt x="42" y="121"/>
                  </a:lnTo>
                  <a:lnTo>
                    <a:pt x="42" y="118"/>
                  </a:lnTo>
                  <a:lnTo>
                    <a:pt x="41" y="118"/>
                  </a:lnTo>
                  <a:lnTo>
                    <a:pt x="39" y="117"/>
                  </a:lnTo>
                  <a:lnTo>
                    <a:pt x="39" y="117"/>
                  </a:lnTo>
                  <a:lnTo>
                    <a:pt x="38" y="116"/>
                  </a:lnTo>
                  <a:lnTo>
                    <a:pt x="36" y="116"/>
                  </a:lnTo>
                  <a:lnTo>
                    <a:pt x="35" y="114"/>
                  </a:lnTo>
                  <a:lnTo>
                    <a:pt x="34" y="114"/>
                  </a:lnTo>
                  <a:lnTo>
                    <a:pt x="32" y="114"/>
                  </a:lnTo>
                  <a:lnTo>
                    <a:pt x="31" y="113"/>
                  </a:lnTo>
                  <a:lnTo>
                    <a:pt x="31" y="112"/>
                  </a:lnTo>
                  <a:lnTo>
                    <a:pt x="31" y="110"/>
                  </a:lnTo>
                  <a:lnTo>
                    <a:pt x="31" y="102"/>
                  </a:lnTo>
                  <a:lnTo>
                    <a:pt x="39" y="92"/>
                  </a:lnTo>
                  <a:lnTo>
                    <a:pt x="45" y="88"/>
                  </a:lnTo>
                  <a:lnTo>
                    <a:pt x="47" y="87"/>
                  </a:lnTo>
                  <a:lnTo>
                    <a:pt x="53" y="87"/>
                  </a:lnTo>
                  <a:lnTo>
                    <a:pt x="53" y="87"/>
                  </a:lnTo>
                  <a:lnTo>
                    <a:pt x="58" y="85"/>
                  </a:lnTo>
                  <a:lnTo>
                    <a:pt x="60" y="84"/>
                  </a:lnTo>
                  <a:lnTo>
                    <a:pt x="61" y="84"/>
                  </a:lnTo>
                  <a:lnTo>
                    <a:pt x="61" y="84"/>
                  </a:lnTo>
                  <a:lnTo>
                    <a:pt x="61" y="82"/>
                  </a:lnTo>
                  <a:lnTo>
                    <a:pt x="61" y="80"/>
                  </a:lnTo>
                  <a:lnTo>
                    <a:pt x="61" y="78"/>
                  </a:lnTo>
                  <a:lnTo>
                    <a:pt x="61" y="77"/>
                  </a:lnTo>
                  <a:lnTo>
                    <a:pt x="61" y="76"/>
                  </a:lnTo>
                  <a:lnTo>
                    <a:pt x="63" y="74"/>
                  </a:lnTo>
                  <a:lnTo>
                    <a:pt x="64" y="73"/>
                  </a:lnTo>
                  <a:lnTo>
                    <a:pt x="65" y="71"/>
                  </a:lnTo>
                  <a:lnTo>
                    <a:pt x="65" y="71"/>
                  </a:lnTo>
                  <a:lnTo>
                    <a:pt x="67" y="71"/>
                  </a:lnTo>
                  <a:lnTo>
                    <a:pt x="67" y="71"/>
                  </a:lnTo>
                  <a:lnTo>
                    <a:pt x="68" y="73"/>
                  </a:lnTo>
                  <a:lnTo>
                    <a:pt x="70" y="74"/>
                  </a:lnTo>
                  <a:lnTo>
                    <a:pt x="70" y="74"/>
                  </a:lnTo>
                  <a:lnTo>
                    <a:pt x="71" y="74"/>
                  </a:lnTo>
                  <a:lnTo>
                    <a:pt x="72" y="76"/>
                  </a:lnTo>
                  <a:lnTo>
                    <a:pt x="74" y="74"/>
                  </a:lnTo>
                  <a:lnTo>
                    <a:pt x="76" y="74"/>
                  </a:lnTo>
                  <a:lnTo>
                    <a:pt x="78" y="74"/>
                  </a:lnTo>
                  <a:lnTo>
                    <a:pt x="78" y="74"/>
                  </a:lnTo>
                  <a:lnTo>
                    <a:pt x="79" y="76"/>
                  </a:lnTo>
                  <a:lnTo>
                    <a:pt x="81" y="76"/>
                  </a:lnTo>
                  <a:lnTo>
                    <a:pt x="81" y="76"/>
                  </a:lnTo>
                  <a:lnTo>
                    <a:pt x="82" y="76"/>
                  </a:lnTo>
                  <a:lnTo>
                    <a:pt x="97" y="70"/>
                  </a:lnTo>
                  <a:lnTo>
                    <a:pt x="101" y="69"/>
                  </a:lnTo>
                  <a:lnTo>
                    <a:pt x="104" y="69"/>
                  </a:lnTo>
                  <a:lnTo>
                    <a:pt x="104" y="69"/>
                  </a:lnTo>
                  <a:lnTo>
                    <a:pt x="106" y="69"/>
                  </a:lnTo>
                  <a:lnTo>
                    <a:pt x="106" y="70"/>
                  </a:lnTo>
                  <a:lnTo>
                    <a:pt x="106" y="71"/>
                  </a:lnTo>
                  <a:lnTo>
                    <a:pt x="107" y="71"/>
                  </a:lnTo>
                  <a:lnTo>
                    <a:pt x="108" y="71"/>
                  </a:lnTo>
                  <a:lnTo>
                    <a:pt x="110" y="71"/>
                  </a:lnTo>
                  <a:lnTo>
                    <a:pt x="112" y="69"/>
                  </a:lnTo>
                  <a:lnTo>
                    <a:pt x="112" y="69"/>
                  </a:lnTo>
                  <a:lnTo>
                    <a:pt x="114" y="69"/>
                  </a:lnTo>
                  <a:lnTo>
                    <a:pt x="114" y="66"/>
                  </a:lnTo>
                  <a:lnTo>
                    <a:pt x="115" y="63"/>
                  </a:lnTo>
                  <a:lnTo>
                    <a:pt x="115" y="62"/>
                  </a:lnTo>
                  <a:lnTo>
                    <a:pt x="117" y="60"/>
                  </a:lnTo>
                  <a:lnTo>
                    <a:pt x="118" y="59"/>
                  </a:lnTo>
                  <a:lnTo>
                    <a:pt x="119" y="58"/>
                  </a:lnTo>
                  <a:lnTo>
                    <a:pt x="119" y="58"/>
                  </a:lnTo>
                  <a:lnTo>
                    <a:pt x="119" y="55"/>
                  </a:lnTo>
                  <a:lnTo>
                    <a:pt x="119" y="55"/>
                  </a:lnTo>
                  <a:lnTo>
                    <a:pt x="119" y="55"/>
                  </a:lnTo>
                  <a:lnTo>
                    <a:pt x="121" y="55"/>
                  </a:lnTo>
                  <a:lnTo>
                    <a:pt x="122" y="56"/>
                  </a:lnTo>
                  <a:lnTo>
                    <a:pt x="122" y="58"/>
                  </a:lnTo>
                  <a:lnTo>
                    <a:pt x="123" y="58"/>
                  </a:lnTo>
                  <a:lnTo>
                    <a:pt x="123" y="58"/>
                  </a:lnTo>
                  <a:lnTo>
                    <a:pt x="125" y="56"/>
                  </a:lnTo>
                  <a:lnTo>
                    <a:pt x="125" y="55"/>
                  </a:lnTo>
                  <a:lnTo>
                    <a:pt x="125" y="53"/>
                  </a:lnTo>
                  <a:lnTo>
                    <a:pt x="125" y="52"/>
                  </a:lnTo>
                  <a:lnTo>
                    <a:pt x="126" y="52"/>
                  </a:lnTo>
                  <a:lnTo>
                    <a:pt x="126" y="51"/>
                  </a:lnTo>
                  <a:lnTo>
                    <a:pt x="128" y="51"/>
                  </a:lnTo>
                  <a:lnTo>
                    <a:pt x="129" y="51"/>
                  </a:lnTo>
                  <a:lnTo>
                    <a:pt x="132" y="52"/>
                  </a:lnTo>
                  <a:lnTo>
                    <a:pt x="136" y="51"/>
                  </a:lnTo>
                  <a:lnTo>
                    <a:pt x="136" y="52"/>
                  </a:lnTo>
                  <a:lnTo>
                    <a:pt x="137" y="52"/>
                  </a:lnTo>
                  <a:lnTo>
                    <a:pt x="137" y="52"/>
                  </a:lnTo>
                  <a:lnTo>
                    <a:pt x="139" y="55"/>
                  </a:lnTo>
                  <a:lnTo>
                    <a:pt x="139" y="55"/>
                  </a:lnTo>
                  <a:lnTo>
                    <a:pt x="139" y="56"/>
                  </a:lnTo>
                  <a:lnTo>
                    <a:pt x="140" y="56"/>
                  </a:lnTo>
                  <a:lnTo>
                    <a:pt x="141" y="55"/>
                  </a:lnTo>
                  <a:lnTo>
                    <a:pt x="141" y="52"/>
                  </a:lnTo>
                  <a:lnTo>
                    <a:pt x="141" y="52"/>
                  </a:lnTo>
                  <a:lnTo>
                    <a:pt x="141" y="51"/>
                  </a:lnTo>
                  <a:lnTo>
                    <a:pt x="143" y="48"/>
                  </a:lnTo>
                  <a:lnTo>
                    <a:pt x="143" y="47"/>
                  </a:lnTo>
                  <a:lnTo>
                    <a:pt x="141" y="47"/>
                  </a:lnTo>
                  <a:lnTo>
                    <a:pt x="141" y="45"/>
                  </a:lnTo>
                  <a:lnTo>
                    <a:pt x="140" y="44"/>
                  </a:lnTo>
                  <a:lnTo>
                    <a:pt x="140" y="44"/>
                  </a:lnTo>
                  <a:lnTo>
                    <a:pt x="140" y="42"/>
                  </a:lnTo>
                  <a:lnTo>
                    <a:pt x="139" y="42"/>
                  </a:lnTo>
                  <a:lnTo>
                    <a:pt x="137" y="41"/>
                  </a:lnTo>
                  <a:lnTo>
                    <a:pt x="137" y="41"/>
                  </a:lnTo>
                  <a:lnTo>
                    <a:pt x="146" y="41"/>
                  </a:lnTo>
                  <a:lnTo>
                    <a:pt x="150" y="42"/>
                  </a:lnTo>
                  <a:lnTo>
                    <a:pt x="151" y="42"/>
                  </a:lnTo>
                  <a:lnTo>
                    <a:pt x="153" y="44"/>
                  </a:lnTo>
                  <a:lnTo>
                    <a:pt x="153" y="45"/>
                  </a:lnTo>
                  <a:lnTo>
                    <a:pt x="154" y="45"/>
                  </a:lnTo>
                  <a:lnTo>
                    <a:pt x="155" y="45"/>
                  </a:lnTo>
                  <a:lnTo>
                    <a:pt x="157" y="44"/>
                  </a:lnTo>
                  <a:lnTo>
                    <a:pt x="161" y="42"/>
                  </a:lnTo>
                  <a:lnTo>
                    <a:pt x="162" y="41"/>
                  </a:lnTo>
                  <a:lnTo>
                    <a:pt x="165" y="38"/>
                  </a:lnTo>
                  <a:lnTo>
                    <a:pt x="168" y="35"/>
                  </a:lnTo>
                  <a:lnTo>
                    <a:pt x="168" y="33"/>
                  </a:lnTo>
                  <a:lnTo>
                    <a:pt x="169" y="33"/>
                  </a:lnTo>
                  <a:lnTo>
                    <a:pt x="169" y="31"/>
                  </a:lnTo>
                  <a:lnTo>
                    <a:pt x="169" y="27"/>
                  </a:lnTo>
                  <a:lnTo>
                    <a:pt x="171" y="24"/>
                  </a:lnTo>
                  <a:lnTo>
                    <a:pt x="172" y="22"/>
                  </a:lnTo>
                  <a:lnTo>
                    <a:pt x="173" y="19"/>
                  </a:lnTo>
                  <a:lnTo>
                    <a:pt x="176" y="20"/>
                  </a:lnTo>
                  <a:lnTo>
                    <a:pt x="177" y="20"/>
                  </a:lnTo>
                  <a:lnTo>
                    <a:pt x="186" y="19"/>
                  </a:lnTo>
                  <a:lnTo>
                    <a:pt x="194" y="19"/>
                  </a:lnTo>
                  <a:lnTo>
                    <a:pt x="194" y="20"/>
                  </a:lnTo>
                  <a:lnTo>
                    <a:pt x="195" y="22"/>
                  </a:lnTo>
                  <a:lnTo>
                    <a:pt x="197" y="24"/>
                  </a:lnTo>
                  <a:lnTo>
                    <a:pt x="197" y="24"/>
                  </a:lnTo>
                  <a:lnTo>
                    <a:pt x="208" y="33"/>
                  </a:lnTo>
                  <a:lnTo>
                    <a:pt x="211" y="33"/>
                  </a:lnTo>
                  <a:lnTo>
                    <a:pt x="220" y="31"/>
                  </a:lnTo>
                  <a:lnTo>
                    <a:pt x="222" y="31"/>
                  </a:lnTo>
                  <a:lnTo>
                    <a:pt x="227" y="29"/>
                  </a:lnTo>
                  <a:lnTo>
                    <a:pt x="230" y="27"/>
                  </a:lnTo>
                  <a:lnTo>
                    <a:pt x="233" y="27"/>
                  </a:lnTo>
                  <a:lnTo>
                    <a:pt x="238" y="27"/>
                  </a:lnTo>
                  <a:lnTo>
                    <a:pt x="241" y="27"/>
                  </a:lnTo>
                  <a:lnTo>
                    <a:pt x="244" y="27"/>
                  </a:lnTo>
                  <a:lnTo>
                    <a:pt x="247" y="24"/>
                  </a:lnTo>
                  <a:lnTo>
                    <a:pt x="252" y="19"/>
                  </a:lnTo>
                  <a:lnTo>
                    <a:pt x="255" y="17"/>
                  </a:lnTo>
                  <a:lnTo>
                    <a:pt x="258" y="17"/>
                  </a:lnTo>
                  <a:lnTo>
                    <a:pt x="262" y="17"/>
                  </a:lnTo>
                  <a:lnTo>
                    <a:pt x="265" y="16"/>
                  </a:lnTo>
                  <a:lnTo>
                    <a:pt x="266" y="16"/>
                  </a:lnTo>
                  <a:lnTo>
                    <a:pt x="267" y="15"/>
                  </a:lnTo>
                  <a:lnTo>
                    <a:pt x="269" y="13"/>
                  </a:lnTo>
                  <a:lnTo>
                    <a:pt x="270" y="9"/>
                  </a:lnTo>
                  <a:lnTo>
                    <a:pt x="271" y="8"/>
                  </a:lnTo>
                  <a:lnTo>
                    <a:pt x="271" y="5"/>
                  </a:lnTo>
                  <a:lnTo>
                    <a:pt x="273" y="5"/>
                  </a:lnTo>
                  <a:lnTo>
                    <a:pt x="274" y="5"/>
                  </a:lnTo>
                  <a:lnTo>
                    <a:pt x="274" y="4"/>
                  </a:lnTo>
                  <a:lnTo>
                    <a:pt x="274" y="2"/>
                  </a:lnTo>
                  <a:lnTo>
                    <a:pt x="277" y="1"/>
                  </a:lnTo>
                  <a:lnTo>
                    <a:pt x="278" y="0"/>
                  </a:lnTo>
                  <a:lnTo>
                    <a:pt x="280" y="0"/>
                  </a:lnTo>
                  <a:lnTo>
                    <a:pt x="283" y="0"/>
                  </a:lnTo>
                  <a:lnTo>
                    <a:pt x="284" y="0"/>
                  </a:lnTo>
                  <a:lnTo>
                    <a:pt x="285" y="0"/>
                  </a:lnTo>
                  <a:lnTo>
                    <a:pt x="287" y="0"/>
                  </a:lnTo>
                  <a:lnTo>
                    <a:pt x="291" y="2"/>
                  </a:lnTo>
                  <a:lnTo>
                    <a:pt x="291" y="2"/>
                  </a:lnTo>
                  <a:lnTo>
                    <a:pt x="299" y="11"/>
                  </a:lnTo>
                  <a:lnTo>
                    <a:pt x="299" y="11"/>
                  </a:lnTo>
                  <a:lnTo>
                    <a:pt x="301" y="12"/>
                  </a:lnTo>
                  <a:lnTo>
                    <a:pt x="301" y="13"/>
                  </a:lnTo>
                  <a:lnTo>
                    <a:pt x="301" y="15"/>
                  </a:lnTo>
                  <a:lnTo>
                    <a:pt x="298" y="20"/>
                  </a:lnTo>
                  <a:lnTo>
                    <a:pt x="292" y="30"/>
                  </a:lnTo>
                  <a:lnTo>
                    <a:pt x="291" y="31"/>
                  </a:lnTo>
                  <a:lnTo>
                    <a:pt x="291" y="31"/>
                  </a:lnTo>
                  <a:lnTo>
                    <a:pt x="289" y="30"/>
                  </a:lnTo>
                  <a:lnTo>
                    <a:pt x="289" y="30"/>
                  </a:lnTo>
                  <a:lnTo>
                    <a:pt x="288" y="30"/>
                  </a:lnTo>
                  <a:lnTo>
                    <a:pt x="287" y="31"/>
                  </a:lnTo>
                  <a:lnTo>
                    <a:pt x="287" y="31"/>
                  </a:lnTo>
                  <a:lnTo>
                    <a:pt x="285" y="34"/>
                  </a:lnTo>
                  <a:lnTo>
                    <a:pt x="285" y="34"/>
                  </a:lnTo>
                  <a:lnTo>
                    <a:pt x="285" y="35"/>
                  </a:lnTo>
                  <a:lnTo>
                    <a:pt x="284" y="34"/>
                  </a:lnTo>
                  <a:lnTo>
                    <a:pt x="283" y="34"/>
                  </a:lnTo>
                  <a:lnTo>
                    <a:pt x="283" y="34"/>
                  </a:lnTo>
                  <a:lnTo>
                    <a:pt x="281" y="35"/>
                  </a:lnTo>
                  <a:lnTo>
                    <a:pt x="280" y="41"/>
                  </a:lnTo>
                  <a:lnTo>
                    <a:pt x="278" y="42"/>
                  </a:lnTo>
                  <a:lnTo>
                    <a:pt x="278" y="44"/>
                  </a:lnTo>
                  <a:lnTo>
                    <a:pt x="278" y="44"/>
                  </a:lnTo>
                  <a:lnTo>
                    <a:pt x="280" y="45"/>
                  </a:lnTo>
                  <a:lnTo>
                    <a:pt x="280" y="45"/>
                  </a:lnTo>
                  <a:lnTo>
                    <a:pt x="283" y="47"/>
                  </a:lnTo>
                  <a:lnTo>
                    <a:pt x="284" y="49"/>
                  </a:lnTo>
                  <a:lnTo>
                    <a:pt x="284" y="49"/>
                  </a:lnTo>
                  <a:lnTo>
                    <a:pt x="285" y="52"/>
                  </a:lnTo>
                  <a:lnTo>
                    <a:pt x="287" y="52"/>
                  </a:lnTo>
                  <a:lnTo>
                    <a:pt x="287" y="52"/>
                  </a:lnTo>
                  <a:lnTo>
                    <a:pt x="288" y="52"/>
                  </a:lnTo>
                  <a:lnTo>
                    <a:pt x="288" y="52"/>
                  </a:lnTo>
                  <a:lnTo>
                    <a:pt x="289" y="51"/>
                  </a:lnTo>
                  <a:lnTo>
                    <a:pt x="289" y="49"/>
                  </a:lnTo>
                  <a:lnTo>
                    <a:pt x="291" y="49"/>
                  </a:lnTo>
                  <a:lnTo>
                    <a:pt x="291" y="49"/>
                  </a:lnTo>
                  <a:lnTo>
                    <a:pt x="291" y="49"/>
                  </a:lnTo>
                  <a:lnTo>
                    <a:pt x="294" y="52"/>
                  </a:lnTo>
                  <a:lnTo>
                    <a:pt x="295" y="52"/>
                  </a:lnTo>
                  <a:lnTo>
                    <a:pt x="295" y="52"/>
                  </a:lnTo>
                  <a:lnTo>
                    <a:pt x="298" y="52"/>
                  </a:lnTo>
                  <a:lnTo>
                    <a:pt x="299" y="52"/>
                  </a:lnTo>
                  <a:lnTo>
                    <a:pt x="299" y="52"/>
                  </a:lnTo>
                  <a:lnTo>
                    <a:pt x="301" y="51"/>
                  </a:lnTo>
                  <a:lnTo>
                    <a:pt x="305" y="45"/>
                  </a:lnTo>
                  <a:lnTo>
                    <a:pt x="306" y="41"/>
                  </a:lnTo>
                  <a:lnTo>
                    <a:pt x="307" y="40"/>
                  </a:lnTo>
                  <a:lnTo>
                    <a:pt x="309" y="38"/>
                  </a:lnTo>
                  <a:lnTo>
                    <a:pt x="313" y="38"/>
                  </a:lnTo>
                  <a:lnTo>
                    <a:pt x="317" y="35"/>
                  </a:lnTo>
                  <a:lnTo>
                    <a:pt x="318" y="34"/>
                  </a:lnTo>
                  <a:lnTo>
                    <a:pt x="318" y="34"/>
                  </a:lnTo>
                  <a:lnTo>
                    <a:pt x="318" y="33"/>
                  </a:lnTo>
                  <a:lnTo>
                    <a:pt x="318" y="31"/>
                  </a:lnTo>
                  <a:lnTo>
                    <a:pt x="318" y="30"/>
                  </a:lnTo>
                  <a:lnTo>
                    <a:pt x="320" y="29"/>
                  </a:lnTo>
                  <a:lnTo>
                    <a:pt x="320" y="27"/>
                  </a:lnTo>
                  <a:lnTo>
                    <a:pt x="320" y="27"/>
                  </a:lnTo>
                  <a:lnTo>
                    <a:pt x="318" y="24"/>
                  </a:lnTo>
                  <a:lnTo>
                    <a:pt x="318" y="23"/>
                  </a:lnTo>
                  <a:lnTo>
                    <a:pt x="316" y="23"/>
                  </a:lnTo>
                  <a:lnTo>
                    <a:pt x="316" y="22"/>
                  </a:lnTo>
                  <a:lnTo>
                    <a:pt x="316" y="22"/>
                  </a:lnTo>
                  <a:lnTo>
                    <a:pt x="317" y="20"/>
                  </a:lnTo>
                  <a:lnTo>
                    <a:pt x="318" y="19"/>
                  </a:lnTo>
                  <a:lnTo>
                    <a:pt x="321" y="15"/>
                  </a:lnTo>
                  <a:lnTo>
                    <a:pt x="321" y="15"/>
                  </a:lnTo>
                  <a:lnTo>
                    <a:pt x="323" y="13"/>
                  </a:lnTo>
                  <a:lnTo>
                    <a:pt x="324" y="13"/>
                  </a:lnTo>
                  <a:lnTo>
                    <a:pt x="325" y="13"/>
                  </a:lnTo>
                  <a:lnTo>
                    <a:pt x="327" y="12"/>
                  </a:lnTo>
                  <a:lnTo>
                    <a:pt x="328" y="13"/>
                  </a:lnTo>
                  <a:lnTo>
                    <a:pt x="331" y="15"/>
                  </a:lnTo>
                  <a:lnTo>
                    <a:pt x="331" y="15"/>
                  </a:lnTo>
                  <a:lnTo>
                    <a:pt x="331" y="16"/>
                  </a:lnTo>
                  <a:lnTo>
                    <a:pt x="331" y="16"/>
                  </a:lnTo>
                  <a:lnTo>
                    <a:pt x="331" y="17"/>
                  </a:lnTo>
                  <a:lnTo>
                    <a:pt x="331" y="19"/>
                  </a:lnTo>
                  <a:lnTo>
                    <a:pt x="331" y="19"/>
                  </a:lnTo>
                  <a:lnTo>
                    <a:pt x="331" y="22"/>
                  </a:lnTo>
                  <a:lnTo>
                    <a:pt x="332" y="22"/>
                  </a:lnTo>
                  <a:lnTo>
                    <a:pt x="332" y="22"/>
                  </a:lnTo>
                  <a:lnTo>
                    <a:pt x="334" y="23"/>
                  </a:lnTo>
                  <a:lnTo>
                    <a:pt x="335" y="23"/>
                  </a:lnTo>
                  <a:lnTo>
                    <a:pt x="336" y="22"/>
                  </a:lnTo>
                  <a:lnTo>
                    <a:pt x="338" y="22"/>
                  </a:lnTo>
                  <a:lnTo>
                    <a:pt x="339" y="22"/>
                  </a:lnTo>
                  <a:lnTo>
                    <a:pt x="341" y="22"/>
                  </a:lnTo>
                  <a:lnTo>
                    <a:pt x="341" y="22"/>
                  </a:lnTo>
                  <a:lnTo>
                    <a:pt x="342" y="23"/>
                  </a:lnTo>
                  <a:lnTo>
                    <a:pt x="342" y="23"/>
                  </a:lnTo>
                  <a:lnTo>
                    <a:pt x="345" y="22"/>
                  </a:lnTo>
                  <a:lnTo>
                    <a:pt x="346" y="22"/>
                  </a:lnTo>
                  <a:lnTo>
                    <a:pt x="346" y="22"/>
                  </a:lnTo>
                  <a:lnTo>
                    <a:pt x="348" y="23"/>
                  </a:lnTo>
                  <a:lnTo>
                    <a:pt x="346" y="27"/>
                  </a:lnTo>
                  <a:lnTo>
                    <a:pt x="346" y="27"/>
                  </a:lnTo>
                  <a:lnTo>
                    <a:pt x="346" y="29"/>
                  </a:lnTo>
                  <a:lnTo>
                    <a:pt x="348" y="30"/>
                  </a:lnTo>
                  <a:lnTo>
                    <a:pt x="349" y="31"/>
                  </a:lnTo>
                  <a:lnTo>
                    <a:pt x="349" y="31"/>
                  </a:lnTo>
                  <a:lnTo>
                    <a:pt x="349" y="34"/>
                  </a:lnTo>
                  <a:lnTo>
                    <a:pt x="354" y="40"/>
                  </a:lnTo>
                  <a:lnTo>
                    <a:pt x="356" y="41"/>
                  </a:lnTo>
                  <a:lnTo>
                    <a:pt x="357" y="42"/>
                  </a:lnTo>
                  <a:lnTo>
                    <a:pt x="357" y="44"/>
                  </a:lnTo>
                  <a:lnTo>
                    <a:pt x="357" y="44"/>
                  </a:lnTo>
                  <a:lnTo>
                    <a:pt x="359" y="45"/>
                  </a:lnTo>
                  <a:lnTo>
                    <a:pt x="360" y="45"/>
                  </a:lnTo>
                  <a:lnTo>
                    <a:pt x="361" y="45"/>
                  </a:lnTo>
                  <a:lnTo>
                    <a:pt x="366" y="45"/>
                  </a:lnTo>
                  <a:lnTo>
                    <a:pt x="367" y="45"/>
                  </a:lnTo>
                  <a:lnTo>
                    <a:pt x="368" y="45"/>
                  </a:lnTo>
                  <a:lnTo>
                    <a:pt x="368" y="47"/>
                  </a:lnTo>
                  <a:lnTo>
                    <a:pt x="371" y="49"/>
                  </a:lnTo>
                  <a:lnTo>
                    <a:pt x="372" y="49"/>
                  </a:lnTo>
                  <a:lnTo>
                    <a:pt x="372" y="51"/>
                  </a:lnTo>
                  <a:lnTo>
                    <a:pt x="374" y="51"/>
                  </a:lnTo>
                  <a:lnTo>
                    <a:pt x="377" y="51"/>
                  </a:lnTo>
                  <a:lnTo>
                    <a:pt x="379" y="51"/>
                  </a:lnTo>
                  <a:lnTo>
                    <a:pt x="382" y="49"/>
                  </a:lnTo>
                  <a:lnTo>
                    <a:pt x="383" y="49"/>
                  </a:lnTo>
                  <a:lnTo>
                    <a:pt x="385" y="49"/>
                  </a:lnTo>
                  <a:lnTo>
                    <a:pt x="389" y="52"/>
                  </a:lnTo>
                  <a:lnTo>
                    <a:pt x="392" y="52"/>
                  </a:lnTo>
                  <a:lnTo>
                    <a:pt x="393" y="52"/>
                  </a:lnTo>
                  <a:lnTo>
                    <a:pt x="396" y="51"/>
                  </a:lnTo>
                  <a:lnTo>
                    <a:pt x="397" y="49"/>
                  </a:lnTo>
                  <a:lnTo>
                    <a:pt x="399" y="49"/>
                  </a:lnTo>
                  <a:lnTo>
                    <a:pt x="401" y="49"/>
                  </a:lnTo>
                  <a:lnTo>
                    <a:pt x="403" y="51"/>
                  </a:lnTo>
                  <a:lnTo>
                    <a:pt x="406" y="52"/>
                  </a:lnTo>
                  <a:lnTo>
                    <a:pt x="410" y="53"/>
                  </a:lnTo>
                  <a:lnTo>
                    <a:pt x="410" y="53"/>
                  </a:lnTo>
                  <a:lnTo>
                    <a:pt x="411" y="55"/>
                  </a:lnTo>
                  <a:lnTo>
                    <a:pt x="411" y="56"/>
                  </a:lnTo>
                  <a:lnTo>
                    <a:pt x="411" y="58"/>
                  </a:lnTo>
                  <a:lnTo>
                    <a:pt x="411" y="58"/>
                  </a:lnTo>
                  <a:lnTo>
                    <a:pt x="411" y="59"/>
                  </a:lnTo>
                  <a:lnTo>
                    <a:pt x="411" y="60"/>
                  </a:lnTo>
                  <a:lnTo>
                    <a:pt x="411" y="63"/>
                  </a:lnTo>
                  <a:lnTo>
                    <a:pt x="413" y="63"/>
                  </a:lnTo>
                  <a:lnTo>
                    <a:pt x="417" y="66"/>
                  </a:lnTo>
                  <a:lnTo>
                    <a:pt x="417" y="66"/>
                  </a:lnTo>
                  <a:close/>
                </a:path>
              </a:pathLst>
            </a:custGeom>
            <a:grpFill/>
            <a:ln w="12700">
              <a:solidFill>
                <a:schemeClr val="bg1">
                  <a:lumMod val="7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44" name="Freeform 30">
              <a:extLst>
                <a:ext uri="{FF2B5EF4-FFF2-40B4-BE49-F238E27FC236}">
                  <a16:creationId xmlns:a16="http://schemas.microsoft.com/office/drawing/2014/main" xmlns="" id="{024E11FC-3780-4DEB-BDF7-BE1B200A908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957" y="2529"/>
              <a:ext cx="501" cy="468"/>
            </a:xfrm>
            <a:custGeom>
              <a:avLst/>
              <a:gdLst>
                <a:gd name="T0" fmla="*/ 307 w 501"/>
                <a:gd name="T1" fmla="*/ 324 h 468"/>
                <a:gd name="T2" fmla="*/ 279 w 501"/>
                <a:gd name="T3" fmla="*/ 39 h 468"/>
                <a:gd name="T4" fmla="*/ 437 w 501"/>
                <a:gd name="T5" fmla="*/ 392 h 468"/>
                <a:gd name="T6" fmla="*/ 422 w 501"/>
                <a:gd name="T7" fmla="*/ 417 h 468"/>
                <a:gd name="T8" fmla="*/ 402 w 501"/>
                <a:gd name="T9" fmla="*/ 443 h 468"/>
                <a:gd name="T10" fmla="*/ 382 w 501"/>
                <a:gd name="T11" fmla="*/ 458 h 468"/>
                <a:gd name="T12" fmla="*/ 359 w 501"/>
                <a:gd name="T13" fmla="*/ 450 h 468"/>
                <a:gd name="T14" fmla="*/ 308 w 501"/>
                <a:gd name="T15" fmla="*/ 426 h 468"/>
                <a:gd name="T16" fmla="*/ 272 w 501"/>
                <a:gd name="T17" fmla="*/ 424 h 468"/>
                <a:gd name="T18" fmla="*/ 252 w 501"/>
                <a:gd name="T19" fmla="*/ 413 h 468"/>
                <a:gd name="T20" fmla="*/ 225 w 501"/>
                <a:gd name="T21" fmla="*/ 388 h 468"/>
                <a:gd name="T22" fmla="*/ 216 w 501"/>
                <a:gd name="T23" fmla="*/ 371 h 468"/>
                <a:gd name="T24" fmla="*/ 196 w 501"/>
                <a:gd name="T25" fmla="*/ 365 h 468"/>
                <a:gd name="T26" fmla="*/ 181 w 501"/>
                <a:gd name="T27" fmla="*/ 346 h 468"/>
                <a:gd name="T28" fmla="*/ 191 w 501"/>
                <a:gd name="T29" fmla="*/ 323 h 468"/>
                <a:gd name="T30" fmla="*/ 205 w 501"/>
                <a:gd name="T31" fmla="*/ 303 h 468"/>
                <a:gd name="T32" fmla="*/ 199 w 501"/>
                <a:gd name="T33" fmla="*/ 280 h 468"/>
                <a:gd name="T34" fmla="*/ 207 w 501"/>
                <a:gd name="T35" fmla="*/ 274 h 468"/>
                <a:gd name="T36" fmla="*/ 227 w 501"/>
                <a:gd name="T37" fmla="*/ 274 h 468"/>
                <a:gd name="T38" fmla="*/ 241 w 501"/>
                <a:gd name="T39" fmla="*/ 287 h 468"/>
                <a:gd name="T40" fmla="*/ 253 w 501"/>
                <a:gd name="T41" fmla="*/ 259 h 468"/>
                <a:gd name="T42" fmla="*/ 236 w 501"/>
                <a:gd name="T43" fmla="*/ 240 h 468"/>
                <a:gd name="T44" fmla="*/ 220 w 501"/>
                <a:gd name="T45" fmla="*/ 238 h 468"/>
                <a:gd name="T46" fmla="*/ 210 w 501"/>
                <a:gd name="T47" fmla="*/ 259 h 468"/>
                <a:gd name="T48" fmla="*/ 171 w 501"/>
                <a:gd name="T49" fmla="*/ 248 h 468"/>
                <a:gd name="T50" fmla="*/ 166 w 501"/>
                <a:gd name="T51" fmla="*/ 212 h 468"/>
                <a:gd name="T52" fmla="*/ 144 w 501"/>
                <a:gd name="T53" fmla="*/ 209 h 468"/>
                <a:gd name="T54" fmla="*/ 156 w 501"/>
                <a:gd name="T55" fmla="*/ 177 h 468"/>
                <a:gd name="T56" fmla="*/ 153 w 501"/>
                <a:gd name="T57" fmla="*/ 147 h 468"/>
                <a:gd name="T58" fmla="*/ 123 w 501"/>
                <a:gd name="T59" fmla="*/ 141 h 468"/>
                <a:gd name="T60" fmla="*/ 112 w 501"/>
                <a:gd name="T61" fmla="*/ 121 h 468"/>
                <a:gd name="T62" fmla="*/ 91 w 501"/>
                <a:gd name="T63" fmla="*/ 118 h 468"/>
                <a:gd name="T64" fmla="*/ 54 w 501"/>
                <a:gd name="T65" fmla="*/ 93 h 468"/>
                <a:gd name="T66" fmla="*/ 36 w 501"/>
                <a:gd name="T67" fmla="*/ 74 h 468"/>
                <a:gd name="T68" fmla="*/ 1 w 501"/>
                <a:gd name="T69" fmla="*/ 52 h 468"/>
                <a:gd name="T70" fmla="*/ 30 w 501"/>
                <a:gd name="T71" fmla="*/ 20 h 468"/>
                <a:gd name="T72" fmla="*/ 69 w 501"/>
                <a:gd name="T73" fmla="*/ 61 h 468"/>
                <a:gd name="T74" fmla="*/ 80 w 501"/>
                <a:gd name="T75" fmla="*/ 60 h 468"/>
                <a:gd name="T76" fmla="*/ 126 w 501"/>
                <a:gd name="T77" fmla="*/ 61 h 468"/>
                <a:gd name="T78" fmla="*/ 155 w 501"/>
                <a:gd name="T79" fmla="*/ 60 h 468"/>
                <a:gd name="T80" fmla="*/ 174 w 501"/>
                <a:gd name="T81" fmla="*/ 75 h 468"/>
                <a:gd name="T82" fmla="*/ 198 w 501"/>
                <a:gd name="T83" fmla="*/ 45 h 468"/>
                <a:gd name="T84" fmla="*/ 223 w 501"/>
                <a:gd name="T85" fmla="*/ 14 h 468"/>
                <a:gd name="T86" fmla="*/ 257 w 501"/>
                <a:gd name="T87" fmla="*/ 5 h 468"/>
                <a:gd name="T88" fmla="*/ 256 w 501"/>
                <a:gd name="T89" fmla="*/ 39 h 468"/>
                <a:gd name="T90" fmla="*/ 290 w 501"/>
                <a:gd name="T91" fmla="*/ 60 h 468"/>
                <a:gd name="T92" fmla="*/ 348 w 501"/>
                <a:gd name="T93" fmla="*/ 86 h 468"/>
                <a:gd name="T94" fmla="*/ 364 w 501"/>
                <a:gd name="T95" fmla="*/ 137 h 468"/>
                <a:gd name="T96" fmla="*/ 383 w 501"/>
                <a:gd name="T97" fmla="*/ 180 h 468"/>
                <a:gd name="T98" fmla="*/ 398 w 501"/>
                <a:gd name="T99" fmla="*/ 215 h 468"/>
                <a:gd name="T100" fmla="*/ 402 w 501"/>
                <a:gd name="T101" fmla="*/ 262 h 468"/>
                <a:gd name="T102" fmla="*/ 434 w 501"/>
                <a:gd name="T103" fmla="*/ 285 h 468"/>
                <a:gd name="T104" fmla="*/ 459 w 501"/>
                <a:gd name="T105" fmla="*/ 324 h 468"/>
                <a:gd name="T106" fmla="*/ 499 w 501"/>
                <a:gd name="T107" fmla="*/ 363 h 468"/>
                <a:gd name="T108" fmla="*/ 442 w 501"/>
                <a:gd name="T109" fmla="*/ 349 h 468"/>
                <a:gd name="T110" fmla="*/ 400 w 501"/>
                <a:gd name="T111" fmla="*/ 335 h 468"/>
                <a:gd name="T112" fmla="*/ 318 w 501"/>
                <a:gd name="T113" fmla="*/ 320 h 468"/>
                <a:gd name="T114" fmla="*/ 297 w 501"/>
                <a:gd name="T115" fmla="*/ 305 h 468"/>
                <a:gd name="T116" fmla="*/ 304 w 501"/>
                <a:gd name="T117" fmla="*/ 320 h 468"/>
                <a:gd name="T118" fmla="*/ 368 w 501"/>
                <a:gd name="T119" fmla="*/ 335 h 468"/>
                <a:gd name="T120" fmla="*/ 412 w 501"/>
                <a:gd name="T121" fmla="*/ 363 h 4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501" h="468">
                  <a:moveTo>
                    <a:pt x="383" y="334"/>
                  </a:moveTo>
                  <a:lnTo>
                    <a:pt x="383" y="334"/>
                  </a:lnTo>
                  <a:lnTo>
                    <a:pt x="380" y="334"/>
                  </a:lnTo>
                  <a:lnTo>
                    <a:pt x="379" y="334"/>
                  </a:lnTo>
                  <a:lnTo>
                    <a:pt x="377" y="332"/>
                  </a:lnTo>
                  <a:lnTo>
                    <a:pt x="377" y="332"/>
                  </a:lnTo>
                  <a:lnTo>
                    <a:pt x="377" y="331"/>
                  </a:lnTo>
                  <a:lnTo>
                    <a:pt x="379" y="331"/>
                  </a:lnTo>
                  <a:lnTo>
                    <a:pt x="380" y="331"/>
                  </a:lnTo>
                  <a:lnTo>
                    <a:pt x="383" y="332"/>
                  </a:lnTo>
                  <a:lnTo>
                    <a:pt x="383" y="334"/>
                  </a:lnTo>
                  <a:lnTo>
                    <a:pt x="383" y="334"/>
                  </a:lnTo>
                  <a:close/>
                  <a:moveTo>
                    <a:pt x="318" y="328"/>
                  </a:moveTo>
                  <a:lnTo>
                    <a:pt x="318" y="330"/>
                  </a:lnTo>
                  <a:lnTo>
                    <a:pt x="317" y="330"/>
                  </a:lnTo>
                  <a:lnTo>
                    <a:pt x="314" y="327"/>
                  </a:lnTo>
                  <a:lnTo>
                    <a:pt x="312" y="325"/>
                  </a:lnTo>
                  <a:lnTo>
                    <a:pt x="310" y="324"/>
                  </a:lnTo>
                  <a:lnTo>
                    <a:pt x="308" y="324"/>
                  </a:lnTo>
                  <a:lnTo>
                    <a:pt x="307" y="324"/>
                  </a:lnTo>
                  <a:lnTo>
                    <a:pt x="307" y="324"/>
                  </a:lnTo>
                  <a:lnTo>
                    <a:pt x="307" y="323"/>
                  </a:lnTo>
                  <a:lnTo>
                    <a:pt x="307" y="321"/>
                  </a:lnTo>
                  <a:lnTo>
                    <a:pt x="307" y="320"/>
                  </a:lnTo>
                  <a:lnTo>
                    <a:pt x="308" y="318"/>
                  </a:lnTo>
                  <a:lnTo>
                    <a:pt x="310" y="317"/>
                  </a:lnTo>
                  <a:lnTo>
                    <a:pt x="310" y="316"/>
                  </a:lnTo>
                  <a:lnTo>
                    <a:pt x="307" y="314"/>
                  </a:lnTo>
                  <a:lnTo>
                    <a:pt x="304" y="313"/>
                  </a:lnTo>
                  <a:lnTo>
                    <a:pt x="301" y="310"/>
                  </a:lnTo>
                  <a:lnTo>
                    <a:pt x="301" y="307"/>
                  </a:lnTo>
                  <a:lnTo>
                    <a:pt x="304" y="306"/>
                  </a:lnTo>
                  <a:lnTo>
                    <a:pt x="307" y="306"/>
                  </a:lnTo>
                  <a:lnTo>
                    <a:pt x="310" y="307"/>
                  </a:lnTo>
                  <a:lnTo>
                    <a:pt x="311" y="310"/>
                  </a:lnTo>
                  <a:lnTo>
                    <a:pt x="315" y="321"/>
                  </a:lnTo>
                  <a:lnTo>
                    <a:pt x="315" y="324"/>
                  </a:lnTo>
                  <a:lnTo>
                    <a:pt x="318" y="328"/>
                  </a:lnTo>
                  <a:lnTo>
                    <a:pt x="318" y="328"/>
                  </a:lnTo>
                  <a:close/>
                  <a:moveTo>
                    <a:pt x="279" y="39"/>
                  </a:moveTo>
                  <a:lnTo>
                    <a:pt x="279" y="39"/>
                  </a:lnTo>
                  <a:lnTo>
                    <a:pt x="278" y="39"/>
                  </a:lnTo>
                  <a:lnTo>
                    <a:pt x="276" y="38"/>
                  </a:lnTo>
                  <a:lnTo>
                    <a:pt x="276" y="36"/>
                  </a:lnTo>
                  <a:lnTo>
                    <a:pt x="276" y="36"/>
                  </a:lnTo>
                  <a:lnTo>
                    <a:pt x="276" y="36"/>
                  </a:lnTo>
                  <a:lnTo>
                    <a:pt x="276" y="36"/>
                  </a:lnTo>
                  <a:lnTo>
                    <a:pt x="278" y="38"/>
                  </a:lnTo>
                  <a:lnTo>
                    <a:pt x="279" y="38"/>
                  </a:lnTo>
                  <a:lnTo>
                    <a:pt x="281" y="39"/>
                  </a:lnTo>
                  <a:lnTo>
                    <a:pt x="281" y="39"/>
                  </a:lnTo>
                  <a:lnTo>
                    <a:pt x="279" y="39"/>
                  </a:lnTo>
                  <a:lnTo>
                    <a:pt x="279" y="39"/>
                  </a:lnTo>
                  <a:close/>
                  <a:moveTo>
                    <a:pt x="448" y="390"/>
                  </a:moveTo>
                  <a:lnTo>
                    <a:pt x="445" y="390"/>
                  </a:lnTo>
                  <a:lnTo>
                    <a:pt x="444" y="392"/>
                  </a:lnTo>
                  <a:lnTo>
                    <a:pt x="442" y="392"/>
                  </a:lnTo>
                  <a:lnTo>
                    <a:pt x="440" y="392"/>
                  </a:lnTo>
                  <a:lnTo>
                    <a:pt x="440" y="392"/>
                  </a:lnTo>
                  <a:lnTo>
                    <a:pt x="437" y="392"/>
                  </a:lnTo>
                  <a:lnTo>
                    <a:pt x="436" y="393"/>
                  </a:lnTo>
                  <a:lnTo>
                    <a:pt x="436" y="393"/>
                  </a:lnTo>
                  <a:lnTo>
                    <a:pt x="433" y="395"/>
                  </a:lnTo>
                  <a:lnTo>
                    <a:pt x="433" y="396"/>
                  </a:lnTo>
                  <a:lnTo>
                    <a:pt x="431" y="396"/>
                  </a:lnTo>
                  <a:lnTo>
                    <a:pt x="430" y="401"/>
                  </a:lnTo>
                  <a:lnTo>
                    <a:pt x="429" y="401"/>
                  </a:lnTo>
                  <a:lnTo>
                    <a:pt x="429" y="404"/>
                  </a:lnTo>
                  <a:lnTo>
                    <a:pt x="429" y="408"/>
                  </a:lnTo>
                  <a:lnTo>
                    <a:pt x="429" y="410"/>
                  </a:lnTo>
                  <a:lnTo>
                    <a:pt x="429" y="411"/>
                  </a:lnTo>
                  <a:lnTo>
                    <a:pt x="429" y="413"/>
                  </a:lnTo>
                  <a:lnTo>
                    <a:pt x="429" y="413"/>
                  </a:lnTo>
                  <a:lnTo>
                    <a:pt x="429" y="414"/>
                  </a:lnTo>
                  <a:lnTo>
                    <a:pt x="427" y="414"/>
                  </a:lnTo>
                  <a:lnTo>
                    <a:pt x="426" y="414"/>
                  </a:lnTo>
                  <a:lnTo>
                    <a:pt x="424" y="414"/>
                  </a:lnTo>
                  <a:lnTo>
                    <a:pt x="422" y="415"/>
                  </a:lnTo>
                  <a:lnTo>
                    <a:pt x="422" y="415"/>
                  </a:lnTo>
                  <a:lnTo>
                    <a:pt x="422" y="417"/>
                  </a:lnTo>
                  <a:lnTo>
                    <a:pt x="423" y="425"/>
                  </a:lnTo>
                  <a:lnTo>
                    <a:pt x="423" y="425"/>
                  </a:lnTo>
                  <a:lnTo>
                    <a:pt x="423" y="426"/>
                  </a:lnTo>
                  <a:lnTo>
                    <a:pt x="422" y="426"/>
                  </a:lnTo>
                  <a:lnTo>
                    <a:pt x="420" y="428"/>
                  </a:lnTo>
                  <a:lnTo>
                    <a:pt x="420" y="428"/>
                  </a:lnTo>
                  <a:lnTo>
                    <a:pt x="412" y="429"/>
                  </a:lnTo>
                  <a:lnTo>
                    <a:pt x="406" y="429"/>
                  </a:lnTo>
                  <a:lnTo>
                    <a:pt x="405" y="429"/>
                  </a:lnTo>
                  <a:lnTo>
                    <a:pt x="404" y="429"/>
                  </a:lnTo>
                  <a:lnTo>
                    <a:pt x="404" y="429"/>
                  </a:lnTo>
                  <a:lnTo>
                    <a:pt x="404" y="432"/>
                  </a:lnTo>
                  <a:lnTo>
                    <a:pt x="406" y="435"/>
                  </a:lnTo>
                  <a:lnTo>
                    <a:pt x="406" y="436"/>
                  </a:lnTo>
                  <a:lnTo>
                    <a:pt x="408" y="442"/>
                  </a:lnTo>
                  <a:lnTo>
                    <a:pt x="406" y="443"/>
                  </a:lnTo>
                  <a:lnTo>
                    <a:pt x="406" y="443"/>
                  </a:lnTo>
                  <a:lnTo>
                    <a:pt x="405" y="443"/>
                  </a:lnTo>
                  <a:lnTo>
                    <a:pt x="405" y="443"/>
                  </a:lnTo>
                  <a:lnTo>
                    <a:pt x="402" y="443"/>
                  </a:lnTo>
                  <a:lnTo>
                    <a:pt x="401" y="443"/>
                  </a:lnTo>
                  <a:lnTo>
                    <a:pt x="397" y="443"/>
                  </a:lnTo>
                  <a:lnTo>
                    <a:pt x="395" y="443"/>
                  </a:lnTo>
                  <a:lnTo>
                    <a:pt x="394" y="446"/>
                  </a:lnTo>
                  <a:lnTo>
                    <a:pt x="393" y="446"/>
                  </a:lnTo>
                  <a:lnTo>
                    <a:pt x="391" y="446"/>
                  </a:lnTo>
                  <a:lnTo>
                    <a:pt x="390" y="446"/>
                  </a:lnTo>
                  <a:lnTo>
                    <a:pt x="388" y="446"/>
                  </a:lnTo>
                  <a:lnTo>
                    <a:pt x="387" y="446"/>
                  </a:lnTo>
                  <a:lnTo>
                    <a:pt x="387" y="447"/>
                  </a:lnTo>
                  <a:lnTo>
                    <a:pt x="387" y="448"/>
                  </a:lnTo>
                  <a:lnTo>
                    <a:pt x="388" y="448"/>
                  </a:lnTo>
                  <a:lnTo>
                    <a:pt x="390" y="450"/>
                  </a:lnTo>
                  <a:lnTo>
                    <a:pt x="390" y="453"/>
                  </a:lnTo>
                  <a:lnTo>
                    <a:pt x="390" y="454"/>
                  </a:lnTo>
                  <a:lnTo>
                    <a:pt x="390" y="455"/>
                  </a:lnTo>
                  <a:lnTo>
                    <a:pt x="388" y="455"/>
                  </a:lnTo>
                  <a:lnTo>
                    <a:pt x="384" y="458"/>
                  </a:lnTo>
                  <a:lnTo>
                    <a:pt x="383" y="458"/>
                  </a:lnTo>
                  <a:lnTo>
                    <a:pt x="382" y="458"/>
                  </a:lnTo>
                  <a:lnTo>
                    <a:pt x="380" y="458"/>
                  </a:lnTo>
                  <a:lnTo>
                    <a:pt x="379" y="458"/>
                  </a:lnTo>
                  <a:lnTo>
                    <a:pt x="379" y="460"/>
                  </a:lnTo>
                  <a:lnTo>
                    <a:pt x="375" y="464"/>
                  </a:lnTo>
                  <a:lnTo>
                    <a:pt x="371" y="468"/>
                  </a:lnTo>
                  <a:lnTo>
                    <a:pt x="369" y="464"/>
                  </a:lnTo>
                  <a:lnTo>
                    <a:pt x="369" y="464"/>
                  </a:lnTo>
                  <a:lnTo>
                    <a:pt x="366" y="454"/>
                  </a:lnTo>
                  <a:lnTo>
                    <a:pt x="366" y="454"/>
                  </a:lnTo>
                  <a:lnTo>
                    <a:pt x="365" y="454"/>
                  </a:lnTo>
                  <a:lnTo>
                    <a:pt x="365" y="454"/>
                  </a:lnTo>
                  <a:lnTo>
                    <a:pt x="365" y="454"/>
                  </a:lnTo>
                  <a:lnTo>
                    <a:pt x="364" y="454"/>
                  </a:lnTo>
                  <a:lnTo>
                    <a:pt x="362" y="454"/>
                  </a:lnTo>
                  <a:lnTo>
                    <a:pt x="362" y="455"/>
                  </a:lnTo>
                  <a:lnTo>
                    <a:pt x="361" y="454"/>
                  </a:lnTo>
                  <a:lnTo>
                    <a:pt x="359" y="454"/>
                  </a:lnTo>
                  <a:lnTo>
                    <a:pt x="359" y="454"/>
                  </a:lnTo>
                  <a:lnTo>
                    <a:pt x="359" y="453"/>
                  </a:lnTo>
                  <a:lnTo>
                    <a:pt x="359" y="450"/>
                  </a:lnTo>
                  <a:lnTo>
                    <a:pt x="359" y="450"/>
                  </a:lnTo>
                  <a:lnTo>
                    <a:pt x="358" y="450"/>
                  </a:lnTo>
                  <a:lnTo>
                    <a:pt x="354" y="450"/>
                  </a:lnTo>
                  <a:lnTo>
                    <a:pt x="346" y="451"/>
                  </a:lnTo>
                  <a:lnTo>
                    <a:pt x="337" y="448"/>
                  </a:lnTo>
                  <a:lnTo>
                    <a:pt x="330" y="443"/>
                  </a:lnTo>
                  <a:lnTo>
                    <a:pt x="329" y="440"/>
                  </a:lnTo>
                  <a:lnTo>
                    <a:pt x="323" y="436"/>
                  </a:lnTo>
                  <a:lnTo>
                    <a:pt x="321" y="435"/>
                  </a:lnTo>
                  <a:lnTo>
                    <a:pt x="321" y="432"/>
                  </a:lnTo>
                  <a:lnTo>
                    <a:pt x="321" y="432"/>
                  </a:lnTo>
                  <a:lnTo>
                    <a:pt x="321" y="429"/>
                  </a:lnTo>
                  <a:lnTo>
                    <a:pt x="321" y="428"/>
                  </a:lnTo>
                  <a:lnTo>
                    <a:pt x="318" y="426"/>
                  </a:lnTo>
                  <a:lnTo>
                    <a:pt x="317" y="425"/>
                  </a:lnTo>
                  <a:lnTo>
                    <a:pt x="315" y="425"/>
                  </a:lnTo>
                  <a:lnTo>
                    <a:pt x="312" y="425"/>
                  </a:lnTo>
                  <a:lnTo>
                    <a:pt x="311" y="425"/>
                  </a:lnTo>
                  <a:lnTo>
                    <a:pt x="310" y="426"/>
                  </a:lnTo>
                  <a:lnTo>
                    <a:pt x="308" y="426"/>
                  </a:lnTo>
                  <a:lnTo>
                    <a:pt x="307" y="426"/>
                  </a:lnTo>
                  <a:lnTo>
                    <a:pt x="307" y="426"/>
                  </a:lnTo>
                  <a:lnTo>
                    <a:pt x="304" y="425"/>
                  </a:lnTo>
                  <a:lnTo>
                    <a:pt x="304" y="424"/>
                  </a:lnTo>
                  <a:lnTo>
                    <a:pt x="303" y="425"/>
                  </a:lnTo>
                  <a:lnTo>
                    <a:pt x="301" y="425"/>
                  </a:lnTo>
                  <a:lnTo>
                    <a:pt x="299" y="426"/>
                  </a:lnTo>
                  <a:lnTo>
                    <a:pt x="297" y="426"/>
                  </a:lnTo>
                  <a:lnTo>
                    <a:pt x="296" y="426"/>
                  </a:lnTo>
                  <a:lnTo>
                    <a:pt x="294" y="426"/>
                  </a:lnTo>
                  <a:lnTo>
                    <a:pt x="293" y="429"/>
                  </a:lnTo>
                  <a:lnTo>
                    <a:pt x="289" y="429"/>
                  </a:lnTo>
                  <a:lnTo>
                    <a:pt x="288" y="429"/>
                  </a:lnTo>
                  <a:lnTo>
                    <a:pt x="285" y="428"/>
                  </a:lnTo>
                  <a:lnTo>
                    <a:pt x="285" y="428"/>
                  </a:lnTo>
                  <a:lnTo>
                    <a:pt x="283" y="426"/>
                  </a:lnTo>
                  <a:lnTo>
                    <a:pt x="281" y="426"/>
                  </a:lnTo>
                  <a:lnTo>
                    <a:pt x="279" y="426"/>
                  </a:lnTo>
                  <a:lnTo>
                    <a:pt x="278" y="426"/>
                  </a:lnTo>
                  <a:lnTo>
                    <a:pt x="272" y="424"/>
                  </a:lnTo>
                  <a:lnTo>
                    <a:pt x="271" y="424"/>
                  </a:lnTo>
                  <a:lnTo>
                    <a:pt x="270" y="424"/>
                  </a:lnTo>
                  <a:lnTo>
                    <a:pt x="268" y="424"/>
                  </a:lnTo>
                  <a:lnTo>
                    <a:pt x="268" y="421"/>
                  </a:lnTo>
                  <a:lnTo>
                    <a:pt x="268" y="419"/>
                  </a:lnTo>
                  <a:lnTo>
                    <a:pt x="268" y="417"/>
                  </a:lnTo>
                  <a:lnTo>
                    <a:pt x="268" y="415"/>
                  </a:lnTo>
                  <a:lnTo>
                    <a:pt x="268" y="414"/>
                  </a:lnTo>
                  <a:lnTo>
                    <a:pt x="268" y="413"/>
                  </a:lnTo>
                  <a:lnTo>
                    <a:pt x="267" y="413"/>
                  </a:lnTo>
                  <a:lnTo>
                    <a:pt x="267" y="413"/>
                  </a:lnTo>
                  <a:lnTo>
                    <a:pt x="265" y="414"/>
                  </a:lnTo>
                  <a:lnTo>
                    <a:pt x="264" y="415"/>
                  </a:lnTo>
                  <a:lnTo>
                    <a:pt x="263" y="415"/>
                  </a:lnTo>
                  <a:lnTo>
                    <a:pt x="261" y="415"/>
                  </a:lnTo>
                  <a:lnTo>
                    <a:pt x="261" y="415"/>
                  </a:lnTo>
                  <a:lnTo>
                    <a:pt x="260" y="415"/>
                  </a:lnTo>
                  <a:lnTo>
                    <a:pt x="258" y="415"/>
                  </a:lnTo>
                  <a:lnTo>
                    <a:pt x="257" y="415"/>
                  </a:lnTo>
                  <a:lnTo>
                    <a:pt x="252" y="413"/>
                  </a:lnTo>
                  <a:lnTo>
                    <a:pt x="250" y="413"/>
                  </a:lnTo>
                  <a:lnTo>
                    <a:pt x="245" y="417"/>
                  </a:lnTo>
                  <a:lnTo>
                    <a:pt x="243" y="418"/>
                  </a:lnTo>
                  <a:lnTo>
                    <a:pt x="220" y="419"/>
                  </a:lnTo>
                  <a:lnTo>
                    <a:pt x="218" y="419"/>
                  </a:lnTo>
                  <a:lnTo>
                    <a:pt x="218" y="418"/>
                  </a:lnTo>
                  <a:lnTo>
                    <a:pt x="217" y="417"/>
                  </a:lnTo>
                  <a:lnTo>
                    <a:pt x="217" y="415"/>
                  </a:lnTo>
                  <a:lnTo>
                    <a:pt x="216" y="414"/>
                  </a:lnTo>
                  <a:lnTo>
                    <a:pt x="214" y="414"/>
                  </a:lnTo>
                  <a:lnTo>
                    <a:pt x="213" y="411"/>
                  </a:lnTo>
                  <a:lnTo>
                    <a:pt x="213" y="410"/>
                  </a:lnTo>
                  <a:lnTo>
                    <a:pt x="213" y="408"/>
                  </a:lnTo>
                  <a:lnTo>
                    <a:pt x="213" y="406"/>
                  </a:lnTo>
                  <a:lnTo>
                    <a:pt x="213" y="406"/>
                  </a:lnTo>
                  <a:lnTo>
                    <a:pt x="218" y="404"/>
                  </a:lnTo>
                  <a:lnTo>
                    <a:pt x="218" y="403"/>
                  </a:lnTo>
                  <a:lnTo>
                    <a:pt x="220" y="401"/>
                  </a:lnTo>
                  <a:lnTo>
                    <a:pt x="221" y="401"/>
                  </a:lnTo>
                  <a:lnTo>
                    <a:pt x="225" y="388"/>
                  </a:lnTo>
                  <a:lnTo>
                    <a:pt x="225" y="386"/>
                  </a:lnTo>
                  <a:lnTo>
                    <a:pt x="225" y="385"/>
                  </a:lnTo>
                  <a:lnTo>
                    <a:pt x="225" y="385"/>
                  </a:lnTo>
                  <a:lnTo>
                    <a:pt x="224" y="383"/>
                  </a:lnTo>
                  <a:lnTo>
                    <a:pt x="224" y="382"/>
                  </a:lnTo>
                  <a:lnTo>
                    <a:pt x="224" y="379"/>
                  </a:lnTo>
                  <a:lnTo>
                    <a:pt x="224" y="378"/>
                  </a:lnTo>
                  <a:lnTo>
                    <a:pt x="224" y="377"/>
                  </a:lnTo>
                  <a:lnTo>
                    <a:pt x="223" y="377"/>
                  </a:lnTo>
                  <a:lnTo>
                    <a:pt x="221" y="377"/>
                  </a:lnTo>
                  <a:lnTo>
                    <a:pt x="221" y="377"/>
                  </a:lnTo>
                  <a:lnTo>
                    <a:pt x="220" y="377"/>
                  </a:lnTo>
                  <a:lnTo>
                    <a:pt x="218" y="377"/>
                  </a:lnTo>
                  <a:lnTo>
                    <a:pt x="218" y="377"/>
                  </a:lnTo>
                  <a:lnTo>
                    <a:pt x="218" y="377"/>
                  </a:lnTo>
                  <a:lnTo>
                    <a:pt x="217" y="375"/>
                  </a:lnTo>
                  <a:lnTo>
                    <a:pt x="217" y="374"/>
                  </a:lnTo>
                  <a:lnTo>
                    <a:pt x="217" y="372"/>
                  </a:lnTo>
                  <a:lnTo>
                    <a:pt x="216" y="372"/>
                  </a:lnTo>
                  <a:lnTo>
                    <a:pt x="216" y="371"/>
                  </a:lnTo>
                  <a:lnTo>
                    <a:pt x="214" y="372"/>
                  </a:lnTo>
                  <a:lnTo>
                    <a:pt x="214" y="372"/>
                  </a:lnTo>
                  <a:lnTo>
                    <a:pt x="213" y="374"/>
                  </a:lnTo>
                  <a:lnTo>
                    <a:pt x="213" y="375"/>
                  </a:lnTo>
                  <a:lnTo>
                    <a:pt x="210" y="375"/>
                  </a:lnTo>
                  <a:lnTo>
                    <a:pt x="210" y="375"/>
                  </a:lnTo>
                  <a:lnTo>
                    <a:pt x="207" y="375"/>
                  </a:lnTo>
                  <a:lnTo>
                    <a:pt x="206" y="374"/>
                  </a:lnTo>
                  <a:lnTo>
                    <a:pt x="206" y="374"/>
                  </a:lnTo>
                  <a:lnTo>
                    <a:pt x="205" y="374"/>
                  </a:lnTo>
                  <a:lnTo>
                    <a:pt x="205" y="372"/>
                  </a:lnTo>
                  <a:lnTo>
                    <a:pt x="205" y="371"/>
                  </a:lnTo>
                  <a:lnTo>
                    <a:pt x="206" y="371"/>
                  </a:lnTo>
                  <a:lnTo>
                    <a:pt x="207" y="370"/>
                  </a:lnTo>
                  <a:lnTo>
                    <a:pt x="207" y="368"/>
                  </a:lnTo>
                  <a:lnTo>
                    <a:pt x="207" y="368"/>
                  </a:lnTo>
                  <a:lnTo>
                    <a:pt x="207" y="368"/>
                  </a:lnTo>
                  <a:lnTo>
                    <a:pt x="203" y="365"/>
                  </a:lnTo>
                  <a:lnTo>
                    <a:pt x="196" y="365"/>
                  </a:lnTo>
                  <a:lnTo>
                    <a:pt x="196" y="365"/>
                  </a:lnTo>
                  <a:lnTo>
                    <a:pt x="195" y="364"/>
                  </a:lnTo>
                  <a:lnTo>
                    <a:pt x="195" y="363"/>
                  </a:lnTo>
                  <a:lnTo>
                    <a:pt x="193" y="363"/>
                  </a:lnTo>
                  <a:lnTo>
                    <a:pt x="192" y="363"/>
                  </a:lnTo>
                  <a:lnTo>
                    <a:pt x="192" y="361"/>
                  </a:lnTo>
                  <a:lnTo>
                    <a:pt x="189" y="360"/>
                  </a:lnTo>
                  <a:lnTo>
                    <a:pt x="188" y="360"/>
                  </a:lnTo>
                  <a:lnTo>
                    <a:pt x="188" y="357"/>
                  </a:lnTo>
                  <a:lnTo>
                    <a:pt x="189" y="353"/>
                  </a:lnTo>
                  <a:lnTo>
                    <a:pt x="189" y="352"/>
                  </a:lnTo>
                  <a:lnTo>
                    <a:pt x="188" y="352"/>
                  </a:lnTo>
                  <a:lnTo>
                    <a:pt x="188" y="349"/>
                  </a:lnTo>
                  <a:lnTo>
                    <a:pt x="188" y="349"/>
                  </a:lnTo>
                  <a:lnTo>
                    <a:pt x="187" y="349"/>
                  </a:lnTo>
                  <a:lnTo>
                    <a:pt x="187" y="349"/>
                  </a:lnTo>
                  <a:lnTo>
                    <a:pt x="185" y="349"/>
                  </a:lnTo>
                  <a:lnTo>
                    <a:pt x="185" y="349"/>
                  </a:lnTo>
                  <a:lnTo>
                    <a:pt x="184" y="349"/>
                  </a:lnTo>
                  <a:lnTo>
                    <a:pt x="182" y="346"/>
                  </a:lnTo>
                  <a:lnTo>
                    <a:pt x="181" y="346"/>
                  </a:lnTo>
                  <a:lnTo>
                    <a:pt x="180" y="346"/>
                  </a:lnTo>
                  <a:lnTo>
                    <a:pt x="180" y="345"/>
                  </a:lnTo>
                  <a:lnTo>
                    <a:pt x="177" y="343"/>
                  </a:lnTo>
                  <a:lnTo>
                    <a:pt x="177" y="342"/>
                  </a:lnTo>
                  <a:lnTo>
                    <a:pt x="177" y="342"/>
                  </a:lnTo>
                  <a:lnTo>
                    <a:pt x="178" y="341"/>
                  </a:lnTo>
                  <a:lnTo>
                    <a:pt x="180" y="339"/>
                  </a:lnTo>
                  <a:lnTo>
                    <a:pt x="180" y="338"/>
                  </a:lnTo>
                  <a:lnTo>
                    <a:pt x="181" y="338"/>
                  </a:lnTo>
                  <a:lnTo>
                    <a:pt x="182" y="338"/>
                  </a:lnTo>
                  <a:lnTo>
                    <a:pt x="182" y="336"/>
                  </a:lnTo>
                  <a:lnTo>
                    <a:pt x="182" y="336"/>
                  </a:lnTo>
                  <a:lnTo>
                    <a:pt x="180" y="335"/>
                  </a:lnTo>
                  <a:lnTo>
                    <a:pt x="180" y="334"/>
                  </a:lnTo>
                  <a:lnTo>
                    <a:pt x="180" y="334"/>
                  </a:lnTo>
                  <a:lnTo>
                    <a:pt x="180" y="331"/>
                  </a:lnTo>
                  <a:lnTo>
                    <a:pt x="181" y="330"/>
                  </a:lnTo>
                  <a:lnTo>
                    <a:pt x="182" y="328"/>
                  </a:lnTo>
                  <a:lnTo>
                    <a:pt x="189" y="324"/>
                  </a:lnTo>
                  <a:lnTo>
                    <a:pt x="191" y="323"/>
                  </a:lnTo>
                  <a:lnTo>
                    <a:pt x="191" y="323"/>
                  </a:lnTo>
                  <a:lnTo>
                    <a:pt x="191" y="321"/>
                  </a:lnTo>
                  <a:lnTo>
                    <a:pt x="191" y="318"/>
                  </a:lnTo>
                  <a:lnTo>
                    <a:pt x="191" y="317"/>
                  </a:lnTo>
                  <a:lnTo>
                    <a:pt x="191" y="317"/>
                  </a:lnTo>
                  <a:lnTo>
                    <a:pt x="191" y="316"/>
                  </a:lnTo>
                  <a:lnTo>
                    <a:pt x="192" y="316"/>
                  </a:lnTo>
                  <a:lnTo>
                    <a:pt x="195" y="316"/>
                  </a:lnTo>
                  <a:lnTo>
                    <a:pt x="199" y="314"/>
                  </a:lnTo>
                  <a:lnTo>
                    <a:pt x="200" y="314"/>
                  </a:lnTo>
                  <a:lnTo>
                    <a:pt x="205" y="312"/>
                  </a:lnTo>
                  <a:lnTo>
                    <a:pt x="206" y="310"/>
                  </a:lnTo>
                  <a:lnTo>
                    <a:pt x="206" y="309"/>
                  </a:lnTo>
                  <a:lnTo>
                    <a:pt x="206" y="307"/>
                  </a:lnTo>
                  <a:lnTo>
                    <a:pt x="206" y="307"/>
                  </a:lnTo>
                  <a:lnTo>
                    <a:pt x="205" y="307"/>
                  </a:lnTo>
                  <a:lnTo>
                    <a:pt x="205" y="307"/>
                  </a:lnTo>
                  <a:lnTo>
                    <a:pt x="205" y="306"/>
                  </a:lnTo>
                  <a:lnTo>
                    <a:pt x="205" y="305"/>
                  </a:lnTo>
                  <a:lnTo>
                    <a:pt x="205" y="303"/>
                  </a:lnTo>
                  <a:lnTo>
                    <a:pt x="206" y="303"/>
                  </a:lnTo>
                  <a:lnTo>
                    <a:pt x="207" y="302"/>
                  </a:lnTo>
                  <a:lnTo>
                    <a:pt x="207" y="302"/>
                  </a:lnTo>
                  <a:lnTo>
                    <a:pt x="207" y="301"/>
                  </a:lnTo>
                  <a:lnTo>
                    <a:pt x="207" y="299"/>
                  </a:lnTo>
                  <a:lnTo>
                    <a:pt x="207" y="298"/>
                  </a:lnTo>
                  <a:lnTo>
                    <a:pt x="206" y="295"/>
                  </a:lnTo>
                  <a:lnTo>
                    <a:pt x="206" y="294"/>
                  </a:lnTo>
                  <a:lnTo>
                    <a:pt x="206" y="291"/>
                  </a:lnTo>
                  <a:lnTo>
                    <a:pt x="206" y="288"/>
                  </a:lnTo>
                  <a:lnTo>
                    <a:pt x="206" y="288"/>
                  </a:lnTo>
                  <a:lnTo>
                    <a:pt x="205" y="287"/>
                  </a:lnTo>
                  <a:lnTo>
                    <a:pt x="205" y="287"/>
                  </a:lnTo>
                  <a:lnTo>
                    <a:pt x="200" y="285"/>
                  </a:lnTo>
                  <a:lnTo>
                    <a:pt x="200" y="285"/>
                  </a:lnTo>
                  <a:lnTo>
                    <a:pt x="199" y="285"/>
                  </a:lnTo>
                  <a:lnTo>
                    <a:pt x="199" y="284"/>
                  </a:lnTo>
                  <a:lnTo>
                    <a:pt x="199" y="283"/>
                  </a:lnTo>
                  <a:lnTo>
                    <a:pt x="199" y="281"/>
                  </a:lnTo>
                  <a:lnTo>
                    <a:pt x="199" y="280"/>
                  </a:lnTo>
                  <a:lnTo>
                    <a:pt x="198" y="280"/>
                  </a:lnTo>
                  <a:lnTo>
                    <a:pt x="196" y="278"/>
                  </a:lnTo>
                  <a:lnTo>
                    <a:pt x="196" y="278"/>
                  </a:lnTo>
                  <a:lnTo>
                    <a:pt x="196" y="277"/>
                  </a:lnTo>
                  <a:lnTo>
                    <a:pt x="196" y="276"/>
                  </a:lnTo>
                  <a:lnTo>
                    <a:pt x="196" y="274"/>
                  </a:lnTo>
                  <a:lnTo>
                    <a:pt x="196" y="274"/>
                  </a:lnTo>
                  <a:lnTo>
                    <a:pt x="196" y="274"/>
                  </a:lnTo>
                  <a:lnTo>
                    <a:pt x="198" y="274"/>
                  </a:lnTo>
                  <a:lnTo>
                    <a:pt x="198" y="274"/>
                  </a:lnTo>
                  <a:lnTo>
                    <a:pt x="199" y="274"/>
                  </a:lnTo>
                  <a:lnTo>
                    <a:pt x="200" y="274"/>
                  </a:lnTo>
                  <a:lnTo>
                    <a:pt x="202" y="274"/>
                  </a:lnTo>
                  <a:lnTo>
                    <a:pt x="202" y="274"/>
                  </a:lnTo>
                  <a:lnTo>
                    <a:pt x="203" y="274"/>
                  </a:lnTo>
                  <a:lnTo>
                    <a:pt x="205" y="274"/>
                  </a:lnTo>
                  <a:lnTo>
                    <a:pt x="205" y="274"/>
                  </a:lnTo>
                  <a:lnTo>
                    <a:pt x="206" y="274"/>
                  </a:lnTo>
                  <a:lnTo>
                    <a:pt x="206" y="274"/>
                  </a:lnTo>
                  <a:lnTo>
                    <a:pt x="207" y="274"/>
                  </a:lnTo>
                  <a:lnTo>
                    <a:pt x="209" y="273"/>
                  </a:lnTo>
                  <a:lnTo>
                    <a:pt x="209" y="273"/>
                  </a:lnTo>
                  <a:lnTo>
                    <a:pt x="210" y="273"/>
                  </a:lnTo>
                  <a:lnTo>
                    <a:pt x="210" y="273"/>
                  </a:lnTo>
                  <a:lnTo>
                    <a:pt x="211" y="273"/>
                  </a:lnTo>
                  <a:lnTo>
                    <a:pt x="211" y="273"/>
                  </a:lnTo>
                  <a:lnTo>
                    <a:pt x="213" y="271"/>
                  </a:lnTo>
                  <a:lnTo>
                    <a:pt x="213" y="271"/>
                  </a:lnTo>
                  <a:lnTo>
                    <a:pt x="214" y="271"/>
                  </a:lnTo>
                  <a:lnTo>
                    <a:pt x="214" y="271"/>
                  </a:lnTo>
                  <a:lnTo>
                    <a:pt x="216" y="273"/>
                  </a:lnTo>
                  <a:lnTo>
                    <a:pt x="216" y="273"/>
                  </a:lnTo>
                  <a:lnTo>
                    <a:pt x="217" y="273"/>
                  </a:lnTo>
                  <a:lnTo>
                    <a:pt x="218" y="273"/>
                  </a:lnTo>
                  <a:lnTo>
                    <a:pt x="218" y="273"/>
                  </a:lnTo>
                  <a:lnTo>
                    <a:pt x="220" y="273"/>
                  </a:lnTo>
                  <a:lnTo>
                    <a:pt x="221" y="274"/>
                  </a:lnTo>
                  <a:lnTo>
                    <a:pt x="221" y="274"/>
                  </a:lnTo>
                  <a:lnTo>
                    <a:pt x="223" y="274"/>
                  </a:lnTo>
                  <a:lnTo>
                    <a:pt x="227" y="274"/>
                  </a:lnTo>
                  <a:lnTo>
                    <a:pt x="227" y="274"/>
                  </a:lnTo>
                  <a:lnTo>
                    <a:pt x="227" y="274"/>
                  </a:lnTo>
                  <a:lnTo>
                    <a:pt x="227" y="276"/>
                  </a:lnTo>
                  <a:lnTo>
                    <a:pt x="227" y="277"/>
                  </a:lnTo>
                  <a:lnTo>
                    <a:pt x="228" y="277"/>
                  </a:lnTo>
                  <a:lnTo>
                    <a:pt x="228" y="277"/>
                  </a:lnTo>
                  <a:lnTo>
                    <a:pt x="229" y="277"/>
                  </a:lnTo>
                  <a:lnTo>
                    <a:pt x="231" y="277"/>
                  </a:lnTo>
                  <a:lnTo>
                    <a:pt x="231" y="278"/>
                  </a:lnTo>
                  <a:lnTo>
                    <a:pt x="232" y="281"/>
                  </a:lnTo>
                  <a:lnTo>
                    <a:pt x="234" y="281"/>
                  </a:lnTo>
                  <a:lnTo>
                    <a:pt x="234" y="283"/>
                  </a:lnTo>
                  <a:lnTo>
                    <a:pt x="235" y="283"/>
                  </a:lnTo>
                  <a:lnTo>
                    <a:pt x="235" y="283"/>
                  </a:lnTo>
                  <a:lnTo>
                    <a:pt x="236" y="283"/>
                  </a:lnTo>
                  <a:lnTo>
                    <a:pt x="238" y="283"/>
                  </a:lnTo>
                  <a:lnTo>
                    <a:pt x="239" y="284"/>
                  </a:lnTo>
                  <a:lnTo>
                    <a:pt x="239" y="284"/>
                  </a:lnTo>
                  <a:lnTo>
                    <a:pt x="241" y="285"/>
                  </a:lnTo>
                  <a:lnTo>
                    <a:pt x="241" y="287"/>
                  </a:lnTo>
                  <a:lnTo>
                    <a:pt x="242" y="287"/>
                  </a:lnTo>
                  <a:lnTo>
                    <a:pt x="242" y="289"/>
                  </a:lnTo>
                  <a:lnTo>
                    <a:pt x="243" y="289"/>
                  </a:lnTo>
                  <a:lnTo>
                    <a:pt x="243" y="288"/>
                  </a:lnTo>
                  <a:lnTo>
                    <a:pt x="247" y="285"/>
                  </a:lnTo>
                  <a:lnTo>
                    <a:pt x="249" y="284"/>
                  </a:lnTo>
                  <a:lnTo>
                    <a:pt x="249" y="283"/>
                  </a:lnTo>
                  <a:lnTo>
                    <a:pt x="249" y="281"/>
                  </a:lnTo>
                  <a:lnTo>
                    <a:pt x="249" y="280"/>
                  </a:lnTo>
                  <a:lnTo>
                    <a:pt x="249" y="280"/>
                  </a:lnTo>
                  <a:lnTo>
                    <a:pt x="250" y="277"/>
                  </a:lnTo>
                  <a:lnTo>
                    <a:pt x="250" y="277"/>
                  </a:lnTo>
                  <a:lnTo>
                    <a:pt x="252" y="276"/>
                  </a:lnTo>
                  <a:lnTo>
                    <a:pt x="254" y="274"/>
                  </a:lnTo>
                  <a:lnTo>
                    <a:pt x="254" y="270"/>
                  </a:lnTo>
                  <a:lnTo>
                    <a:pt x="254" y="269"/>
                  </a:lnTo>
                  <a:lnTo>
                    <a:pt x="253" y="266"/>
                  </a:lnTo>
                  <a:lnTo>
                    <a:pt x="253" y="260"/>
                  </a:lnTo>
                  <a:lnTo>
                    <a:pt x="253" y="260"/>
                  </a:lnTo>
                  <a:lnTo>
                    <a:pt x="253" y="259"/>
                  </a:lnTo>
                  <a:lnTo>
                    <a:pt x="252" y="258"/>
                  </a:lnTo>
                  <a:lnTo>
                    <a:pt x="252" y="258"/>
                  </a:lnTo>
                  <a:lnTo>
                    <a:pt x="250" y="256"/>
                  </a:lnTo>
                  <a:lnTo>
                    <a:pt x="250" y="255"/>
                  </a:lnTo>
                  <a:lnTo>
                    <a:pt x="249" y="253"/>
                  </a:lnTo>
                  <a:lnTo>
                    <a:pt x="249" y="252"/>
                  </a:lnTo>
                  <a:lnTo>
                    <a:pt x="250" y="251"/>
                  </a:lnTo>
                  <a:lnTo>
                    <a:pt x="250" y="249"/>
                  </a:lnTo>
                  <a:lnTo>
                    <a:pt x="250" y="249"/>
                  </a:lnTo>
                  <a:lnTo>
                    <a:pt x="249" y="248"/>
                  </a:lnTo>
                  <a:lnTo>
                    <a:pt x="246" y="248"/>
                  </a:lnTo>
                  <a:lnTo>
                    <a:pt x="245" y="248"/>
                  </a:lnTo>
                  <a:lnTo>
                    <a:pt x="245" y="247"/>
                  </a:lnTo>
                  <a:lnTo>
                    <a:pt x="243" y="245"/>
                  </a:lnTo>
                  <a:lnTo>
                    <a:pt x="243" y="245"/>
                  </a:lnTo>
                  <a:lnTo>
                    <a:pt x="241" y="242"/>
                  </a:lnTo>
                  <a:lnTo>
                    <a:pt x="239" y="241"/>
                  </a:lnTo>
                  <a:lnTo>
                    <a:pt x="239" y="241"/>
                  </a:lnTo>
                  <a:lnTo>
                    <a:pt x="238" y="240"/>
                  </a:lnTo>
                  <a:lnTo>
                    <a:pt x="236" y="240"/>
                  </a:lnTo>
                  <a:lnTo>
                    <a:pt x="236" y="240"/>
                  </a:lnTo>
                  <a:lnTo>
                    <a:pt x="236" y="238"/>
                  </a:lnTo>
                  <a:lnTo>
                    <a:pt x="236" y="237"/>
                  </a:lnTo>
                  <a:lnTo>
                    <a:pt x="236" y="236"/>
                  </a:lnTo>
                  <a:lnTo>
                    <a:pt x="236" y="236"/>
                  </a:lnTo>
                  <a:lnTo>
                    <a:pt x="235" y="234"/>
                  </a:lnTo>
                  <a:lnTo>
                    <a:pt x="234" y="234"/>
                  </a:lnTo>
                  <a:lnTo>
                    <a:pt x="232" y="233"/>
                  </a:lnTo>
                  <a:lnTo>
                    <a:pt x="232" y="234"/>
                  </a:lnTo>
                  <a:lnTo>
                    <a:pt x="228" y="234"/>
                  </a:lnTo>
                  <a:lnTo>
                    <a:pt x="227" y="234"/>
                  </a:lnTo>
                  <a:lnTo>
                    <a:pt x="227" y="234"/>
                  </a:lnTo>
                  <a:lnTo>
                    <a:pt x="224" y="233"/>
                  </a:lnTo>
                  <a:lnTo>
                    <a:pt x="224" y="233"/>
                  </a:lnTo>
                  <a:lnTo>
                    <a:pt x="223" y="233"/>
                  </a:lnTo>
                  <a:lnTo>
                    <a:pt x="223" y="233"/>
                  </a:lnTo>
                  <a:lnTo>
                    <a:pt x="221" y="234"/>
                  </a:lnTo>
                  <a:lnTo>
                    <a:pt x="221" y="236"/>
                  </a:lnTo>
                  <a:lnTo>
                    <a:pt x="220" y="237"/>
                  </a:lnTo>
                  <a:lnTo>
                    <a:pt x="220" y="238"/>
                  </a:lnTo>
                  <a:lnTo>
                    <a:pt x="218" y="238"/>
                  </a:lnTo>
                  <a:lnTo>
                    <a:pt x="218" y="240"/>
                  </a:lnTo>
                  <a:lnTo>
                    <a:pt x="218" y="240"/>
                  </a:lnTo>
                  <a:lnTo>
                    <a:pt x="218" y="244"/>
                  </a:lnTo>
                  <a:lnTo>
                    <a:pt x="218" y="244"/>
                  </a:lnTo>
                  <a:lnTo>
                    <a:pt x="217" y="245"/>
                  </a:lnTo>
                  <a:lnTo>
                    <a:pt x="216" y="245"/>
                  </a:lnTo>
                  <a:lnTo>
                    <a:pt x="214" y="247"/>
                  </a:lnTo>
                  <a:lnTo>
                    <a:pt x="213" y="247"/>
                  </a:lnTo>
                  <a:lnTo>
                    <a:pt x="213" y="247"/>
                  </a:lnTo>
                  <a:lnTo>
                    <a:pt x="213" y="251"/>
                  </a:lnTo>
                  <a:lnTo>
                    <a:pt x="213" y="252"/>
                  </a:lnTo>
                  <a:lnTo>
                    <a:pt x="213" y="253"/>
                  </a:lnTo>
                  <a:lnTo>
                    <a:pt x="213" y="255"/>
                  </a:lnTo>
                  <a:lnTo>
                    <a:pt x="213" y="255"/>
                  </a:lnTo>
                  <a:lnTo>
                    <a:pt x="213" y="256"/>
                  </a:lnTo>
                  <a:lnTo>
                    <a:pt x="213" y="258"/>
                  </a:lnTo>
                  <a:lnTo>
                    <a:pt x="211" y="258"/>
                  </a:lnTo>
                  <a:lnTo>
                    <a:pt x="210" y="259"/>
                  </a:lnTo>
                  <a:lnTo>
                    <a:pt x="210" y="259"/>
                  </a:lnTo>
                  <a:lnTo>
                    <a:pt x="202" y="258"/>
                  </a:lnTo>
                  <a:lnTo>
                    <a:pt x="200" y="258"/>
                  </a:lnTo>
                  <a:lnTo>
                    <a:pt x="199" y="258"/>
                  </a:lnTo>
                  <a:lnTo>
                    <a:pt x="199" y="259"/>
                  </a:lnTo>
                  <a:lnTo>
                    <a:pt x="198" y="259"/>
                  </a:lnTo>
                  <a:lnTo>
                    <a:pt x="185" y="258"/>
                  </a:lnTo>
                  <a:lnTo>
                    <a:pt x="184" y="258"/>
                  </a:lnTo>
                  <a:lnTo>
                    <a:pt x="182" y="259"/>
                  </a:lnTo>
                  <a:lnTo>
                    <a:pt x="182" y="259"/>
                  </a:lnTo>
                  <a:lnTo>
                    <a:pt x="180" y="259"/>
                  </a:lnTo>
                  <a:lnTo>
                    <a:pt x="180" y="259"/>
                  </a:lnTo>
                  <a:lnTo>
                    <a:pt x="178" y="258"/>
                  </a:lnTo>
                  <a:lnTo>
                    <a:pt x="178" y="258"/>
                  </a:lnTo>
                  <a:lnTo>
                    <a:pt x="173" y="253"/>
                  </a:lnTo>
                  <a:lnTo>
                    <a:pt x="171" y="253"/>
                  </a:lnTo>
                  <a:lnTo>
                    <a:pt x="171" y="252"/>
                  </a:lnTo>
                  <a:lnTo>
                    <a:pt x="171" y="251"/>
                  </a:lnTo>
                  <a:lnTo>
                    <a:pt x="171" y="249"/>
                  </a:lnTo>
                  <a:lnTo>
                    <a:pt x="171" y="248"/>
                  </a:lnTo>
                  <a:lnTo>
                    <a:pt x="171" y="248"/>
                  </a:lnTo>
                  <a:lnTo>
                    <a:pt x="171" y="247"/>
                  </a:lnTo>
                  <a:lnTo>
                    <a:pt x="169" y="245"/>
                  </a:lnTo>
                  <a:lnTo>
                    <a:pt x="169" y="244"/>
                  </a:lnTo>
                  <a:lnTo>
                    <a:pt x="167" y="242"/>
                  </a:lnTo>
                  <a:lnTo>
                    <a:pt x="167" y="241"/>
                  </a:lnTo>
                  <a:lnTo>
                    <a:pt x="167" y="240"/>
                  </a:lnTo>
                  <a:lnTo>
                    <a:pt x="167" y="238"/>
                  </a:lnTo>
                  <a:lnTo>
                    <a:pt x="169" y="237"/>
                  </a:lnTo>
                  <a:lnTo>
                    <a:pt x="169" y="237"/>
                  </a:lnTo>
                  <a:lnTo>
                    <a:pt x="173" y="234"/>
                  </a:lnTo>
                  <a:lnTo>
                    <a:pt x="173" y="233"/>
                  </a:lnTo>
                  <a:lnTo>
                    <a:pt x="173" y="233"/>
                  </a:lnTo>
                  <a:lnTo>
                    <a:pt x="169" y="230"/>
                  </a:lnTo>
                  <a:lnTo>
                    <a:pt x="169" y="230"/>
                  </a:lnTo>
                  <a:lnTo>
                    <a:pt x="169" y="229"/>
                  </a:lnTo>
                  <a:lnTo>
                    <a:pt x="166" y="222"/>
                  </a:lnTo>
                  <a:lnTo>
                    <a:pt x="166" y="219"/>
                  </a:lnTo>
                  <a:lnTo>
                    <a:pt x="166" y="218"/>
                  </a:lnTo>
                  <a:lnTo>
                    <a:pt x="166" y="215"/>
                  </a:lnTo>
                  <a:lnTo>
                    <a:pt x="166" y="212"/>
                  </a:lnTo>
                  <a:lnTo>
                    <a:pt x="166" y="211"/>
                  </a:lnTo>
                  <a:lnTo>
                    <a:pt x="166" y="211"/>
                  </a:lnTo>
                  <a:lnTo>
                    <a:pt x="164" y="209"/>
                  </a:lnTo>
                  <a:lnTo>
                    <a:pt x="163" y="208"/>
                  </a:lnTo>
                  <a:lnTo>
                    <a:pt x="163" y="208"/>
                  </a:lnTo>
                  <a:lnTo>
                    <a:pt x="162" y="208"/>
                  </a:lnTo>
                  <a:lnTo>
                    <a:pt x="160" y="208"/>
                  </a:lnTo>
                  <a:lnTo>
                    <a:pt x="160" y="208"/>
                  </a:lnTo>
                  <a:lnTo>
                    <a:pt x="160" y="208"/>
                  </a:lnTo>
                  <a:lnTo>
                    <a:pt x="160" y="209"/>
                  </a:lnTo>
                  <a:lnTo>
                    <a:pt x="160" y="211"/>
                  </a:lnTo>
                  <a:lnTo>
                    <a:pt x="159" y="211"/>
                  </a:lnTo>
                  <a:lnTo>
                    <a:pt x="158" y="211"/>
                  </a:lnTo>
                  <a:lnTo>
                    <a:pt x="155" y="213"/>
                  </a:lnTo>
                  <a:lnTo>
                    <a:pt x="153" y="213"/>
                  </a:lnTo>
                  <a:lnTo>
                    <a:pt x="153" y="213"/>
                  </a:lnTo>
                  <a:lnTo>
                    <a:pt x="146" y="213"/>
                  </a:lnTo>
                  <a:lnTo>
                    <a:pt x="145" y="212"/>
                  </a:lnTo>
                  <a:lnTo>
                    <a:pt x="145" y="211"/>
                  </a:lnTo>
                  <a:lnTo>
                    <a:pt x="144" y="209"/>
                  </a:lnTo>
                  <a:lnTo>
                    <a:pt x="144" y="208"/>
                  </a:lnTo>
                  <a:lnTo>
                    <a:pt x="142" y="206"/>
                  </a:lnTo>
                  <a:lnTo>
                    <a:pt x="141" y="205"/>
                  </a:lnTo>
                  <a:lnTo>
                    <a:pt x="140" y="205"/>
                  </a:lnTo>
                  <a:lnTo>
                    <a:pt x="140" y="205"/>
                  </a:lnTo>
                  <a:lnTo>
                    <a:pt x="140" y="204"/>
                  </a:lnTo>
                  <a:lnTo>
                    <a:pt x="141" y="202"/>
                  </a:lnTo>
                  <a:lnTo>
                    <a:pt x="141" y="201"/>
                  </a:lnTo>
                  <a:lnTo>
                    <a:pt x="144" y="198"/>
                  </a:lnTo>
                  <a:lnTo>
                    <a:pt x="144" y="198"/>
                  </a:lnTo>
                  <a:lnTo>
                    <a:pt x="145" y="193"/>
                  </a:lnTo>
                  <a:lnTo>
                    <a:pt x="149" y="180"/>
                  </a:lnTo>
                  <a:lnTo>
                    <a:pt x="151" y="179"/>
                  </a:lnTo>
                  <a:lnTo>
                    <a:pt x="152" y="177"/>
                  </a:lnTo>
                  <a:lnTo>
                    <a:pt x="152" y="177"/>
                  </a:lnTo>
                  <a:lnTo>
                    <a:pt x="153" y="177"/>
                  </a:lnTo>
                  <a:lnTo>
                    <a:pt x="153" y="179"/>
                  </a:lnTo>
                  <a:lnTo>
                    <a:pt x="155" y="179"/>
                  </a:lnTo>
                  <a:lnTo>
                    <a:pt x="156" y="177"/>
                  </a:lnTo>
                  <a:lnTo>
                    <a:pt x="156" y="177"/>
                  </a:lnTo>
                  <a:lnTo>
                    <a:pt x="156" y="177"/>
                  </a:lnTo>
                  <a:lnTo>
                    <a:pt x="156" y="176"/>
                  </a:lnTo>
                  <a:lnTo>
                    <a:pt x="156" y="172"/>
                  </a:lnTo>
                  <a:lnTo>
                    <a:pt x="156" y="164"/>
                  </a:lnTo>
                  <a:lnTo>
                    <a:pt x="158" y="162"/>
                  </a:lnTo>
                  <a:lnTo>
                    <a:pt x="159" y="161"/>
                  </a:lnTo>
                  <a:lnTo>
                    <a:pt x="160" y="159"/>
                  </a:lnTo>
                  <a:lnTo>
                    <a:pt x="160" y="158"/>
                  </a:lnTo>
                  <a:lnTo>
                    <a:pt x="162" y="155"/>
                  </a:lnTo>
                  <a:lnTo>
                    <a:pt x="162" y="155"/>
                  </a:lnTo>
                  <a:lnTo>
                    <a:pt x="162" y="154"/>
                  </a:lnTo>
                  <a:lnTo>
                    <a:pt x="162" y="153"/>
                  </a:lnTo>
                  <a:lnTo>
                    <a:pt x="160" y="151"/>
                  </a:lnTo>
                  <a:lnTo>
                    <a:pt x="160" y="150"/>
                  </a:lnTo>
                  <a:lnTo>
                    <a:pt x="159" y="148"/>
                  </a:lnTo>
                  <a:lnTo>
                    <a:pt x="158" y="147"/>
                  </a:lnTo>
                  <a:lnTo>
                    <a:pt x="158" y="147"/>
                  </a:lnTo>
                  <a:lnTo>
                    <a:pt x="156" y="147"/>
                  </a:lnTo>
                  <a:lnTo>
                    <a:pt x="155" y="147"/>
                  </a:lnTo>
                  <a:lnTo>
                    <a:pt x="153" y="147"/>
                  </a:lnTo>
                  <a:lnTo>
                    <a:pt x="152" y="148"/>
                  </a:lnTo>
                  <a:lnTo>
                    <a:pt x="142" y="148"/>
                  </a:lnTo>
                  <a:lnTo>
                    <a:pt x="141" y="150"/>
                  </a:lnTo>
                  <a:lnTo>
                    <a:pt x="141" y="150"/>
                  </a:lnTo>
                  <a:lnTo>
                    <a:pt x="138" y="151"/>
                  </a:lnTo>
                  <a:lnTo>
                    <a:pt x="137" y="150"/>
                  </a:lnTo>
                  <a:lnTo>
                    <a:pt x="135" y="151"/>
                  </a:lnTo>
                  <a:lnTo>
                    <a:pt x="135" y="151"/>
                  </a:lnTo>
                  <a:lnTo>
                    <a:pt x="133" y="151"/>
                  </a:lnTo>
                  <a:lnTo>
                    <a:pt x="131" y="151"/>
                  </a:lnTo>
                  <a:lnTo>
                    <a:pt x="130" y="150"/>
                  </a:lnTo>
                  <a:lnTo>
                    <a:pt x="123" y="151"/>
                  </a:lnTo>
                  <a:lnTo>
                    <a:pt x="122" y="151"/>
                  </a:lnTo>
                  <a:lnTo>
                    <a:pt x="122" y="151"/>
                  </a:lnTo>
                  <a:lnTo>
                    <a:pt x="122" y="151"/>
                  </a:lnTo>
                  <a:lnTo>
                    <a:pt x="122" y="150"/>
                  </a:lnTo>
                  <a:lnTo>
                    <a:pt x="123" y="148"/>
                  </a:lnTo>
                  <a:lnTo>
                    <a:pt x="123" y="147"/>
                  </a:lnTo>
                  <a:lnTo>
                    <a:pt x="123" y="146"/>
                  </a:lnTo>
                  <a:lnTo>
                    <a:pt x="123" y="141"/>
                  </a:lnTo>
                  <a:lnTo>
                    <a:pt x="123" y="139"/>
                  </a:lnTo>
                  <a:lnTo>
                    <a:pt x="123" y="136"/>
                  </a:lnTo>
                  <a:lnTo>
                    <a:pt x="123" y="136"/>
                  </a:lnTo>
                  <a:lnTo>
                    <a:pt x="123" y="135"/>
                  </a:lnTo>
                  <a:lnTo>
                    <a:pt x="122" y="135"/>
                  </a:lnTo>
                  <a:lnTo>
                    <a:pt x="122" y="135"/>
                  </a:lnTo>
                  <a:lnTo>
                    <a:pt x="120" y="135"/>
                  </a:lnTo>
                  <a:lnTo>
                    <a:pt x="120" y="135"/>
                  </a:lnTo>
                  <a:lnTo>
                    <a:pt x="119" y="135"/>
                  </a:lnTo>
                  <a:lnTo>
                    <a:pt x="119" y="135"/>
                  </a:lnTo>
                  <a:lnTo>
                    <a:pt x="117" y="133"/>
                  </a:lnTo>
                  <a:lnTo>
                    <a:pt x="117" y="133"/>
                  </a:lnTo>
                  <a:lnTo>
                    <a:pt x="116" y="130"/>
                  </a:lnTo>
                  <a:lnTo>
                    <a:pt x="116" y="130"/>
                  </a:lnTo>
                  <a:lnTo>
                    <a:pt x="116" y="129"/>
                  </a:lnTo>
                  <a:lnTo>
                    <a:pt x="116" y="128"/>
                  </a:lnTo>
                  <a:lnTo>
                    <a:pt x="115" y="123"/>
                  </a:lnTo>
                  <a:lnTo>
                    <a:pt x="113" y="122"/>
                  </a:lnTo>
                  <a:lnTo>
                    <a:pt x="113" y="122"/>
                  </a:lnTo>
                  <a:lnTo>
                    <a:pt x="112" y="121"/>
                  </a:lnTo>
                  <a:lnTo>
                    <a:pt x="111" y="121"/>
                  </a:lnTo>
                  <a:lnTo>
                    <a:pt x="111" y="122"/>
                  </a:lnTo>
                  <a:lnTo>
                    <a:pt x="111" y="122"/>
                  </a:lnTo>
                  <a:lnTo>
                    <a:pt x="109" y="123"/>
                  </a:lnTo>
                  <a:lnTo>
                    <a:pt x="108" y="123"/>
                  </a:lnTo>
                  <a:lnTo>
                    <a:pt x="108" y="122"/>
                  </a:lnTo>
                  <a:lnTo>
                    <a:pt x="106" y="122"/>
                  </a:lnTo>
                  <a:lnTo>
                    <a:pt x="105" y="121"/>
                  </a:lnTo>
                  <a:lnTo>
                    <a:pt x="105" y="119"/>
                  </a:lnTo>
                  <a:lnTo>
                    <a:pt x="105" y="119"/>
                  </a:lnTo>
                  <a:lnTo>
                    <a:pt x="104" y="117"/>
                  </a:lnTo>
                  <a:lnTo>
                    <a:pt x="102" y="117"/>
                  </a:lnTo>
                  <a:lnTo>
                    <a:pt x="101" y="117"/>
                  </a:lnTo>
                  <a:lnTo>
                    <a:pt x="99" y="117"/>
                  </a:lnTo>
                  <a:lnTo>
                    <a:pt x="98" y="117"/>
                  </a:lnTo>
                  <a:lnTo>
                    <a:pt x="95" y="119"/>
                  </a:lnTo>
                  <a:lnTo>
                    <a:pt x="94" y="119"/>
                  </a:lnTo>
                  <a:lnTo>
                    <a:pt x="93" y="119"/>
                  </a:lnTo>
                  <a:lnTo>
                    <a:pt x="91" y="119"/>
                  </a:lnTo>
                  <a:lnTo>
                    <a:pt x="91" y="118"/>
                  </a:lnTo>
                  <a:lnTo>
                    <a:pt x="90" y="117"/>
                  </a:lnTo>
                  <a:lnTo>
                    <a:pt x="88" y="115"/>
                  </a:lnTo>
                  <a:lnTo>
                    <a:pt x="87" y="114"/>
                  </a:lnTo>
                  <a:lnTo>
                    <a:pt x="86" y="114"/>
                  </a:lnTo>
                  <a:lnTo>
                    <a:pt x="84" y="114"/>
                  </a:lnTo>
                  <a:lnTo>
                    <a:pt x="77" y="114"/>
                  </a:lnTo>
                  <a:lnTo>
                    <a:pt x="76" y="114"/>
                  </a:lnTo>
                  <a:lnTo>
                    <a:pt x="72" y="112"/>
                  </a:lnTo>
                  <a:lnTo>
                    <a:pt x="69" y="111"/>
                  </a:lnTo>
                  <a:lnTo>
                    <a:pt x="68" y="110"/>
                  </a:lnTo>
                  <a:lnTo>
                    <a:pt x="58" y="106"/>
                  </a:lnTo>
                  <a:lnTo>
                    <a:pt x="58" y="104"/>
                  </a:lnTo>
                  <a:lnTo>
                    <a:pt x="57" y="103"/>
                  </a:lnTo>
                  <a:lnTo>
                    <a:pt x="57" y="103"/>
                  </a:lnTo>
                  <a:lnTo>
                    <a:pt x="57" y="100"/>
                  </a:lnTo>
                  <a:lnTo>
                    <a:pt x="58" y="96"/>
                  </a:lnTo>
                  <a:lnTo>
                    <a:pt x="58" y="96"/>
                  </a:lnTo>
                  <a:lnTo>
                    <a:pt x="57" y="94"/>
                  </a:lnTo>
                  <a:lnTo>
                    <a:pt x="57" y="94"/>
                  </a:lnTo>
                  <a:lnTo>
                    <a:pt x="54" y="93"/>
                  </a:lnTo>
                  <a:lnTo>
                    <a:pt x="52" y="92"/>
                  </a:lnTo>
                  <a:lnTo>
                    <a:pt x="52" y="92"/>
                  </a:lnTo>
                  <a:lnTo>
                    <a:pt x="52" y="90"/>
                  </a:lnTo>
                  <a:lnTo>
                    <a:pt x="52" y="89"/>
                  </a:lnTo>
                  <a:lnTo>
                    <a:pt x="52" y="88"/>
                  </a:lnTo>
                  <a:lnTo>
                    <a:pt x="54" y="85"/>
                  </a:lnTo>
                  <a:lnTo>
                    <a:pt x="54" y="83"/>
                  </a:lnTo>
                  <a:lnTo>
                    <a:pt x="54" y="83"/>
                  </a:lnTo>
                  <a:lnTo>
                    <a:pt x="52" y="81"/>
                  </a:lnTo>
                  <a:lnTo>
                    <a:pt x="51" y="79"/>
                  </a:lnTo>
                  <a:lnTo>
                    <a:pt x="50" y="78"/>
                  </a:lnTo>
                  <a:lnTo>
                    <a:pt x="48" y="78"/>
                  </a:lnTo>
                  <a:lnTo>
                    <a:pt x="47" y="78"/>
                  </a:lnTo>
                  <a:lnTo>
                    <a:pt x="41" y="79"/>
                  </a:lnTo>
                  <a:lnTo>
                    <a:pt x="40" y="79"/>
                  </a:lnTo>
                  <a:lnTo>
                    <a:pt x="39" y="79"/>
                  </a:lnTo>
                  <a:lnTo>
                    <a:pt x="39" y="78"/>
                  </a:lnTo>
                  <a:lnTo>
                    <a:pt x="37" y="78"/>
                  </a:lnTo>
                  <a:lnTo>
                    <a:pt x="36" y="75"/>
                  </a:lnTo>
                  <a:lnTo>
                    <a:pt x="36" y="74"/>
                  </a:lnTo>
                  <a:lnTo>
                    <a:pt x="36" y="72"/>
                  </a:lnTo>
                  <a:lnTo>
                    <a:pt x="34" y="72"/>
                  </a:lnTo>
                  <a:lnTo>
                    <a:pt x="30" y="71"/>
                  </a:lnTo>
                  <a:lnTo>
                    <a:pt x="22" y="68"/>
                  </a:lnTo>
                  <a:lnTo>
                    <a:pt x="19" y="68"/>
                  </a:lnTo>
                  <a:lnTo>
                    <a:pt x="19" y="67"/>
                  </a:lnTo>
                  <a:lnTo>
                    <a:pt x="19" y="67"/>
                  </a:lnTo>
                  <a:lnTo>
                    <a:pt x="18" y="65"/>
                  </a:lnTo>
                  <a:lnTo>
                    <a:pt x="18" y="65"/>
                  </a:lnTo>
                  <a:lnTo>
                    <a:pt x="16" y="64"/>
                  </a:lnTo>
                  <a:lnTo>
                    <a:pt x="11" y="60"/>
                  </a:lnTo>
                  <a:lnTo>
                    <a:pt x="11" y="59"/>
                  </a:lnTo>
                  <a:lnTo>
                    <a:pt x="11" y="59"/>
                  </a:lnTo>
                  <a:lnTo>
                    <a:pt x="10" y="57"/>
                  </a:lnTo>
                  <a:lnTo>
                    <a:pt x="8" y="56"/>
                  </a:lnTo>
                  <a:lnTo>
                    <a:pt x="5" y="53"/>
                  </a:lnTo>
                  <a:lnTo>
                    <a:pt x="4" y="52"/>
                  </a:lnTo>
                  <a:lnTo>
                    <a:pt x="3" y="52"/>
                  </a:lnTo>
                  <a:lnTo>
                    <a:pt x="3" y="52"/>
                  </a:lnTo>
                  <a:lnTo>
                    <a:pt x="1" y="52"/>
                  </a:lnTo>
                  <a:lnTo>
                    <a:pt x="0" y="52"/>
                  </a:lnTo>
                  <a:lnTo>
                    <a:pt x="0" y="50"/>
                  </a:lnTo>
                  <a:lnTo>
                    <a:pt x="0" y="49"/>
                  </a:lnTo>
                  <a:lnTo>
                    <a:pt x="0" y="47"/>
                  </a:lnTo>
                  <a:lnTo>
                    <a:pt x="0" y="45"/>
                  </a:lnTo>
                  <a:lnTo>
                    <a:pt x="0" y="43"/>
                  </a:lnTo>
                  <a:lnTo>
                    <a:pt x="0" y="43"/>
                  </a:lnTo>
                  <a:lnTo>
                    <a:pt x="1" y="42"/>
                  </a:lnTo>
                  <a:lnTo>
                    <a:pt x="3" y="42"/>
                  </a:lnTo>
                  <a:lnTo>
                    <a:pt x="3" y="39"/>
                  </a:lnTo>
                  <a:lnTo>
                    <a:pt x="3" y="31"/>
                  </a:lnTo>
                  <a:lnTo>
                    <a:pt x="5" y="25"/>
                  </a:lnTo>
                  <a:lnTo>
                    <a:pt x="8" y="23"/>
                  </a:lnTo>
                  <a:lnTo>
                    <a:pt x="11" y="23"/>
                  </a:lnTo>
                  <a:lnTo>
                    <a:pt x="12" y="21"/>
                  </a:lnTo>
                  <a:lnTo>
                    <a:pt x="15" y="21"/>
                  </a:lnTo>
                  <a:lnTo>
                    <a:pt x="16" y="21"/>
                  </a:lnTo>
                  <a:lnTo>
                    <a:pt x="22" y="18"/>
                  </a:lnTo>
                  <a:lnTo>
                    <a:pt x="23" y="18"/>
                  </a:lnTo>
                  <a:lnTo>
                    <a:pt x="30" y="20"/>
                  </a:lnTo>
                  <a:lnTo>
                    <a:pt x="36" y="20"/>
                  </a:lnTo>
                  <a:lnTo>
                    <a:pt x="36" y="20"/>
                  </a:lnTo>
                  <a:lnTo>
                    <a:pt x="37" y="18"/>
                  </a:lnTo>
                  <a:lnTo>
                    <a:pt x="39" y="17"/>
                  </a:lnTo>
                  <a:lnTo>
                    <a:pt x="39" y="17"/>
                  </a:lnTo>
                  <a:lnTo>
                    <a:pt x="40" y="17"/>
                  </a:lnTo>
                  <a:lnTo>
                    <a:pt x="50" y="25"/>
                  </a:lnTo>
                  <a:lnTo>
                    <a:pt x="51" y="27"/>
                  </a:lnTo>
                  <a:lnTo>
                    <a:pt x="52" y="27"/>
                  </a:lnTo>
                  <a:lnTo>
                    <a:pt x="52" y="28"/>
                  </a:lnTo>
                  <a:lnTo>
                    <a:pt x="52" y="29"/>
                  </a:lnTo>
                  <a:lnTo>
                    <a:pt x="54" y="34"/>
                  </a:lnTo>
                  <a:lnTo>
                    <a:pt x="54" y="35"/>
                  </a:lnTo>
                  <a:lnTo>
                    <a:pt x="55" y="36"/>
                  </a:lnTo>
                  <a:lnTo>
                    <a:pt x="55" y="38"/>
                  </a:lnTo>
                  <a:lnTo>
                    <a:pt x="57" y="39"/>
                  </a:lnTo>
                  <a:lnTo>
                    <a:pt x="59" y="42"/>
                  </a:lnTo>
                  <a:lnTo>
                    <a:pt x="61" y="45"/>
                  </a:lnTo>
                  <a:lnTo>
                    <a:pt x="68" y="60"/>
                  </a:lnTo>
                  <a:lnTo>
                    <a:pt x="69" y="61"/>
                  </a:lnTo>
                  <a:lnTo>
                    <a:pt x="69" y="64"/>
                  </a:lnTo>
                  <a:lnTo>
                    <a:pt x="69" y="67"/>
                  </a:lnTo>
                  <a:lnTo>
                    <a:pt x="69" y="68"/>
                  </a:lnTo>
                  <a:lnTo>
                    <a:pt x="69" y="70"/>
                  </a:lnTo>
                  <a:lnTo>
                    <a:pt x="70" y="71"/>
                  </a:lnTo>
                  <a:lnTo>
                    <a:pt x="72" y="72"/>
                  </a:lnTo>
                  <a:lnTo>
                    <a:pt x="73" y="72"/>
                  </a:lnTo>
                  <a:lnTo>
                    <a:pt x="75" y="72"/>
                  </a:lnTo>
                  <a:lnTo>
                    <a:pt x="75" y="72"/>
                  </a:lnTo>
                  <a:lnTo>
                    <a:pt x="75" y="72"/>
                  </a:lnTo>
                  <a:lnTo>
                    <a:pt x="76" y="72"/>
                  </a:lnTo>
                  <a:lnTo>
                    <a:pt x="77" y="71"/>
                  </a:lnTo>
                  <a:lnTo>
                    <a:pt x="77" y="71"/>
                  </a:lnTo>
                  <a:lnTo>
                    <a:pt x="77" y="70"/>
                  </a:lnTo>
                  <a:lnTo>
                    <a:pt x="77" y="65"/>
                  </a:lnTo>
                  <a:lnTo>
                    <a:pt x="77" y="64"/>
                  </a:lnTo>
                  <a:lnTo>
                    <a:pt x="77" y="64"/>
                  </a:lnTo>
                  <a:lnTo>
                    <a:pt x="79" y="61"/>
                  </a:lnTo>
                  <a:lnTo>
                    <a:pt x="80" y="60"/>
                  </a:lnTo>
                  <a:lnTo>
                    <a:pt x="80" y="60"/>
                  </a:lnTo>
                  <a:lnTo>
                    <a:pt x="81" y="60"/>
                  </a:lnTo>
                  <a:lnTo>
                    <a:pt x="86" y="59"/>
                  </a:lnTo>
                  <a:lnTo>
                    <a:pt x="86" y="57"/>
                  </a:lnTo>
                  <a:lnTo>
                    <a:pt x="87" y="57"/>
                  </a:lnTo>
                  <a:lnTo>
                    <a:pt x="88" y="60"/>
                  </a:lnTo>
                  <a:lnTo>
                    <a:pt x="95" y="68"/>
                  </a:lnTo>
                  <a:lnTo>
                    <a:pt x="98" y="70"/>
                  </a:lnTo>
                  <a:lnTo>
                    <a:pt x="105" y="71"/>
                  </a:lnTo>
                  <a:lnTo>
                    <a:pt x="106" y="71"/>
                  </a:lnTo>
                  <a:lnTo>
                    <a:pt x="108" y="71"/>
                  </a:lnTo>
                  <a:lnTo>
                    <a:pt x="109" y="70"/>
                  </a:lnTo>
                  <a:lnTo>
                    <a:pt x="115" y="64"/>
                  </a:lnTo>
                  <a:lnTo>
                    <a:pt x="115" y="64"/>
                  </a:lnTo>
                  <a:lnTo>
                    <a:pt x="116" y="64"/>
                  </a:lnTo>
                  <a:lnTo>
                    <a:pt x="117" y="64"/>
                  </a:lnTo>
                  <a:lnTo>
                    <a:pt x="120" y="64"/>
                  </a:lnTo>
                  <a:lnTo>
                    <a:pt x="124" y="64"/>
                  </a:lnTo>
                  <a:lnTo>
                    <a:pt x="124" y="64"/>
                  </a:lnTo>
                  <a:lnTo>
                    <a:pt x="126" y="64"/>
                  </a:lnTo>
                  <a:lnTo>
                    <a:pt x="126" y="61"/>
                  </a:lnTo>
                  <a:lnTo>
                    <a:pt x="127" y="56"/>
                  </a:lnTo>
                  <a:lnTo>
                    <a:pt x="127" y="56"/>
                  </a:lnTo>
                  <a:lnTo>
                    <a:pt x="127" y="52"/>
                  </a:lnTo>
                  <a:lnTo>
                    <a:pt x="127" y="50"/>
                  </a:lnTo>
                  <a:lnTo>
                    <a:pt x="128" y="49"/>
                  </a:lnTo>
                  <a:lnTo>
                    <a:pt x="133" y="49"/>
                  </a:lnTo>
                  <a:lnTo>
                    <a:pt x="135" y="49"/>
                  </a:lnTo>
                  <a:lnTo>
                    <a:pt x="138" y="47"/>
                  </a:lnTo>
                  <a:lnTo>
                    <a:pt x="140" y="47"/>
                  </a:lnTo>
                  <a:lnTo>
                    <a:pt x="141" y="47"/>
                  </a:lnTo>
                  <a:lnTo>
                    <a:pt x="145" y="50"/>
                  </a:lnTo>
                  <a:lnTo>
                    <a:pt x="151" y="50"/>
                  </a:lnTo>
                  <a:lnTo>
                    <a:pt x="152" y="50"/>
                  </a:lnTo>
                  <a:lnTo>
                    <a:pt x="152" y="52"/>
                  </a:lnTo>
                  <a:lnTo>
                    <a:pt x="153" y="53"/>
                  </a:lnTo>
                  <a:lnTo>
                    <a:pt x="153" y="53"/>
                  </a:lnTo>
                  <a:lnTo>
                    <a:pt x="153" y="59"/>
                  </a:lnTo>
                  <a:lnTo>
                    <a:pt x="153" y="59"/>
                  </a:lnTo>
                  <a:lnTo>
                    <a:pt x="155" y="59"/>
                  </a:lnTo>
                  <a:lnTo>
                    <a:pt x="155" y="60"/>
                  </a:lnTo>
                  <a:lnTo>
                    <a:pt x="156" y="61"/>
                  </a:lnTo>
                  <a:lnTo>
                    <a:pt x="158" y="61"/>
                  </a:lnTo>
                  <a:lnTo>
                    <a:pt x="159" y="61"/>
                  </a:lnTo>
                  <a:lnTo>
                    <a:pt x="159" y="63"/>
                  </a:lnTo>
                  <a:lnTo>
                    <a:pt x="160" y="64"/>
                  </a:lnTo>
                  <a:lnTo>
                    <a:pt x="159" y="65"/>
                  </a:lnTo>
                  <a:lnTo>
                    <a:pt x="159" y="67"/>
                  </a:lnTo>
                  <a:lnTo>
                    <a:pt x="158" y="67"/>
                  </a:lnTo>
                  <a:lnTo>
                    <a:pt x="158" y="70"/>
                  </a:lnTo>
                  <a:lnTo>
                    <a:pt x="159" y="71"/>
                  </a:lnTo>
                  <a:lnTo>
                    <a:pt x="160" y="72"/>
                  </a:lnTo>
                  <a:lnTo>
                    <a:pt x="160" y="72"/>
                  </a:lnTo>
                  <a:lnTo>
                    <a:pt x="160" y="74"/>
                  </a:lnTo>
                  <a:lnTo>
                    <a:pt x="160" y="75"/>
                  </a:lnTo>
                  <a:lnTo>
                    <a:pt x="160" y="76"/>
                  </a:lnTo>
                  <a:lnTo>
                    <a:pt x="160" y="78"/>
                  </a:lnTo>
                  <a:lnTo>
                    <a:pt x="162" y="78"/>
                  </a:lnTo>
                  <a:lnTo>
                    <a:pt x="163" y="78"/>
                  </a:lnTo>
                  <a:lnTo>
                    <a:pt x="169" y="76"/>
                  </a:lnTo>
                  <a:lnTo>
                    <a:pt x="174" y="75"/>
                  </a:lnTo>
                  <a:lnTo>
                    <a:pt x="177" y="76"/>
                  </a:lnTo>
                  <a:lnTo>
                    <a:pt x="178" y="75"/>
                  </a:lnTo>
                  <a:lnTo>
                    <a:pt x="181" y="74"/>
                  </a:lnTo>
                  <a:lnTo>
                    <a:pt x="182" y="70"/>
                  </a:lnTo>
                  <a:lnTo>
                    <a:pt x="182" y="70"/>
                  </a:lnTo>
                  <a:lnTo>
                    <a:pt x="184" y="67"/>
                  </a:lnTo>
                  <a:lnTo>
                    <a:pt x="184" y="59"/>
                  </a:lnTo>
                  <a:lnTo>
                    <a:pt x="184" y="57"/>
                  </a:lnTo>
                  <a:lnTo>
                    <a:pt x="185" y="56"/>
                  </a:lnTo>
                  <a:lnTo>
                    <a:pt x="185" y="56"/>
                  </a:lnTo>
                  <a:lnTo>
                    <a:pt x="187" y="53"/>
                  </a:lnTo>
                  <a:lnTo>
                    <a:pt x="187" y="52"/>
                  </a:lnTo>
                  <a:lnTo>
                    <a:pt x="187" y="50"/>
                  </a:lnTo>
                  <a:lnTo>
                    <a:pt x="187" y="49"/>
                  </a:lnTo>
                  <a:lnTo>
                    <a:pt x="187" y="47"/>
                  </a:lnTo>
                  <a:lnTo>
                    <a:pt x="188" y="47"/>
                  </a:lnTo>
                  <a:lnTo>
                    <a:pt x="188" y="46"/>
                  </a:lnTo>
                  <a:lnTo>
                    <a:pt x="193" y="45"/>
                  </a:lnTo>
                  <a:lnTo>
                    <a:pt x="196" y="45"/>
                  </a:lnTo>
                  <a:lnTo>
                    <a:pt x="198" y="45"/>
                  </a:lnTo>
                  <a:lnTo>
                    <a:pt x="199" y="45"/>
                  </a:lnTo>
                  <a:lnTo>
                    <a:pt x="205" y="46"/>
                  </a:lnTo>
                  <a:lnTo>
                    <a:pt x="206" y="47"/>
                  </a:lnTo>
                  <a:lnTo>
                    <a:pt x="207" y="47"/>
                  </a:lnTo>
                  <a:lnTo>
                    <a:pt x="209" y="46"/>
                  </a:lnTo>
                  <a:lnTo>
                    <a:pt x="209" y="46"/>
                  </a:lnTo>
                  <a:lnTo>
                    <a:pt x="210" y="45"/>
                  </a:lnTo>
                  <a:lnTo>
                    <a:pt x="211" y="45"/>
                  </a:lnTo>
                  <a:lnTo>
                    <a:pt x="213" y="42"/>
                  </a:lnTo>
                  <a:lnTo>
                    <a:pt x="214" y="39"/>
                  </a:lnTo>
                  <a:lnTo>
                    <a:pt x="214" y="39"/>
                  </a:lnTo>
                  <a:lnTo>
                    <a:pt x="214" y="38"/>
                  </a:lnTo>
                  <a:lnTo>
                    <a:pt x="216" y="35"/>
                  </a:lnTo>
                  <a:lnTo>
                    <a:pt x="216" y="34"/>
                  </a:lnTo>
                  <a:lnTo>
                    <a:pt x="216" y="31"/>
                  </a:lnTo>
                  <a:lnTo>
                    <a:pt x="216" y="31"/>
                  </a:lnTo>
                  <a:lnTo>
                    <a:pt x="218" y="25"/>
                  </a:lnTo>
                  <a:lnTo>
                    <a:pt x="221" y="21"/>
                  </a:lnTo>
                  <a:lnTo>
                    <a:pt x="221" y="20"/>
                  </a:lnTo>
                  <a:lnTo>
                    <a:pt x="223" y="14"/>
                  </a:lnTo>
                  <a:lnTo>
                    <a:pt x="223" y="10"/>
                  </a:lnTo>
                  <a:lnTo>
                    <a:pt x="223" y="9"/>
                  </a:lnTo>
                  <a:lnTo>
                    <a:pt x="224" y="9"/>
                  </a:lnTo>
                  <a:lnTo>
                    <a:pt x="224" y="9"/>
                  </a:lnTo>
                  <a:lnTo>
                    <a:pt x="225" y="7"/>
                  </a:lnTo>
                  <a:lnTo>
                    <a:pt x="227" y="7"/>
                  </a:lnTo>
                  <a:lnTo>
                    <a:pt x="232" y="6"/>
                  </a:lnTo>
                  <a:lnTo>
                    <a:pt x="243" y="6"/>
                  </a:lnTo>
                  <a:lnTo>
                    <a:pt x="245" y="6"/>
                  </a:lnTo>
                  <a:lnTo>
                    <a:pt x="252" y="0"/>
                  </a:lnTo>
                  <a:lnTo>
                    <a:pt x="253" y="0"/>
                  </a:lnTo>
                  <a:lnTo>
                    <a:pt x="257" y="0"/>
                  </a:lnTo>
                  <a:lnTo>
                    <a:pt x="257" y="0"/>
                  </a:lnTo>
                  <a:lnTo>
                    <a:pt x="258" y="0"/>
                  </a:lnTo>
                  <a:lnTo>
                    <a:pt x="260" y="0"/>
                  </a:lnTo>
                  <a:lnTo>
                    <a:pt x="260" y="0"/>
                  </a:lnTo>
                  <a:lnTo>
                    <a:pt x="261" y="2"/>
                  </a:lnTo>
                  <a:lnTo>
                    <a:pt x="261" y="3"/>
                  </a:lnTo>
                  <a:lnTo>
                    <a:pt x="258" y="5"/>
                  </a:lnTo>
                  <a:lnTo>
                    <a:pt x="257" y="5"/>
                  </a:lnTo>
                  <a:lnTo>
                    <a:pt x="256" y="5"/>
                  </a:lnTo>
                  <a:lnTo>
                    <a:pt x="254" y="6"/>
                  </a:lnTo>
                  <a:lnTo>
                    <a:pt x="254" y="6"/>
                  </a:lnTo>
                  <a:lnTo>
                    <a:pt x="254" y="9"/>
                  </a:lnTo>
                  <a:lnTo>
                    <a:pt x="254" y="10"/>
                  </a:lnTo>
                  <a:lnTo>
                    <a:pt x="253" y="11"/>
                  </a:lnTo>
                  <a:lnTo>
                    <a:pt x="253" y="14"/>
                  </a:lnTo>
                  <a:lnTo>
                    <a:pt x="254" y="17"/>
                  </a:lnTo>
                  <a:lnTo>
                    <a:pt x="254" y="20"/>
                  </a:lnTo>
                  <a:lnTo>
                    <a:pt x="253" y="28"/>
                  </a:lnTo>
                  <a:lnTo>
                    <a:pt x="253" y="34"/>
                  </a:lnTo>
                  <a:lnTo>
                    <a:pt x="254" y="36"/>
                  </a:lnTo>
                  <a:lnTo>
                    <a:pt x="253" y="38"/>
                  </a:lnTo>
                  <a:lnTo>
                    <a:pt x="254" y="39"/>
                  </a:lnTo>
                  <a:lnTo>
                    <a:pt x="253" y="39"/>
                  </a:lnTo>
                  <a:lnTo>
                    <a:pt x="253" y="42"/>
                  </a:lnTo>
                  <a:lnTo>
                    <a:pt x="253" y="43"/>
                  </a:lnTo>
                  <a:lnTo>
                    <a:pt x="254" y="43"/>
                  </a:lnTo>
                  <a:lnTo>
                    <a:pt x="254" y="43"/>
                  </a:lnTo>
                  <a:lnTo>
                    <a:pt x="256" y="39"/>
                  </a:lnTo>
                  <a:lnTo>
                    <a:pt x="257" y="39"/>
                  </a:lnTo>
                  <a:lnTo>
                    <a:pt x="257" y="39"/>
                  </a:lnTo>
                  <a:lnTo>
                    <a:pt x="263" y="39"/>
                  </a:lnTo>
                  <a:lnTo>
                    <a:pt x="264" y="39"/>
                  </a:lnTo>
                  <a:lnTo>
                    <a:pt x="265" y="39"/>
                  </a:lnTo>
                  <a:lnTo>
                    <a:pt x="265" y="38"/>
                  </a:lnTo>
                  <a:lnTo>
                    <a:pt x="267" y="36"/>
                  </a:lnTo>
                  <a:lnTo>
                    <a:pt x="268" y="36"/>
                  </a:lnTo>
                  <a:lnTo>
                    <a:pt x="270" y="39"/>
                  </a:lnTo>
                  <a:lnTo>
                    <a:pt x="271" y="39"/>
                  </a:lnTo>
                  <a:lnTo>
                    <a:pt x="272" y="39"/>
                  </a:lnTo>
                  <a:lnTo>
                    <a:pt x="275" y="39"/>
                  </a:lnTo>
                  <a:lnTo>
                    <a:pt x="276" y="41"/>
                  </a:lnTo>
                  <a:lnTo>
                    <a:pt x="278" y="42"/>
                  </a:lnTo>
                  <a:lnTo>
                    <a:pt x="279" y="43"/>
                  </a:lnTo>
                  <a:lnTo>
                    <a:pt x="279" y="45"/>
                  </a:lnTo>
                  <a:lnTo>
                    <a:pt x="276" y="47"/>
                  </a:lnTo>
                  <a:lnTo>
                    <a:pt x="283" y="54"/>
                  </a:lnTo>
                  <a:lnTo>
                    <a:pt x="289" y="59"/>
                  </a:lnTo>
                  <a:lnTo>
                    <a:pt x="290" y="60"/>
                  </a:lnTo>
                  <a:lnTo>
                    <a:pt x="290" y="60"/>
                  </a:lnTo>
                  <a:lnTo>
                    <a:pt x="293" y="61"/>
                  </a:lnTo>
                  <a:lnTo>
                    <a:pt x="293" y="63"/>
                  </a:lnTo>
                  <a:lnTo>
                    <a:pt x="294" y="63"/>
                  </a:lnTo>
                  <a:lnTo>
                    <a:pt x="294" y="64"/>
                  </a:lnTo>
                  <a:lnTo>
                    <a:pt x="296" y="64"/>
                  </a:lnTo>
                  <a:lnTo>
                    <a:pt x="297" y="64"/>
                  </a:lnTo>
                  <a:lnTo>
                    <a:pt x="300" y="64"/>
                  </a:lnTo>
                  <a:lnTo>
                    <a:pt x="301" y="64"/>
                  </a:lnTo>
                  <a:lnTo>
                    <a:pt x="304" y="65"/>
                  </a:lnTo>
                  <a:lnTo>
                    <a:pt x="307" y="70"/>
                  </a:lnTo>
                  <a:lnTo>
                    <a:pt x="310" y="70"/>
                  </a:lnTo>
                  <a:lnTo>
                    <a:pt x="314" y="71"/>
                  </a:lnTo>
                  <a:lnTo>
                    <a:pt x="318" y="71"/>
                  </a:lnTo>
                  <a:lnTo>
                    <a:pt x="321" y="72"/>
                  </a:lnTo>
                  <a:lnTo>
                    <a:pt x="325" y="74"/>
                  </a:lnTo>
                  <a:lnTo>
                    <a:pt x="329" y="75"/>
                  </a:lnTo>
                  <a:lnTo>
                    <a:pt x="333" y="81"/>
                  </a:lnTo>
                  <a:lnTo>
                    <a:pt x="337" y="82"/>
                  </a:lnTo>
                  <a:lnTo>
                    <a:pt x="348" y="86"/>
                  </a:lnTo>
                  <a:lnTo>
                    <a:pt x="350" y="88"/>
                  </a:lnTo>
                  <a:lnTo>
                    <a:pt x="350" y="90"/>
                  </a:lnTo>
                  <a:lnTo>
                    <a:pt x="350" y="93"/>
                  </a:lnTo>
                  <a:lnTo>
                    <a:pt x="351" y="94"/>
                  </a:lnTo>
                  <a:lnTo>
                    <a:pt x="354" y="100"/>
                  </a:lnTo>
                  <a:lnTo>
                    <a:pt x="355" y="106"/>
                  </a:lnTo>
                  <a:lnTo>
                    <a:pt x="355" y="107"/>
                  </a:lnTo>
                  <a:lnTo>
                    <a:pt x="355" y="110"/>
                  </a:lnTo>
                  <a:lnTo>
                    <a:pt x="358" y="114"/>
                  </a:lnTo>
                  <a:lnTo>
                    <a:pt x="358" y="115"/>
                  </a:lnTo>
                  <a:lnTo>
                    <a:pt x="359" y="117"/>
                  </a:lnTo>
                  <a:lnTo>
                    <a:pt x="359" y="118"/>
                  </a:lnTo>
                  <a:lnTo>
                    <a:pt x="361" y="125"/>
                  </a:lnTo>
                  <a:lnTo>
                    <a:pt x="362" y="130"/>
                  </a:lnTo>
                  <a:lnTo>
                    <a:pt x="364" y="133"/>
                  </a:lnTo>
                  <a:lnTo>
                    <a:pt x="364" y="133"/>
                  </a:lnTo>
                  <a:lnTo>
                    <a:pt x="362" y="135"/>
                  </a:lnTo>
                  <a:lnTo>
                    <a:pt x="362" y="136"/>
                  </a:lnTo>
                  <a:lnTo>
                    <a:pt x="362" y="137"/>
                  </a:lnTo>
                  <a:lnTo>
                    <a:pt x="364" y="137"/>
                  </a:lnTo>
                  <a:lnTo>
                    <a:pt x="365" y="139"/>
                  </a:lnTo>
                  <a:lnTo>
                    <a:pt x="366" y="141"/>
                  </a:lnTo>
                  <a:lnTo>
                    <a:pt x="366" y="143"/>
                  </a:lnTo>
                  <a:lnTo>
                    <a:pt x="366" y="144"/>
                  </a:lnTo>
                  <a:lnTo>
                    <a:pt x="368" y="146"/>
                  </a:lnTo>
                  <a:lnTo>
                    <a:pt x="371" y="147"/>
                  </a:lnTo>
                  <a:lnTo>
                    <a:pt x="371" y="148"/>
                  </a:lnTo>
                  <a:lnTo>
                    <a:pt x="372" y="150"/>
                  </a:lnTo>
                  <a:lnTo>
                    <a:pt x="372" y="155"/>
                  </a:lnTo>
                  <a:lnTo>
                    <a:pt x="372" y="159"/>
                  </a:lnTo>
                  <a:lnTo>
                    <a:pt x="372" y="158"/>
                  </a:lnTo>
                  <a:lnTo>
                    <a:pt x="371" y="158"/>
                  </a:lnTo>
                  <a:lnTo>
                    <a:pt x="371" y="158"/>
                  </a:lnTo>
                  <a:lnTo>
                    <a:pt x="371" y="159"/>
                  </a:lnTo>
                  <a:lnTo>
                    <a:pt x="373" y="164"/>
                  </a:lnTo>
                  <a:lnTo>
                    <a:pt x="375" y="166"/>
                  </a:lnTo>
                  <a:lnTo>
                    <a:pt x="377" y="171"/>
                  </a:lnTo>
                  <a:lnTo>
                    <a:pt x="377" y="172"/>
                  </a:lnTo>
                  <a:lnTo>
                    <a:pt x="383" y="179"/>
                  </a:lnTo>
                  <a:lnTo>
                    <a:pt x="383" y="180"/>
                  </a:lnTo>
                  <a:lnTo>
                    <a:pt x="384" y="183"/>
                  </a:lnTo>
                  <a:lnTo>
                    <a:pt x="386" y="186"/>
                  </a:lnTo>
                  <a:lnTo>
                    <a:pt x="386" y="194"/>
                  </a:lnTo>
                  <a:lnTo>
                    <a:pt x="387" y="195"/>
                  </a:lnTo>
                  <a:lnTo>
                    <a:pt x="387" y="197"/>
                  </a:lnTo>
                  <a:lnTo>
                    <a:pt x="388" y="198"/>
                  </a:lnTo>
                  <a:lnTo>
                    <a:pt x="390" y="200"/>
                  </a:lnTo>
                  <a:lnTo>
                    <a:pt x="391" y="200"/>
                  </a:lnTo>
                  <a:lnTo>
                    <a:pt x="393" y="200"/>
                  </a:lnTo>
                  <a:lnTo>
                    <a:pt x="394" y="201"/>
                  </a:lnTo>
                  <a:lnTo>
                    <a:pt x="394" y="202"/>
                  </a:lnTo>
                  <a:lnTo>
                    <a:pt x="393" y="204"/>
                  </a:lnTo>
                  <a:lnTo>
                    <a:pt x="393" y="204"/>
                  </a:lnTo>
                  <a:lnTo>
                    <a:pt x="393" y="205"/>
                  </a:lnTo>
                  <a:lnTo>
                    <a:pt x="393" y="205"/>
                  </a:lnTo>
                  <a:lnTo>
                    <a:pt x="393" y="208"/>
                  </a:lnTo>
                  <a:lnTo>
                    <a:pt x="393" y="208"/>
                  </a:lnTo>
                  <a:lnTo>
                    <a:pt x="393" y="208"/>
                  </a:lnTo>
                  <a:lnTo>
                    <a:pt x="397" y="212"/>
                  </a:lnTo>
                  <a:lnTo>
                    <a:pt x="398" y="215"/>
                  </a:lnTo>
                  <a:lnTo>
                    <a:pt x="398" y="219"/>
                  </a:lnTo>
                  <a:lnTo>
                    <a:pt x="400" y="219"/>
                  </a:lnTo>
                  <a:lnTo>
                    <a:pt x="400" y="220"/>
                  </a:lnTo>
                  <a:lnTo>
                    <a:pt x="401" y="224"/>
                  </a:lnTo>
                  <a:lnTo>
                    <a:pt x="401" y="227"/>
                  </a:lnTo>
                  <a:lnTo>
                    <a:pt x="401" y="227"/>
                  </a:lnTo>
                  <a:lnTo>
                    <a:pt x="402" y="227"/>
                  </a:lnTo>
                  <a:lnTo>
                    <a:pt x="404" y="227"/>
                  </a:lnTo>
                  <a:lnTo>
                    <a:pt x="406" y="227"/>
                  </a:lnTo>
                  <a:lnTo>
                    <a:pt x="406" y="229"/>
                  </a:lnTo>
                  <a:lnTo>
                    <a:pt x="406" y="233"/>
                  </a:lnTo>
                  <a:lnTo>
                    <a:pt x="406" y="234"/>
                  </a:lnTo>
                  <a:lnTo>
                    <a:pt x="408" y="247"/>
                  </a:lnTo>
                  <a:lnTo>
                    <a:pt x="408" y="251"/>
                  </a:lnTo>
                  <a:lnTo>
                    <a:pt x="405" y="255"/>
                  </a:lnTo>
                  <a:lnTo>
                    <a:pt x="404" y="256"/>
                  </a:lnTo>
                  <a:lnTo>
                    <a:pt x="404" y="260"/>
                  </a:lnTo>
                  <a:lnTo>
                    <a:pt x="404" y="263"/>
                  </a:lnTo>
                  <a:lnTo>
                    <a:pt x="404" y="263"/>
                  </a:lnTo>
                  <a:lnTo>
                    <a:pt x="402" y="262"/>
                  </a:lnTo>
                  <a:lnTo>
                    <a:pt x="402" y="260"/>
                  </a:lnTo>
                  <a:lnTo>
                    <a:pt x="402" y="260"/>
                  </a:lnTo>
                  <a:lnTo>
                    <a:pt x="402" y="260"/>
                  </a:lnTo>
                  <a:lnTo>
                    <a:pt x="401" y="262"/>
                  </a:lnTo>
                  <a:lnTo>
                    <a:pt x="401" y="263"/>
                  </a:lnTo>
                  <a:lnTo>
                    <a:pt x="404" y="266"/>
                  </a:lnTo>
                  <a:lnTo>
                    <a:pt x="408" y="266"/>
                  </a:lnTo>
                  <a:lnTo>
                    <a:pt x="409" y="270"/>
                  </a:lnTo>
                  <a:lnTo>
                    <a:pt x="412" y="273"/>
                  </a:lnTo>
                  <a:lnTo>
                    <a:pt x="415" y="274"/>
                  </a:lnTo>
                  <a:lnTo>
                    <a:pt x="418" y="277"/>
                  </a:lnTo>
                  <a:lnTo>
                    <a:pt x="420" y="277"/>
                  </a:lnTo>
                  <a:lnTo>
                    <a:pt x="423" y="280"/>
                  </a:lnTo>
                  <a:lnTo>
                    <a:pt x="424" y="280"/>
                  </a:lnTo>
                  <a:lnTo>
                    <a:pt x="426" y="281"/>
                  </a:lnTo>
                  <a:lnTo>
                    <a:pt x="426" y="284"/>
                  </a:lnTo>
                  <a:lnTo>
                    <a:pt x="426" y="284"/>
                  </a:lnTo>
                  <a:lnTo>
                    <a:pt x="427" y="283"/>
                  </a:lnTo>
                  <a:lnTo>
                    <a:pt x="431" y="284"/>
                  </a:lnTo>
                  <a:lnTo>
                    <a:pt x="434" y="285"/>
                  </a:lnTo>
                  <a:lnTo>
                    <a:pt x="436" y="287"/>
                  </a:lnTo>
                  <a:lnTo>
                    <a:pt x="441" y="289"/>
                  </a:lnTo>
                  <a:lnTo>
                    <a:pt x="448" y="294"/>
                  </a:lnTo>
                  <a:lnTo>
                    <a:pt x="452" y="296"/>
                  </a:lnTo>
                  <a:lnTo>
                    <a:pt x="452" y="299"/>
                  </a:lnTo>
                  <a:lnTo>
                    <a:pt x="453" y="309"/>
                  </a:lnTo>
                  <a:lnTo>
                    <a:pt x="453" y="310"/>
                  </a:lnTo>
                  <a:lnTo>
                    <a:pt x="453" y="310"/>
                  </a:lnTo>
                  <a:lnTo>
                    <a:pt x="453" y="312"/>
                  </a:lnTo>
                  <a:lnTo>
                    <a:pt x="451" y="312"/>
                  </a:lnTo>
                  <a:lnTo>
                    <a:pt x="449" y="312"/>
                  </a:lnTo>
                  <a:lnTo>
                    <a:pt x="449" y="313"/>
                  </a:lnTo>
                  <a:lnTo>
                    <a:pt x="449" y="313"/>
                  </a:lnTo>
                  <a:lnTo>
                    <a:pt x="452" y="318"/>
                  </a:lnTo>
                  <a:lnTo>
                    <a:pt x="455" y="320"/>
                  </a:lnTo>
                  <a:lnTo>
                    <a:pt x="455" y="321"/>
                  </a:lnTo>
                  <a:lnTo>
                    <a:pt x="455" y="323"/>
                  </a:lnTo>
                  <a:lnTo>
                    <a:pt x="456" y="325"/>
                  </a:lnTo>
                  <a:lnTo>
                    <a:pt x="456" y="325"/>
                  </a:lnTo>
                  <a:lnTo>
                    <a:pt x="459" y="324"/>
                  </a:lnTo>
                  <a:lnTo>
                    <a:pt x="459" y="324"/>
                  </a:lnTo>
                  <a:lnTo>
                    <a:pt x="460" y="325"/>
                  </a:lnTo>
                  <a:lnTo>
                    <a:pt x="460" y="325"/>
                  </a:lnTo>
                  <a:lnTo>
                    <a:pt x="462" y="325"/>
                  </a:lnTo>
                  <a:lnTo>
                    <a:pt x="465" y="325"/>
                  </a:lnTo>
                  <a:lnTo>
                    <a:pt x="466" y="327"/>
                  </a:lnTo>
                  <a:lnTo>
                    <a:pt x="470" y="328"/>
                  </a:lnTo>
                  <a:lnTo>
                    <a:pt x="476" y="331"/>
                  </a:lnTo>
                  <a:lnTo>
                    <a:pt x="478" y="332"/>
                  </a:lnTo>
                  <a:lnTo>
                    <a:pt x="481" y="335"/>
                  </a:lnTo>
                  <a:lnTo>
                    <a:pt x="483" y="335"/>
                  </a:lnTo>
                  <a:lnTo>
                    <a:pt x="485" y="338"/>
                  </a:lnTo>
                  <a:lnTo>
                    <a:pt x="488" y="341"/>
                  </a:lnTo>
                  <a:lnTo>
                    <a:pt x="491" y="342"/>
                  </a:lnTo>
                  <a:lnTo>
                    <a:pt x="491" y="345"/>
                  </a:lnTo>
                  <a:lnTo>
                    <a:pt x="492" y="348"/>
                  </a:lnTo>
                  <a:lnTo>
                    <a:pt x="495" y="352"/>
                  </a:lnTo>
                  <a:lnTo>
                    <a:pt x="495" y="356"/>
                  </a:lnTo>
                  <a:lnTo>
                    <a:pt x="498" y="360"/>
                  </a:lnTo>
                  <a:lnTo>
                    <a:pt x="499" y="363"/>
                  </a:lnTo>
                  <a:lnTo>
                    <a:pt x="501" y="365"/>
                  </a:lnTo>
                  <a:lnTo>
                    <a:pt x="499" y="368"/>
                  </a:lnTo>
                  <a:lnTo>
                    <a:pt x="495" y="370"/>
                  </a:lnTo>
                  <a:lnTo>
                    <a:pt x="489" y="370"/>
                  </a:lnTo>
                  <a:lnTo>
                    <a:pt x="484" y="368"/>
                  </a:lnTo>
                  <a:lnTo>
                    <a:pt x="480" y="367"/>
                  </a:lnTo>
                  <a:lnTo>
                    <a:pt x="477" y="367"/>
                  </a:lnTo>
                  <a:lnTo>
                    <a:pt x="476" y="365"/>
                  </a:lnTo>
                  <a:lnTo>
                    <a:pt x="471" y="364"/>
                  </a:lnTo>
                  <a:lnTo>
                    <a:pt x="469" y="363"/>
                  </a:lnTo>
                  <a:lnTo>
                    <a:pt x="466" y="361"/>
                  </a:lnTo>
                  <a:lnTo>
                    <a:pt x="465" y="360"/>
                  </a:lnTo>
                  <a:lnTo>
                    <a:pt x="463" y="360"/>
                  </a:lnTo>
                  <a:lnTo>
                    <a:pt x="462" y="360"/>
                  </a:lnTo>
                  <a:lnTo>
                    <a:pt x="462" y="359"/>
                  </a:lnTo>
                  <a:lnTo>
                    <a:pt x="462" y="357"/>
                  </a:lnTo>
                  <a:lnTo>
                    <a:pt x="459" y="357"/>
                  </a:lnTo>
                  <a:lnTo>
                    <a:pt x="453" y="354"/>
                  </a:lnTo>
                  <a:lnTo>
                    <a:pt x="445" y="349"/>
                  </a:lnTo>
                  <a:lnTo>
                    <a:pt x="442" y="349"/>
                  </a:lnTo>
                  <a:lnTo>
                    <a:pt x="437" y="352"/>
                  </a:lnTo>
                  <a:lnTo>
                    <a:pt x="433" y="354"/>
                  </a:lnTo>
                  <a:lnTo>
                    <a:pt x="427" y="359"/>
                  </a:lnTo>
                  <a:lnTo>
                    <a:pt x="424" y="359"/>
                  </a:lnTo>
                  <a:lnTo>
                    <a:pt x="422" y="357"/>
                  </a:lnTo>
                  <a:lnTo>
                    <a:pt x="420" y="356"/>
                  </a:lnTo>
                  <a:lnTo>
                    <a:pt x="418" y="356"/>
                  </a:lnTo>
                  <a:lnTo>
                    <a:pt x="415" y="357"/>
                  </a:lnTo>
                  <a:lnTo>
                    <a:pt x="412" y="356"/>
                  </a:lnTo>
                  <a:lnTo>
                    <a:pt x="411" y="354"/>
                  </a:lnTo>
                  <a:lnTo>
                    <a:pt x="412" y="352"/>
                  </a:lnTo>
                  <a:lnTo>
                    <a:pt x="412" y="350"/>
                  </a:lnTo>
                  <a:lnTo>
                    <a:pt x="412" y="349"/>
                  </a:lnTo>
                  <a:lnTo>
                    <a:pt x="411" y="349"/>
                  </a:lnTo>
                  <a:lnTo>
                    <a:pt x="409" y="349"/>
                  </a:lnTo>
                  <a:lnTo>
                    <a:pt x="409" y="348"/>
                  </a:lnTo>
                  <a:lnTo>
                    <a:pt x="408" y="346"/>
                  </a:lnTo>
                  <a:lnTo>
                    <a:pt x="408" y="345"/>
                  </a:lnTo>
                  <a:lnTo>
                    <a:pt x="402" y="338"/>
                  </a:lnTo>
                  <a:lnTo>
                    <a:pt x="400" y="335"/>
                  </a:lnTo>
                  <a:lnTo>
                    <a:pt x="393" y="334"/>
                  </a:lnTo>
                  <a:lnTo>
                    <a:pt x="383" y="330"/>
                  </a:lnTo>
                  <a:lnTo>
                    <a:pt x="377" y="330"/>
                  </a:lnTo>
                  <a:lnTo>
                    <a:pt x="373" y="328"/>
                  </a:lnTo>
                  <a:lnTo>
                    <a:pt x="371" y="328"/>
                  </a:lnTo>
                  <a:lnTo>
                    <a:pt x="365" y="331"/>
                  </a:lnTo>
                  <a:lnTo>
                    <a:pt x="359" y="335"/>
                  </a:lnTo>
                  <a:lnTo>
                    <a:pt x="354" y="341"/>
                  </a:lnTo>
                  <a:lnTo>
                    <a:pt x="350" y="343"/>
                  </a:lnTo>
                  <a:lnTo>
                    <a:pt x="346" y="343"/>
                  </a:lnTo>
                  <a:lnTo>
                    <a:pt x="343" y="343"/>
                  </a:lnTo>
                  <a:lnTo>
                    <a:pt x="337" y="343"/>
                  </a:lnTo>
                  <a:lnTo>
                    <a:pt x="335" y="342"/>
                  </a:lnTo>
                  <a:lnTo>
                    <a:pt x="330" y="341"/>
                  </a:lnTo>
                  <a:lnTo>
                    <a:pt x="328" y="338"/>
                  </a:lnTo>
                  <a:lnTo>
                    <a:pt x="326" y="335"/>
                  </a:lnTo>
                  <a:lnTo>
                    <a:pt x="319" y="325"/>
                  </a:lnTo>
                  <a:lnTo>
                    <a:pt x="318" y="324"/>
                  </a:lnTo>
                  <a:lnTo>
                    <a:pt x="318" y="323"/>
                  </a:lnTo>
                  <a:lnTo>
                    <a:pt x="318" y="320"/>
                  </a:lnTo>
                  <a:lnTo>
                    <a:pt x="319" y="316"/>
                  </a:lnTo>
                  <a:lnTo>
                    <a:pt x="319" y="314"/>
                  </a:lnTo>
                  <a:lnTo>
                    <a:pt x="318" y="316"/>
                  </a:lnTo>
                  <a:lnTo>
                    <a:pt x="315" y="314"/>
                  </a:lnTo>
                  <a:lnTo>
                    <a:pt x="315" y="309"/>
                  </a:lnTo>
                  <a:lnTo>
                    <a:pt x="314" y="307"/>
                  </a:lnTo>
                  <a:lnTo>
                    <a:pt x="312" y="305"/>
                  </a:lnTo>
                  <a:lnTo>
                    <a:pt x="310" y="303"/>
                  </a:lnTo>
                  <a:lnTo>
                    <a:pt x="307" y="303"/>
                  </a:lnTo>
                  <a:lnTo>
                    <a:pt x="307" y="303"/>
                  </a:lnTo>
                  <a:lnTo>
                    <a:pt x="304" y="302"/>
                  </a:lnTo>
                  <a:lnTo>
                    <a:pt x="303" y="302"/>
                  </a:lnTo>
                  <a:lnTo>
                    <a:pt x="299" y="303"/>
                  </a:lnTo>
                  <a:lnTo>
                    <a:pt x="297" y="302"/>
                  </a:lnTo>
                  <a:lnTo>
                    <a:pt x="296" y="301"/>
                  </a:lnTo>
                  <a:lnTo>
                    <a:pt x="293" y="299"/>
                  </a:lnTo>
                  <a:lnTo>
                    <a:pt x="292" y="299"/>
                  </a:lnTo>
                  <a:lnTo>
                    <a:pt x="294" y="302"/>
                  </a:lnTo>
                  <a:lnTo>
                    <a:pt x="296" y="302"/>
                  </a:lnTo>
                  <a:lnTo>
                    <a:pt x="297" y="305"/>
                  </a:lnTo>
                  <a:lnTo>
                    <a:pt x="299" y="306"/>
                  </a:lnTo>
                  <a:lnTo>
                    <a:pt x="297" y="306"/>
                  </a:lnTo>
                  <a:lnTo>
                    <a:pt x="297" y="307"/>
                  </a:lnTo>
                  <a:lnTo>
                    <a:pt x="294" y="312"/>
                  </a:lnTo>
                  <a:lnTo>
                    <a:pt x="294" y="313"/>
                  </a:lnTo>
                  <a:lnTo>
                    <a:pt x="293" y="314"/>
                  </a:lnTo>
                  <a:lnTo>
                    <a:pt x="292" y="316"/>
                  </a:lnTo>
                  <a:lnTo>
                    <a:pt x="290" y="316"/>
                  </a:lnTo>
                  <a:lnTo>
                    <a:pt x="293" y="317"/>
                  </a:lnTo>
                  <a:lnTo>
                    <a:pt x="294" y="316"/>
                  </a:lnTo>
                  <a:lnTo>
                    <a:pt x="296" y="316"/>
                  </a:lnTo>
                  <a:lnTo>
                    <a:pt x="296" y="313"/>
                  </a:lnTo>
                  <a:lnTo>
                    <a:pt x="299" y="312"/>
                  </a:lnTo>
                  <a:lnTo>
                    <a:pt x="299" y="313"/>
                  </a:lnTo>
                  <a:lnTo>
                    <a:pt x="300" y="313"/>
                  </a:lnTo>
                  <a:lnTo>
                    <a:pt x="301" y="314"/>
                  </a:lnTo>
                  <a:lnTo>
                    <a:pt x="304" y="316"/>
                  </a:lnTo>
                  <a:lnTo>
                    <a:pt x="307" y="316"/>
                  </a:lnTo>
                  <a:lnTo>
                    <a:pt x="307" y="316"/>
                  </a:lnTo>
                  <a:lnTo>
                    <a:pt x="304" y="320"/>
                  </a:lnTo>
                  <a:lnTo>
                    <a:pt x="304" y="321"/>
                  </a:lnTo>
                  <a:lnTo>
                    <a:pt x="306" y="324"/>
                  </a:lnTo>
                  <a:lnTo>
                    <a:pt x="307" y="325"/>
                  </a:lnTo>
                  <a:lnTo>
                    <a:pt x="312" y="328"/>
                  </a:lnTo>
                  <a:lnTo>
                    <a:pt x="314" y="330"/>
                  </a:lnTo>
                  <a:lnTo>
                    <a:pt x="318" y="332"/>
                  </a:lnTo>
                  <a:lnTo>
                    <a:pt x="321" y="335"/>
                  </a:lnTo>
                  <a:lnTo>
                    <a:pt x="323" y="338"/>
                  </a:lnTo>
                  <a:lnTo>
                    <a:pt x="323" y="341"/>
                  </a:lnTo>
                  <a:lnTo>
                    <a:pt x="326" y="342"/>
                  </a:lnTo>
                  <a:lnTo>
                    <a:pt x="329" y="343"/>
                  </a:lnTo>
                  <a:lnTo>
                    <a:pt x="337" y="346"/>
                  </a:lnTo>
                  <a:lnTo>
                    <a:pt x="343" y="348"/>
                  </a:lnTo>
                  <a:lnTo>
                    <a:pt x="347" y="346"/>
                  </a:lnTo>
                  <a:lnTo>
                    <a:pt x="357" y="342"/>
                  </a:lnTo>
                  <a:lnTo>
                    <a:pt x="364" y="341"/>
                  </a:lnTo>
                  <a:lnTo>
                    <a:pt x="365" y="339"/>
                  </a:lnTo>
                  <a:lnTo>
                    <a:pt x="368" y="339"/>
                  </a:lnTo>
                  <a:lnTo>
                    <a:pt x="368" y="336"/>
                  </a:lnTo>
                  <a:lnTo>
                    <a:pt x="368" y="335"/>
                  </a:lnTo>
                  <a:lnTo>
                    <a:pt x="368" y="335"/>
                  </a:lnTo>
                  <a:lnTo>
                    <a:pt x="373" y="335"/>
                  </a:lnTo>
                  <a:lnTo>
                    <a:pt x="380" y="338"/>
                  </a:lnTo>
                  <a:lnTo>
                    <a:pt x="387" y="338"/>
                  </a:lnTo>
                  <a:lnTo>
                    <a:pt x="388" y="338"/>
                  </a:lnTo>
                  <a:lnTo>
                    <a:pt x="394" y="339"/>
                  </a:lnTo>
                  <a:lnTo>
                    <a:pt x="397" y="346"/>
                  </a:lnTo>
                  <a:lnTo>
                    <a:pt x="400" y="350"/>
                  </a:lnTo>
                  <a:lnTo>
                    <a:pt x="401" y="356"/>
                  </a:lnTo>
                  <a:lnTo>
                    <a:pt x="400" y="357"/>
                  </a:lnTo>
                  <a:lnTo>
                    <a:pt x="394" y="356"/>
                  </a:lnTo>
                  <a:lnTo>
                    <a:pt x="393" y="354"/>
                  </a:lnTo>
                  <a:lnTo>
                    <a:pt x="393" y="353"/>
                  </a:lnTo>
                  <a:lnTo>
                    <a:pt x="391" y="352"/>
                  </a:lnTo>
                  <a:lnTo>
                    <a:pt x="391" y="354"/>
                  </a:lnTo>
                  <a:lnTo>
                    <a:pt x="393" y="357"/>
                  </a:lnTo>
                  <a:lnTo>
                    <a:pt x="394" y="359"/>
                  </a:lnTo>
                  <a:lnTo>
                    <a:pt x="401" y="360"/>
                  </a:lnTo>
                  <a:lnTo>
                    <a:pt x="406" y="363"/>
                  </a:lnTo>
                  <a:lnTo>
                    <a:pt x="412" y="363"/>
                  </a:lnTo>
                  <a:lnTo>
                    <a:pt x="415" y="364"/>
                  </a:lnTo>
                  <a:lnTo>
                    <a:pt x="418" y="364"/>
                  </a:lnTo>
                  <a:lnTo>
                    <a:pt x="423" y="367"/>
                  </a:lnTo>
                  <a:lnTo>
                    <a:pt x="430" y="371"/>
                  </a:lnTo>
                  <a:lnTo>
                    <a:pt x="436" y="377"/>
                  </a:lnTo>
                  <a:lnTo>
                    <a:pt x="438" y="379"/>
                  </a:lnTo>
                  <a:lnTo>
                    <a:pt x="445" y="390"/>
                  </a:lnTo>
                  <a:lnTo>
                    <a:pt x="448" y="390"/>
                  </a:lnTo>
                  <a:lnTo>
                    <a:pt x="448" y="390"/>
                  </a:lnTo>
                  <a:close/>
                </a:path>
              </a:pathLst>
            </a:custGeom>
            <a:grpFill/>
            <a:ln w="12700">
              <a:solidFill>
                <a:schemeClr val="bg1">
                  <a:lumMod val="7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45" name="Freeform 31">
              <a:extLst>
                <a:ext uri="{FF2B5EF4-FFF2-40B4-BE49-F238E27FC236}">
                  <a16:creationId xmlns:a16="http://schemas.microsoft.com/office/drawing/2014/main" xmlns="" id="{60D2D3E7-2A00-44C5-A735-9E9AB413B91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361" y="2883"/>
              <a:ext cx="102" cy="122"/>
            </a:xfrm>
            <a:custGeom>
              <a:avLst/>
              <a:gdLst>
                <a:gd name="T0" fmla="*/ 87 w 102"/>
                <a:gd name="T1" fmla="*/ 57 h 122"/>
                <a:gd name="T2" fmla="*/ 85 w 102"/>
                <a:gd name="T3" fmla="*/ 50 h 122"/>
                <a:gd name="T4" fmla="*/ 91 w 102"/>
                <a:gd name="T5" fmla="*/ 50 h 122"/>
                <a:gd name="T6" fmla="*/ 91 w 102"/>
                <a:gd name="T7" fmla="*/ 56 h 122"/>
                <a:gd name="T8" fmla="*/ 90 w 102"/>
                <a:gd name="T9" fmla="*/ 59 h 122"/>
                <a:gd name="T10" fmla="*/ 80 w 102"/>
                <a:gd name="T11" fmla="*/ 54 h 122"/>
                <a:gd name="T12" fmla="*/ 65 w 102"/>
                <a:gd name="T13" fmla="*/ 42 h 122"/>
                <a:gd name="T14" fmla="*/ 69 w 102"/>
                <a:gd name="T15" fmla="*/ 42 h 122"/>
                <a:gd name="T16" fmla="*/ 80 w 102"/>
                <a:gd name="T17" fmla="*/ 47 h 122"/>
                <a:gd name="T18" fmla="*/ 83 w 102"/>
                <a:gd name="T19" fmla="*/ 53 h 122"/>
                <a:gd name="T20" fmla="*/ 44 w 102"/>
                <a:gd name="T21" fmla="*/ 36 h 122"/>
                <a:gd name="T22" fmla="*/ 52 w 102"/>
                <a:gd name="T23" fmla="*/ 45 h 122"/>
                <a:gd name="T24" fmla="*/ 73 w 102"/>
                <a:gd name="T25" fmla="*/ 56 h 122"/>
                <a:gd name="T26" fmla="*/ 91 w 102"/>
                <a:gd name="T27" fmla="*/ 78 h 122"/>
                <a:gd name="T28" fmla="*/ 99 w 102"/>
                <a:gd name="T29" fmla="*/ 103 h 122"/>
                <a:gd name="T30" fmla="*/ 79 w 102"/>
                <a:gd name="T31" fmla="*/ 106 h 122"/>
                <a:gd name="T32" fmla="*/ 56 w 102"/>
                <a:gd name="T33" fmla="*/ 111 h 122"/>
                <a:gd name="T34" fmla="*/ 44 w 102"/>
                <a:gd name="T35" fmla="*/ 119 h 122"/>
                <a:gd name="T36" fmla="*/ 36 w 102"/>
                <a:gd name="T37" fmla="*/ 118 h 122"/>
                <a:gd name="T38" fmla="*/ 33 w 102"/>
                <a:gd name="T39" fmla="*/ 112 h 122"/>
                <a:gd name="T40" fmla="*/ 29 w 102"/>
                <a:gd name="T41" fmla="*/ 111 h 122"/>
                <a:gd name="T42" fmla="*/ 25 w 102"/>
                <a:gd name="T43" fmla="*/ 111 h 122"/>
                <a:gd name="T44" fmla="*/ 22 w 102"/>
                <a:gd name="T45" fmla="*/ 107 h 122"/>
                <a:gd name="T46" fmla="*/ 19 w 102"/>
                <a:gd name="T47" fmla="*/ 106 h 122"/>
                <a:gd name="T48" fmla="*/ 18 w 102"/>
                <a:gd name="T49" fmla="*/ 108 h 122"/>
                <a:gd name="T50" fmla="*/ 15 w 102"/>
                <a:gd name="T51" fmla="*/ 108 h 122"/>
                <a:gd name="T52" fmla="*/ 11 w 102"/>
                <a:gd name="T53" fmla="*/ 107 h 122"/>
                <a:gd name="T54" fmla="*/ 12 w 102"/>
                <a:gd name="T55" fmla="*/ 103 h 122"/>
                <a:gd name="T56" fmla="*/ 11 w 102"/>
                <a:gd name="T57" fmla="*/ 100 h 122"/>
                <a:gd name="T58" fmla="*/ 12 w 102"/>
                <a:gd name="T59" fmla="*/ 97 h 122"/>
                <a:gd name="T60" fmla="*/ 11 w 102"/>
                <a:gd name="T61" fmla="*/ 92 h 122"/>
                <a:gd name="T62" fmla="*/ 11 w 102"/>
                <a:gd name="T63" fmla="*/ 89 h 122"/>
                <a:gd name="T64" fmla="*/ 8 w 102"/>
                <a:gd name="T65" fmla="*/ 88 h 122"/>
                <a:gd name="T66" fmla="*/ 2 w 102"/>
                <a:gd name="T67" fmla="*/ 82 h 122"/>
                <a:gd name="T68" fmla="*/ 0 w 102"/>
                <a:gd name="T69" fmla="*/ 75 h 122"/>
                <a:gd name="T70" fmla="*/ 2 w 102"/>
                <a:gd name="T71" fmla="*/ 75 h 122"/>
                <a:gd name="T72" fmla="*/ 16 w 102"/>
                <a:gd name="T73" fmla="*/ 74 h 122"/>
                <a:gd name="T74" fmla="*/ 19 w 102"/>
                <a:gd name="T75" fmla="*/ 71 h 122"/>
                <a:gd name="T76" fmla="*/ 18 w 102"/>
                <a:gd name="T77" fmla="*/ 61 h 122"/>
                <a:gd name="T78" fmla="*/ 22 w 102"/>
                <a:gd name="T79" fmla="*/ 60 h 122"/>
                <a:gd name="T80" fmla="*/ 25 w 102"/>
                <a:gd name="T81" fmla="*/ 59 h 122"/>
                <a:gd name="T82" fmla="*/ 25 w 102"/>
                <a:gd name="T83" fmla="*/ 56 h 122"/>
                <a:gd name="T84" fmla="*/ 25 w 102"/>
                <a:gd name="T85" fmla="*/ 47 h 122"/>
                <a:gd name="T86" fmla="*/ 29 w 102"/>
                <a:gd name="T87" fmla="*/ 42 h 122"/>
                <a:gd name="T88" fmla="*/ 32 w 102"/>
                <a:gd name="T89" fmla="*/ 39 h 122"/>
                <a:gd name="T90" fmla="*/ 36 w 102"/>
                <a:gd name="T91" fmla="*/ 38 h 122"/>
                <a:gd name="T92" fmla="*/ 41 w 102"/>
                <a:gd name="T93" fmla="*/ 36 h 122"/>
                <a:gd name="T94" fmla="*/ 95 w 102"/>
                <a:gd name="T95" fmla="*/ 41 h 122"/>
                <a:gd name="T96" fmla="*/ 83 w 102"/>
                <a:gd name="T97" fmla="*/ 39 h 122"/>
                <a:gd name="T98" fmla="*/ 74 w 102"/>
                <a:gd name="T99" fmla="*/ 35 h 122"/>
                <a:gd name="T100" fmla="*/ 61 w 102"/>
                <a:gd name="T101" fmla="*/ 31 h 122"/>
                <a:gd name="T102" fmla="*/ 49 w 102"/>
                <a:gd name="T103" fmla="*/ 24 h 122"/>
                <a:gd name="T104" fmla="*/ 41 w 102"/>
                <a:gd name="T105" fmla="*/ 20 h 122"/>
                <a:gd name="T106" fmla="*/ 33 w 102"/>
                <a:gd name="T107" fmla="*/ 11 h 122"/>
                <a:gd name="T108" fmla="*/ 29 w 102"/>
                <a:gd name="T109" fmla="*/ 6 h 122"/>
                <a:gd name="T110" fmla="*/ 33 w 102"/>
                <a:gd name="T111" fmla="*/ 0 h 122"/>
                <a:gd name="T112" fmla="*/ 45 w 102"/>
                <a:gd name="T113" fmla="*/ 3 h 122"/>
                <a:gd name="T114" fmla="*/ 55 w 102"/>
                <a:gd name="T115" fmla="*/ 7 h 122"/>
                <a:gd name="T116" fmla="*/ 63 w 102"/>
                <a:gd name="T117" fmla="*/ 14 h 122"/>
                <a:gd name="T118" fmla="*/ 70 w 102"/>
                <a:gd name="T119" fmla="*/ 18 h 122"/>
                <a:gd name="T120" fmla="*/ 88 w 102"/>
                <a:gd name="T121" fmla="*/ 25 h 122"/>
                <a:gd name="T122" fmla="*/ 102 w 102"/>
                <a:gd name="T123" fmla="*/ 36 h 122"/>
                <a:gd name="T124" fmla="*/ 95 w 102"/>
                <a:gd name="T125" fmla="*/ 41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2" h="122">
                  <a:moveTo>
                    <a:pt x="90" y="59"/>
                  </a:moveTo>
                  <a:lnTo>
                    <a:pt x="88" y="59"/>
                  </a:lnTo>
                  <a:lnTo>
                    <a:pt x="87" y="57"/>
                  </a:lnTo>
                  <a:lnTo>
                    <a:pt x="85" y="56"/>
                  </a:lnTo>
                  <a:lnTo>
                    <a:pt x="84" y="50"/>
                  </a:lnTo>
                  <a:lnTo>
                    <a:pt x="85" y="50"/>
                  </a:lnTo>
                  <a:lnTo>
                    <a:pt x="88" y="50"/>
                  </a:lnTo>
                  <a:lnTo>
                    <a:pt x="90" y="50"/>
                  </a:lnTo>
                  <a:lnTo>
                    <a:pt x="91" y="50"/>
                  </a:lnTo>
                  <a:lnTo>
                    <a:pt x="91" y="52"/>
                  </a:lnTo>
                  <a:lnTo>
                    <a:pt x="92" y="53"/>
                  </a:lnTo>
                  <a:lnTo>
                    <a:pt x="91" y="56"/>
                  </a:lnTo>
                  <a:lnTo>
                    <a:pt x="91" y="57"/>
                  </a:lnTo>
                  <a:lnTo>
                    <a:pt x="90" y="59"/>
                  </a:lnTo>
                  <a:lnTo>
                    <a:pt x="90" y="59"/>
                  </a:lnTo>
                  <a:close/>
                  <a:moveTo>
                    <a:pt x="83" y="54"/>
                  </a:moveTo>
                  <a:lnTo>
                    <a:pt x="81" y="56"/>
                  </a:lnTo>
                  <a:lnTo>
                    <a:pt x="80" y="54"/>
                  </a:lnTo>
                  <a:lnTo>
                    <a:pt x="77" y="52"/>
                  </a:lnTo>
                  <a:lnTo>
                    <a:pt x="66" y="43"/>
                  </a:lnTo>
                  <a:lnTo>
                    <a:pt x="65" y="42"/>
                  </a:lnTo>
                  <a:lnTo>
                    <a:pt x="66" y="42"/>
                  </a:lnTo>
                  <a:lnTo>
                    <a:pt x="66" y="42"/>
                  </a:lnTo>
                  <a:lnTo>
                    <a:pt x="69" y="42"/>
                  </a:lnTo>
                  <a:lnTo>
                    <a:pt x="74" y="45"/>
                  </a:lnTo>
                  <a:lnTo>
                    <a:pt x="77" y="46"/>
                  </a:lnTo>
                  <a:lnTo>
                    <a:pt x="80" y="47"/>
                  </a:lnTo>
                  <a:lnTo>
                    <a:pt x="81" y="50"/>
                  </a:lnTo>
                  <a:lnTo>
                    <a:pt x="83" y="52"/>
                  </a:lnTo>
                  <a:lnTo>
                    <a:pt x="83" y="53"/>
                  </a:lnTo>
                  <a:lnTo>
                    <a:pt x="83" y="54"/>
                  </a:lnTo>
                  <a:lnTo>
                    <a:pt x="83" y="54"/>
                  </a:lnTo>
                  <a:close/>
                  <a:moveTo>
                    <a:pt x="44" y="36"/>
                  </a:moveTo>
                  <a:lnTo>
                    <a:pt x="45" y="39"/>
                  </a:lnTo>
                  <a:lnTo>
                    <a:pt x="49" y="42"/>
                  </a:lnTo>
                  <a:lnTo>
                    <a:pt x="52" y="45"/>
                  </a:lnTo>
                  <a:lnTo>
                    <a:pt x="62" y="50"/>
                  </a:lnTo>
                  <a:lnTo>
                    <a:pt x="69" y="53"/>
                  </a:lnTo>
                  <a:lnTo>
                    <a:pt x="73" y="56"/>
                  </a:lnTo>
                  <a:lnTo>
                    <a:pt x="77" y="59"/>
                  </a:lnTo>
                  <a:lnTo>
                    <a:pt x="83" y="67"/>
                  </a:lnTo>
                  <a:lnTo>
                    <a:pt x="91" y="78"/>
                  </a:lnTo>
                  <a:lnTo>
                    <a:pt x="98" y="92"/>
                  </a:lnTo>
                  <a:lnTo>
                    <a:pt x="101" y="97"/>
                  </a:lnTo>
                  <a:lnTo>
                    <a:pt x="99" y="103"/>
                  </a:lnTo>
                  <a:lnTo>
                    <a:pt x="94" y="104"/>
                  </a:lnTo>
                  <a:lnTo>
                    <a:pt x="85" y="104"/>
                  </a:lnTo>
                  <a:lnTo>
                    <a:pt x="79" y="106"/>
                  </a:lnTo>
                  <a:lnTo>
                    <a:pt x="69" y="106"/>
                  </a:lnTo>
                  <a:lnTo>
                    <a:pt x="62" y="108"/>
                  </a:lnTo>
                  <a:lnTo>
                    <a:pt x="56" y="111"/>
                  </a:lnTo>
                  <a:lnTo>
                    <a:pt x="54" y="111"/>
                  </a:lnTo>
                  <a:lnTo>
                    <a:pt x="49" y="114"/>
                  </a:lnTo>
                  <a:lnTo>
                    <a:pt x="44" y="119"/>
                  </a:lnTo>
                  <a:lnTo>
                    <a:pt x="43" y="121"/>
                  </a:lnTo>
                  <a:lnTo>
                    <a:pt x="37" y="122"/>
                  </a:lnTo>
                  <a:lnTo>
                    <a:pt x="36" y="118"/>
                  </a:lnTo>
                  <a:lnTo>
                    <a:pt x="36" y="117"/>
                  </a:lnTo>
                  <a:lnTo>
                    <a:pt x="34" y="114"/>
                  </a:lnTo>
                  <a:lnTo>
                    <a:pt x="33" y="112"/>
                  </a:lnTo>
                  <a:lnTo>
                    <a:pt x="32" y="112"/>
                  </a:lnTo>
                  <a:lnTo>
                    <a:pt x="30" y="111"/>
                  </a:lnTo>
                  <a:lnTo>
                    <a:pt x="29" y="111"/>
                  </a:lnTo>
                  <a:lnTo>
                    <a:pt x="27" y="111"/>
                  </a:lnTo>
                  <a:lnTo>
                    <a:pt x="26" y="111"/>
                  </a:lnTo>
                  <a:lnTo>
                    <a:pt x="25" y="111"/>
                  </a:lnTo>
                  <a:lnTo>
                    <a:pt x="25" y="111"/>
                  </a:lnTo>
                  <a:lnTo>
                    <a:pt x="25" y="110"/>
                  </a:lnTo>
                  <a:lnTo>
                    <a:pt x="22" y="107"/>
                  </a:lnTo>
                  <a:lnTo>
                    <a:pt x="20" y="106"/>
                  </a:lnTo>
                  <a:lnTo>
                    <a:pt x="20" y="106"/>
                  </a:lnTo>
                  <a:lnTo>
                    <a:pt x="19" y="106"/>
                  </a:lnTo>
                  <a:lnTo>
                    <a:pt x="19" y="106"/>
                  </a:lnTo>
                  <a:lnTo>
                    <a:pt x="18" y="107"/>
                  </a:lnTo>
                  <a:lnTo>
                    <a:pt x="18" y="108"/>
                  </a:lnTo>
                  <a:lnTo>
                    <a:pt x="16" y="108"/>
                  </a:lnTo>
                  <a:lnTo>
                    <a:pt x="16" y="110"/>
                  </a:lnTo>
                  <a:lnTo>
                    <a:pt x="15" y="108"/>
                  </a:lnTo>
                  <a:lnTo>
                    <a:pt x="12" y="108"/>
                  </a:lnTo>
                  <a:lnTo>
                    <a:pt x="11" y="107"/>
                  </a:lnTo>
                  <a:lnTo>
                    <a:pt x="11" y="107"/>
                  </a:lnTo>
                  <a:lnTo>
                    <a:pt x="11" y="106"/>
                  </a:lnTo>
                  <a:lnTo>
                    <a:pt x="12" y="104"/>
                  </a:lnTo>
                  <a:lnTo>
                    <a:pt x="12" y="103"/>
                  </a:lnTo>
                  <a:lnTo>
                    <a:pt x="12" y="103"/>
                  </a:lnTo>
                  <a:lnTo>
                    <a:pt x="11" y="101"/>
                  </a:lnTo>
                  <a:lnTo>
                    <a:pt x="11" y="100"/>
                  </a:lnTo>
                  <a:lnTo>
                    <a:pt x="11" y="100"/>
                  </a:lnTo>
                  <a:lnTo>
                    <a:pt x="11" y="97"/>
                  </a:lnTo>
                  <a:lnTo>
                    <a:pt x="12" y="97"/>
                  </a:lnTo>
                  <a:lnTo>
                    <a:pt x="12" y="96"/>
                  </a:lnTo>
                  <a:lnTo>
                    <a:pt x="11" y="93"/>
                  </a:lnTo>
                  <a:lnTo>
                    <a:pt x="11" y="92"/>
                  </a:lnTo>
                  <a:lnTo>
                    <a:pt x="11" y="90"/>
                  </a:lnTo>
                  <a:lnTo>
                    <a:pt x="11" y="90"/>
                  </a:lnTo>
                  <a:lnTo>
                    <a:pt x="11" y="89"/>
                  </a:lnTo>
                  <a:lnTo>
                    <a:pt x="11" y="89"/>
                  </a:lnTo>
                  <a:lnTo>
                    <a:pt x="9" y="88"/>
                  </a:lnTo>
                  <a:lnTo>
                    <a:pt x="8" y="88"/>
                  </a:lnTo>
                  <a:lnTo>
                    <a:pt x="7" y="88"/>
                  </a:lnTo>
                  <a:lnTo>
                    <a:pt x="4" y="88"/>
                  </a:lnTo>
                  <a:lnTo>
                    <a:pt x="2" y="82"/>
                  </a:lnTo>
                  <a:lnTo>
                    <a:pt x="2" y="81"/>
                  </a:lnTo>
                  <a:lnTo>
                    <a:pt x="0" y="78"/>
                  </a:lnTo>
                  <a:lnTo>
                    <a:pt x="0" y="75"/>
                  </a:lnTo>
                  <a:lnTo>
                    <a:pt x="0" y="75"/>
                  </a:lnTo>
                  <a:lnTo>
                    <a:pt x="1" y="75"/>
                  </a:lnTo>
                  <a:lnTo>
                    <a:pt x="2" y="75"/>
                  </a:lnTo>
                  <a:lnTo>
                    <a:pt x="8" y="75"/>
                  </a:lnTo>
                  <a:lnTo>
                    <a:pt x="16" y="74"/>
                  </a:lnTo>
                  <a:lnTo>
                    <a:pt x="16" y="74"/>
                  </a:lnTo>
                  <a:lnTo>
                    <a:pt x="18" y="72"/>
                  </a:lnTo>
                  <a:lnTo>
                    <a:pt x="19" y="72"/>
                  </a:lnTo>
                  <a:lnTo>
                    <a:pt x="19" y="71"/>
                  </a:lnTo>
                  <a:lnTo>
                    <a:pt x="19" y="71"/>
                  </a:lnTo>
                  <a:lnTo>
                    <a:pt x="18" y="63"/>
                  </a:lnTo>
                  <a:lnTo>
                    <a:pt x="18" y="61"/>
                  </a:lnTo>
                  <a:lnTo>
                    <a:pt x="18" y="61"/>
                  </a:lnTo>
                  <a:lnTo>
                    <a:pt x="20" y="60"/>
                  </a:lnTo>
                  <a:lnTo>
                    <a:pt x="22" y="60"/>
                  </a:lnTo>
                  <a:lnTo>
                    <a:pt x="23" y="60"/>
                  </a:lnTo>
                  <a:lnTo>
                    <a:pt x="25" y="60"/>
                  </a:lnTo>
                  <a:lnTo>
                    <a:pt x="25" y="59"/>
                  </a:lnTo>
                  <a:lnTo>
                    <a:pt x="25" y="59"/>
                  </a:lnTo>
                  <a:lnTo>
                    <a:pt x="25" y="57"/>
                  </a:lnTo>
                  <a:lnTo>
                    <a:pt x="25" y="56"/>
                  </a:lnTo>
                  <a:lnTo>
                    <a:pt x="25" y="54"/>
                  </a:lnTo>
                  <a:lnTo>
                    <a:pt x="25" y="50"/>
                  </a:lnTo>
                  <a:lnTo>
                    <a:pt x="25" y="47"/>
                  </a:lnTo>
                  <a:lnTo>
                    <a:pt x="26" y="47"/>
                  </a:lnTo>
                  <a:lnTo>
                    <a:pt x="27" y="42"/>
                  </a:lnTo>
                  <a:lnTo>
                    <a:pt x="29" y="42"/>
                  </a:lnTo>
                  <a:lnTo>
                    <a:pt x="29" y="41"/>
                  </a:lnTo>
                  <a:lnTo>
                    <a:pt x="32" y="39"/>
                  </a:lnTo>
                  <a:lnTo>
                    <a:pt x="32" y="39"/>
                  </a:lnTo>
                  <a:lnTo>
                    <a:pt x="33" y="38"/>
                  </a:lnTo>
                  <a:lnTo>
                    <a:pt x="36" y="38"/>
                  </a:lnTo>
                  <a:lnTo>
                    <a:pt x="36" y="38"/>
                  </a:lnTo>
                  <a:lnTo>
                    <a:pt x="38" y="38"/>
                  </a:lnTo>
                  <a:lnTo>
                    <a:pt x="40" y="38"/>
                  </a:lnTo>
                  <a:lnTo>
                    <a:pt x="41" y="36"/>
                  </a:lnTo>
                  <a:lnTo>
                    <a:pt x="44" y="36"/>
                  </a:lnTo>
                  <a:lnTo>
                    <a:pt x="44" y="36"/>
                  </a:lnTo>
                  <a:close/>
                  <a:moveTo>
                    <a:pt x="95" y="41"/>
                  </a:moveTo>
                  <a:lnTo>
                    <a:pt x="90" y="42"/>
                  </a:lnTo>
                  <a:lnTo>
                    <a:pt x="85" y="42"/>
                  </a:lnTo>
                  <a:lnTo>
                    <a:pt x="83" y="39"/>
                  </a:lnTo>
                  <a:lnTo>
                    <a:pt x="79" y="38"/>
                  </a:lnTo>
                  <a:lnTo>
                    <a:pt x="77" y="36"/>
                  </a:lnTo>
                  <a:lnTo>
                    <a:pt x="74" y="35"/>
                  </a:lnTo>
                  <a:lnTo>
                    <a:pt x="67" y="34"/>
                  </a:lnTo>
                  <a:lnTo>
                    <a:pt x="63" y="34"/>
                  </a:lnTo>
                  <a:lnTo>
                    <a:pt x="61" y="31"/>
                  </a:lnTo>
                  <a:lnTo>
                    <a:pt x="59" y="29"/>
                  </a:lnTo>
                  <a:lnTo>
                    <a:pt x="56" y="28"/>
                  </a:lnTo>
                  <a:lnTo>
                    <a:pt x="49" y="24"/>
                  </a:lnTo>
                  <a:lnTo>
                    <a:pt x="47" y="23"/>
                  </a:lnTo>
                  <a:lnTo>
                    <a:pt x="44" y="21"/>
                  </a:lnTo>
                  <a:lnTo>
                    <a:pt x="41" y="20"/>
                  </a:lnTo>
                  <a:lnTo>
                    <a:pt x="40" y="18"/>
                  </a:lnTo>
                  <a:lnTo>
                    <a:pt x="38" y="14"/>
                  </a:lnTo>
                  <a:lnTo>
                    <a:pt x="33" y="11"/>
                  </a:lnTo>
                  <a:lnTo>
                    <a:pt x="32" y="9"/>
                  </a:lnTo>
                  <a:lnTo>
                    <a:pt x="29" y="7"/>
                  </a:lnTo>
                  <a:lnTo>
                    <a:pt x="29" y="6"/>
                  </a:lnTo>
                  <a:lnTo>
                    <a:pt x="29" y="5"/>
                  </a:lnTo>
                  <a:lnTo>
                    <a:pt x="30" y="3"/>
                  </a:lnTo>
                  <a:lnTo>
                    <a:pt x="33" y="0"/>
                  </a:lnTo>
                  <a:lnTo>
                    <a:pt x="36" y="0"/>
                  </a:lnTo>
                  <a:lnTo>
                    <a:pt x="41" y="2"/>
                  </a:lnTo>
                  <a:lnTo>
                    <a:pt x="45" y="3"/>
                  </a:lnTo>
                  <a:lnTo>
                    <a:pt x="47" y="3"/>
                  </a:lnTo>
                  <a:lnTo>
                    <a:pt x="51" y="5"/>
                  </a:lnTo>
                  <a:lnTo>
                    <a:pt x="55" y="7"/>
                  </a:lnTo>
                  <a:lnTo>
                    <a:pt x="58" y="10"/>
                  </a:lnTo>
                  <a:lnTo>
                    <a:pt x="61" y="11"/>
                  </a:lnTo>
                  <a:lnTo>
                    <a:pt x="63" y="14"/>
                  </a:lnTo>
                  <a:lnTo>
                    <a:pt x="67" y="16"/>
                  </a:lnTo>
                  <a:lnTo>
                    <a:pt x="69" y="17"/>
                  </a:lnTo>
                  <a:lnTo>
                    <a:pt x="70" y="18"/>
                  </a:lnTo>
                  <a:lnTo>
                    <a:pt x="72" y="20"/>
                  </a:lnTo>
                  <a:lnTo>
                    <a:pt x="77" y="23"/>
                  </a:lnTo>
                  <a:lnTo>
                    <a:pt x="88" y="25"/>
                  </a:lnTo>
                  <a:lnTo>
                    <a:pt x="95" y="28"/>
                  </a:lnTo>
                  <a:lnTo>
                    <a:pt x="101" y="32"/>
                  </a:lnTo>
                  <a:lnTo>
                    <a:pt x="102" y="36"/>
                  </a:lnTo>
                  <a:lnTo>
                    <a:pt x="101" y="39"/>
                  </a:lnTo>
                  <a:lnTo>
                    <a:pt x="95" y="41"/>
                  </a:lnTo>
                  <a:lnTo>
                    <a:pt x="95" y="41"/>
                  </a:lnTo>
                  <a:close/>
                </a:path>
              </a:pathLst>
            </a:custGeom>
            <a:grpFill/>
            <a:ln w="12700">
              <a:solidFill>
                <a:schemeClr val="bg1">
                  <a:lumMod val="7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46" name="Freeform 32">
              <a:extLst>
                <a:ext uri="{FF2B5EF4-FFF2-40B4-BE49-F238E27FC236}">
                  <a16:creationId xmlns:a16="http://schemas.microsoft.com/office/drawing/2014/main" xmlns="" id="{5F3BB70B-3143-48F2-BDD3-0BAAE72FAF4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102" y="2953"/>
              <a:ext cx="433" cy="414"/>
            </a:xfrm>
            <a:custGeom>
              <a:avLst/>
              <a:gdLst>
                <a:gd name="T0" fmla="*/ 285 w 433"/>
                <a:gd name="T1" fmla="*/ 347 h 414"/>
                <a:gd name="T2" fmla="*/ 284 w 433"/>
                <a:gd name="T3" fmla="*/ 334 h 414"/>
                <a:gd name="T4" fmla="*/ 285 w 433"/>
                <a:gd name="T5" fmla="*/ 323 h 414"/>
                <a:gd name="T6" fmla="*/ 326 w 433"/>
                <a:gd name="T7" fmla="*/ 275 h 414"/>
                <a:gd name="T8" fmla="*/ 350 w 433"/>
                <a:gd name="T9" fmla="*/ 215 h 414"/>
                <a:gd name="T10" fmla="*/ 387 w 433"/>
                <a:gd name="T11" fmla="*/ 152 h 414"/>
                <a:gd name="T12" fmla="*/ 371 w 433"/>
                <a:gd name="T13" fmla="*/ 154 h 414"/>
                <a:gd name="T14" fmla="*/ 364 w 433"/>
                <a:gd name="T15" fmla="*/ 142 h 414"/>
                <a:gd name="T16" fmla="*/ 389 w 433"/>
                <a:gd name="T17" fmla="*/ 139 h 414"/>
                <a:gd name="T18" fmla="*/ 398 w 433"/>
                <a:gd name="T19" fmla="*/ 135 h 414"/>
                <a:gd name="T20" fmla="*/ 364 w 433"/>
                <a:gd name="T21" fmla="*/ 128 h 414"/>
                <a:gd name="T22" fmla="*/ 396 w 433"/>
                <a:gd name="T23" fmla="*/ 121 h 414"/>
                <a:gd name="T24" fmla="*/ 356 w 433"/>
                <a:gd name="T25" fmla="*/ 116 h 414"/>
                <a:gd name="T26" fmla="*/ 389 w 433"/>
                <a:gd name="T27" fmla="*/ 117 h 414"/>
                <a:gd name="T28" fmla="*/ 360 w 433"/>
                <a:gd name="T29" fmla="*/ 119 h 414"/>
                <a:gd name="T30" fmla="*/ 375 w 433"/>
                <a:gd name="T31" fmla="*/ 103 h 414"/>
                <a:gd name="T32" fmla="*/ 419 w 433"/>
                <a:gd name="T33" fmla="*/ 102 h 414"/>
                <a:gd name="T34" fmla="*/ 360 w 433"/>
                <a:gd name="T35" fmla="*/ 89 h 414"/>
                <a:gd name="T36" fmla="*/ 380 w 433"/>
                <a:gd name="T37" fmla="*/ 88 h 414"/>
                <a:gd name="T38" fmla="*/ 387 w 433"/>
                <a:gd name="T39" fmla="*/ 80 h 414"/>
                <a:gd name="T40" fmla="*/ 412 w 433"/>
                <a:gd name="T41" fmla="*/ 55 h 414"/>
                <a:gd name="T42" fmla="*/ 405 w 433"/>
                <a:gd name="T43" fmla="*/ 49 h 414"/>
                <a:gd name="T44" fmla="*/ 423 w 433"/>
                <a:gd name="T45" fmla="*/ 34 h 414"/>
                <a:gd name="T46" fmla="*/ 279 w 433"/>
                <a:gd name="T47" fmla="*/ 36 h 414"/>
                <a:gd name="T48" fmla="*/ 266 w 433"/>
                <a:gd name="T49" fmla="*/ 74 h 414"/>
                <a:gd name="T50" fmla="*/ 212 w 433"/>
                <a:gd name="T51" fmla="*/ 95 h 414"/>
                <a:gd name="T52" fmla="*/ 239 w 433"/>
                <a:gd name="T53" fmla="*/ 109 h 414"/>
                <a:gd name="T54" fmla="*/ 288 w 433"/>
                <a:gd name="T55" fmla="*/ 88 h 414"/>
                <a:gd name="T56" fmla="*/ 368 w 433"/>
                <a:gd name="T57" fmla="*/ 139 h 414"/>
                <a:gd name="T58" fmla="*/ 311 w 433"/>
                <a:gd name="T59" fmla="*/ 174 h 414"/>
                <a:gd name="T60" fmla="*/ 332 w 433"/>
                <a:gd name="T61" fmla="*/ 174 h 414"/>
                <a:gd name="T62" fmla="*/ 350 w 433"/>
                <a:gd name="T63" fmla="*/ 163 h 414"/>
                <a:gd name="T64" fmla="*/ 354 w 433"/>
                <a:gd name="T65" fmla="*/ 188 h 414"/>
                <a:gd name="T66" fmla="*/ 342 w 433"/>
                <a:gd name="T67" fmla="*/ 210 h 414"/>
                <a:gd name="T68" fmla="*/ 329 w 433"/>
                <a:gd name="T69" fmla="*/ 207 h 414"/>
                <a:gd name="T70" fmla="*/ 315 w 433"/>
                <a:gd name="T71" fmla="*/ 208 h 414"/>
                <a:gd name="T72" fmla="*/ 321 w 433"/>
                <a:gd name="T73" fmla="*/ 225 h 414"/>
                <a:gd name="T74" fmla="*/ 315 w 433"/>
                <a:gd name="T75" fmla="*/ 235 h 414"/>
                <a:gd name="T76" fmla="*/ 329 w 433"/>
                <a:gd name="T77" fmla="*/ 250 h 414"/>
                <a:gd name="T78" fmla="*/ 284 w 433"/>
                <a:gd name="T79" fmla="*/ 244 h 414"/>
                <a:gd name="T80" fmla="*/ 321 w 433"/>
                <a:gd name="T81" fmla="*/ 280 h 414"/>
                <a:gd name="T82" fmla="*/ 308 w 433"/>
                <a:gd name="T83" fmla="*/ 300 h 414"/>
                <a:gd name="T84" fmla="*/ 293 w 433"/>
                <a:gd name="T85" fmla="*/ 300 h 414"/>
                <a:gd name="T86" fmla="*/ 274 w 433"/>
                <a:gd name="T87" fmla="*/ 318 h 414"/>
                <a:gd name="T88" fmla="*/ 242 w 433"/>
                <a:gd name="T89" fmla="*/ 329 h 414"/>
                <a:gd name="T90" fmla="*/ 235 w 433"/>
                <a:gd name="T91" fmla="*/ 374 h 414"/>
                <a:gd name="T92" fmla="*/ 231 w 433"/>
                <a:gd name="T93" fmla="*/ 401 h 414"/>
                <a:gd name="T94" fmla="*/ 205 w 433"/>
                <a:gd name="T95" fmla="*/ 392 h 414"/>
                <a:gd name="T96" fmla="*/ 162 w 433"/>
                <a:gd name="T97" fmla="*/ 401 h 414"/>
                <a:gd name="T98" fmla="*/ 147 w 433"/>
                <a:gd name="T99" fmla="*/ 365 h 414"/>
                <a:gd name="T100" fmla="*/ 115 w 433"/>
                <a:gd name="T101" fmla="*/ 388 h 414"/>
                <a:gd name="T102" fmla="*/ 84 w 433"/>
                <a:gd name="T103" fmla="*/ 376 h 414"/>
                <a:gd name="T104" fmla="*/ 69 w 433"/>
                <a:gd name="T105" fmla="*/ 312 h 414"/>
                <a:gd name="T106" fmla="*/ 43 w 433"/>
                <a:gd name="T107" fmla="*/ 291 h 414"/>
                <a:gd name="T108" fmla="*/ 25 w 433"/>
                <a:gd name="T109" fmla="*/ 236 h 414"/>
                <a:gd name="T110" fmla="*/ 17 w 433"/>
                <a:gd name="T111" fmla="*/ 188 h 414"/>
                <a:gd name="T112" fmla="*/ 66 w 433"/>
                <a:gd name="T113" fmla="*/ 149 h 414"/>
                <a:gd name="T114" fmla="*/ 80 w 433"/>
                <a:gd name="T115" fmla="*/ 94 h 414"/>
                <a:gd name="T116" fmla="*/ 126 w 433"/>
                <a:gd name="T117" fmla="*/ 84 h 414"/>
                <a:gd name="T118" fmla="*/ 119 w 433"/>
                <a:gd name="T119" fmla="*/ 59 h 414"/>
                <a:gd name="T120" fmla="*/ 143 w 433"/>
                <a:gd name="T121" fmla="*/ 36 h 414"/>
                <a:gd name="T122" fmla="*/ 201 w 433"/>
                <a:gd name="T123" fmla="*/ 27 h 414"/>
                <a:gd name="T124" fmla="*/ 243 w 433"/>
                <a:gd name="T125" fmla="*/ 24 h 4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433" h="414">
                  <a:moveTo>
                    <a:pt x="281" y="385"/>
                  </a:moveTo>
                  <a:lnTo>
                    <a:pt x="281" y="387"/>
                  </a:lnTo>
                  <a:lnTo>
                    <a:pt x="279" y="387"/>
                  </a:lnTo>
                  <a:lnTo>
                    <a:pt x="278" y="385"/>
                  </a:lnTo>
                  <a:lnTo>
                    <a:pt x="278" y="387"/>
                  </a:lnTo>
                  <a:lnTo>
                    <a:pt x="278" y="387"/>
                  </a:lnTo>
                  <a:lnTo>
                    <a:pt x="278" y="388"/>
                  </a:lnTo>
                  <a:lnTo>
                    <a:pt x="278" y="388"/>
                  </a:lnTo>
                  <a:lnTo>
                    <a:pt x="277" y="387"/>
                  </a:lnTo>
                  <a:lnTo>
                    <a:pt x="275" y="387"/>
                  </a:lnTo>
                  <a:lnTo>
                    <a:pt x="275" y="385"/>
                  </a:lnTo>
                  <a:lnTo>
                    <a:pt x="277" y="384"/>
                  </a:lnTo>
                  <a:lnTo>
                    <a:pt x="278" y="384"/>
                  </a:lnTo>
                  <a:lnTo>
                    <a:pt x="279" y="384"/>
                  </a:lnTo>
                  <a:lnTo>
                    <a:pt x="279" y="385"/>
                  </a:lnTo>
                  <a:lnTo>
                    <a:pt x="281" y="385"/>
                  </a:lnTo>
                  <a:lnTo>
                    <a:pt x="281" y="385"/>
                  </a:lnTo>
                  <a:close/>
                  <a:moveTo>
                    <a:pt x="289" y="347"/>
                  </a:moveTo>
                  <a:lnTo>
                    <a:pt x="288" y="347"/>
                  </a:lnTo>
                  <a:lnTo>
                    <a:pt x="286" y="347"/>
                  </a:lnTo>
                  <a:lnTo>
                    <a:pt x="288" y="348"/>
                  </a:lnTo>
                  <a:lnTo>
                    <a:pt x="286" y="349"/>
                  </a:lnTo>
                  <a:lnTo>
                    <a:pt x="286" y="349"/>
                  </a:lnTo>
                  <a:lnTo>
                    <a:pt x="285" y="348"/>
                  </a:lnTo>
                  <a:lnTo>
                    <a:pt x="284" y="348"/>
                  </a:lnTo>
                  <a:lnTo>
                    <a:pt x="284" y="348"/>
                  </a:lnTo>
                  <a:lnTo>
                    <a:pt x="282" y="349"/>
                  </a:lnTo>
                  <a:lnTo>
                    <a:pt x="281" y="349"/>
                  </a:lnTo>
                  <a:lnTo>
                    <a:pt x="281" y="348"/>
                  </a:lnTo>
                  <a:lnTo>
                    <a:pt x="282" y="347"/>
                  </a:lnTo>
                  <a:lnTo>
                    <a:pt x="284" y="345"/>
                  </a:lnTo>
                  <a:lnTo>
                    <a:pt x="285" y="347"/>
                  </a:lnTo>
                  <a:lnTo>
                    <a:pt x="286" y="345"/>
                  </a:lnTo>
                  <a:lnTo>
                    <a:pt x="285" y="345"/>
                  </a:lnTo>
                  <a:lnTo>
                    <a:pt x="286" y="345"/>
                  </a:lnTo>
                  <a:lnTo>
                    <a:pt x="288" y="344"/>
                  </a:lnTo>
                  <a:lnTo>
                    <a:pt x="289" y="344"/>
                  </a:lnTo>
                  <a:lnTo>
                    <a:pt x="289" y="345"/>
                  </a:lnTo>
                  <a:lnTo>
                    <a:pt x="289" y="347"/>
                  </a:lnTo>
                  <a:lnTo>
                    <a:pt x="289" y="347"/>
                  </a:lnTo>
                  <a:close/>
                  <a:moveTo>
                    <a:pt x="277" y="344"/>
                  </a:moveTo>
                  <a:lnTo>
                    <a:pt x="278" y="344"/>
                  </a:lnTo>
                  <a:lnTo>
                    <a:pt x="278" y="344"/>
                  </a:lnTo>
                  <a:lnTo>
                    <a:pt x="278" y="345"/>
                  </a:lnTo>
                  <a:lnTo>
                    <a:pt x="278" y="345"/>
                  </a:lnTo>
                  <a:lnTo>
                    <a:pt x="277" y="345"/>
                  </a:lnTo>
                  <a:lnTo>
                    <a:pt x="277" y="345"/>
                  </a:lnTo>
                  <a:lnTo>
                    <a:pt x="275" y="345"/>
                  </a:lnTo>
                  <a:lnTo>
                    <a:pt x="274" y="345"/>
                  </a:lnTo>
                  <a:lnTo>
                    <a:pt x="274" y="347"/>
                  </a:lnTo>
                  <a:lnTo>
                    <a:pt x="273" y="347"/>
                  </a:lnTo>
                  <a:lnTo>
                    <a:pt x="273" y="347"/>
                  </a:lnTo>
                  <a:lnTo>
                    <a:pt x="273" y="347"/>
                  </a:lnTo>
                  <a:lnTo>
                    <a:pt x="273" y="345"/>
                  </a:lnTo>
                  <a:lnTo>
                    <a:pt x="273" y="345"/>
                  </a:lnTo>
                  <a:lnTo>
                    <a:pt x="274" y="344"/>
                  </a:lnTo>
                  <a:lnTo>
                    <a:pt x="274" y="344"/>
                  </a:lnTo>
                  <a:lnTo>
                    <a:pt x="275" y="343"/>
                  </a:lnTo>
                  <a:lnTo>
                    <a:pt x="275" y="343"/>
                  </a:lnTo>
                  <a:lnTo>
                    <a:pt x="277" y="344"/>
                  </a:lnTo>
                  <a:lnTo>
                    <a:pt x="277" y="344"/>
                  </a:lnTo>
                  <a:close/>
                  <a:moveTo>
                    <a:pt x="281" y="331"/>
                  </a:moveTo>
                  <a:lnTo>
                    <a:pt x="284" y="333"/>
                  </a:lnTo>
                  <a:lnTo>
                    <a:pt x="284" y="334"/>
                  </a:lnTo>
                  <a:lnTo>
                    <a:pt x="284" y="334"/>
                  </a:lnTo>
                  <a:lnTo>
                    <a:pt x="284" y="336"/>
                  </a:lnTo>
                  <a:lnTo>
                    <a:pt x="281" y="336"/>
                  </a:lnTo>
                  <a:lnTo>
                    <a:pt x="279" y="336"/>
                  </a:lnTo>
                  <a:lnTo>
                    <a:pt x="279" y="336"/>
                  </a:lnTo>
                  <a:lnTo>
                    <a:pt x="278" y="334"/>
                  </a:lnTo>
                  <a:lnTo>
                    <a:pt x="275" y="336"/>
                  </a:lnTo>
                  <a:lnTo>
                    <a:pt x="275" y="336"/>
                  </a:lnTo>
                  <a:lnTo>
                    <a:pt x="275" y="334"/>
                  </a:lnTo>
                  <a:lnTo>
                    <a:pt x="275" y="334"/>
                  </a:lnTo>
                  <a:lnTo>
                    <a:pt x="278" y="333"/>
                  </a:lnTo>
                  <a:lnTo>
                    <a:pt x="278" y="331"/>
                  </a:lnTo>
                  <a:lnTo>
                    <a:pt x="278" y="333"/>
                  </a:lnTo>
                  <a:lnTo>
                    <a:pt x="281" y="331"/>
                  </a:lnTo>
                  <a:lnTo>
                    <a:pt x="281" y="331"/>
                  </a:lnTo>
                  <a:close/>
                  <a:moveTo>
                    <a:pt x="297" y="320"/>
                  </a:moveTo>
                  <a:lnTo>
                    <a:pt x="297" y="322"/>
                  </a:lnTo>
                  <a:lnTo>
                    <a:pt x="296" y="322"/>
                  </a:lnTo>
                  <a:lnTo>
                    <a:pt x="295" y="322"/>
                  </a:lnTo>
                  <a:lnTo>
                    <a:pt x="293" y="322"/>
                  </a:lnTo>
                  <a:lnTo>
                    <a:pt x="293" y="320"/>
                  </a:lnTo>
                  <a:lnTo>
                    <a:pt x="292" y="323"/>
                  </a:lnTo>
                  <a:lnTo>
                    <a:pt x="293" y="323"/>
                  </a:lnTo>
                  <a:lnTo>
                    <a:pt x="292" y="323"/>
                  </a:lnTo>
                  <a:lnTo>
                    <a:pt x="292" y="323"/>
                  </a:lnTo>
                  <a:lnTo>
                    <a:pt x="292" y="325"/>
                  </a:lnTo>
                  <a:lnTo>
                    <a:pt x="289" y="325"/>
                  </a:lnTo>
                  <a:lnTo>
                    <a:pt x="288" y="326"/>
                  </a:lnTo>
                  <a:lnTo>
                    <a:pt x="286" y="326"/>
                  </a:lnTo>
                  <a:lnTo>
                    <a:pt x="285" y="326"/>
                  </a:lnTo>
                  <a:lnTo>
                    <a:pt x="285" y="325"/>
                  </a:lnTo>
                  <a:lnTo>
                    <a:pt x="285" y="323"/>
                  </a:lnTo>
                  <a:lnTo>
                    <a:pt x="285" y="323"/>
                  </a:lnTo>
                  <a:lnTo>
                    <a:pt x="284" y="322"/>
                  </a:lnTo>
                  <a:lnTo>
                    <a:pt x="284" y="320"/>
                  </a:lnTo>
                  <a:lnTo>
                    <a:pt x="284" y="320"/>
                  </a:lnTo>
                  <a:lnTo>
                    <a:pt x="284" y="319"/>
                  </a:lnTo>
                  <a:lnTo>
                    <a:pt x="284" y="318"/>
                  </a:lnTo>
                  <a:lnTo>
                    <a:pt x="282" y="316"/>
                  </a:lnTo>
                  <a:lnTo>
                    <a:pt x="282" y="316"/>
                  </a:lnTo>
                  <a:lnTo>
                    <a:pt x="284" y="316"/>
                  </a:lnTo>
                  <a:lnTo>
                    <a:pt x="286" y="315"/>
                  </a:lnTo>
                  <a:lnTo>
                    <a:pt x="289" y="313"/>
                  </a:lnTo>
                  <a:lnTo>
                    <a:pt x="289" y="311"/>
                  </a:lnTo>
                  <a:lnTo>
                    <a:pt x="291" y="309"/>
                  </a:lnTo>
                  <a:lnTo>
                    <a:pt x="291" y="309"/>
                  </a:lnTo>
                  <a:lnTo>
                    <a:pt x="292" y="308"/>
                  </a:lnTo>
                  <a:lnTo>
                    <a:pt x="295" y="308"/>
                  </a:lnTo>
                  <a:lnTo>
                    <a:pt x="296" y="311"/>
                  </a:lnTo>
                  <a:lnTo>
                    <a:pt x="296" y="312"/>
                  </a:lnTo>
                  <a:lnTo>
                    <a:pt x="295" y="313"/>
                  </a:lnTo>
                  <a:lnTo>
                    <a:pt x="295" y="316"/>
                  </a:lnTo>
                  <a:lnTo>
                    <a:pt x="295" y="318"/>
                  </a:lnTo>
                  <a:lnTo>
                    <a:pt x="297" y="320"/>
                  </a:lnTo>
                  <a:lnTo>
                    <a:pt x="297" y="320"/>
                  </a:lnTo>
                  <a:close/>
                  <a:moveTo>
                    <a:pt x="328" y="279"/>
                  </a:moveTo>
                  <a:lnTo>
                    <a:pt x="326" y="279"/>
                  </a:lnTo>
                  <a:lnTo>
                    <a:pt x="326" y="279"/>
                  </a:lnTo>
                  <a:lnTo>
                    <a:pt x="325" y="278"/>
                  </a:lnTo>
                  <a:lnTo>
                    <a:pt x="325" y="278"/>
                  </a:lnTo>
                  <a:lnTo>
                    <a:pt x="325" y="276"/>
                  </a:lnTo>
                  <a:lnTo>
                    <a:pt x="325" y="276"/>
                  </a:lnTo>
                  <a:lnTo>
                    <a:pt x="326" y="275"/>
                  </a:lnTo>
                  <a:lnTo>
                    <a:pt x="326" y="275"/>
                  </a:lnTo>
                  <a:lnTo>
                    <a:pt x="328" y="275"/>
                  </a:lnTo>
                  <a:lnTo>
                    <a:pt x="328" y="276"/>
                  </a:lnTo>
                  <a:lnTo>
                    <a:pt x="328" y="276"/>
                  </a:lnTo>
                  <a:lnTo>
                    <a:pt x="328" y="278"/>
                  </a:lnTo>
                  <a:lnTo>
                    <a:pt x="328" y="278"/>
                  </a:lnTo>
                  <a:lnTo>
                    <a:pt x="328" y="279"/>
                  </a:lnTo>
                  <a:lnTo>
                    <a:pt x="328" y="279"/>
                  </a:lnTo>
                  <a:close/>
                  <a:moveTo>
                    <a:pt x="350" y="215"/>
                  </a:moveTo>
                  <a:lnTo>
                    <a:pt x="350" y="215"/>
                  </a:lnTo>
                  <a:lnTo>
                    <a:pt x="349" y="218"/>
                  </a:lnTo>
                  <a:lnTo>
                    <a:pt x="347" y="218"/>
                  </a:lnTo>
                  <a:lnTo>
                    <a:pt x="346" y="217"/>
                  </a:lnTo>
                  <a:lnTo>
                    <a:pt x="344" y="215"/>
                  </a:lnTo>
                  <a:lnTo>
                    <a:pt x="344" y="215"/>
                  </a:lnTo>
                  <a:lnTo>
                    <a:pt x="342" y="215"/>
                  </a:lnTo>
                  <a:lnTo>
                    <a:pt x="342" y="215"/>
                  </a:lnTo>
                  <a:lnTo>
                    <a:pt x="342" y="213"/>
                  </a:lnTo>
                  <a:lnTo>
                    <a:pt x="343" y="213"/>
                  </a:lnTo>
                  <a:lnTo>
                    <a:pt x="343" y="213"/>
                  </a:lnTo>
                  <a:lnTo>
                    <a:pt x="347" y="213"/>
                  </a:lnTo>
                  <a:lnTo>
                    <a:pt x="349" y="214"/>
                  </a:lnTo>
                  <a:lnTo>
                    <a:pt x="350" y="214"/>
                  </a:lnTo>
                  <a:lnTo>
                    <a:pt x="350" y="215"/>
                  </a:lnTo>
                  <a:lnTo>
                    <a:pt x="350" y="215"/>
                  </a:lnTo>
                  <a:close/>
                  <a:moveTo>
                    <a:pt x="358" y="217"/>
                  </a:moveTo>
                  <a:lnTo>
                    <a:pt x="356" y="221"/>
                  </a:lnTo>
                  <a:lnTo>
                    <a:pt x="356" y="221"/>
                  </a:lnTo>
                  <a:lnTo>
                    <a:pt x="354" y="221"/>
                  </a:lnTo>
                  <a:lnTo>
                    <a:pt x="351" y="221"/>
                  </a:lnTo>
                  <a:lnTo>
                    <a:pt x="353" y="218"/>
                  </a:lnTo>
                  <a:lnTo>
                    <a:pt x="351" y="217"/>
                  </a:lnTo>
                  <a:lnTo>
                    <a:pt x="350" y="215"/>
                  </a:lnTo>
                  <a:lnTo>
                    <a:pt x="350" y="213"/>
                  </a:lnTo>
                  <a:lnTo>
                    <a:pt x="351" y="211"/>
                  </a:lnTo>
                  <a:lnTo>
                    <a:pt x="353" y="210"/>
                  </a:lnTo>
                  <a:lnTo>
                    <a:pt x="356" y="210"/>
                  </a:lnTo>
                  <a:lnTo>
                    <a:pt x="357" y="211"/>
                  </a:lnTo>
                  <a:lnTo>
                    <a:pt x="357" y="213"/>
                  </a:lnTo>
                  <a:lnTo>
                    <a:pt x="358" y="213"/>
                  </a:lnTo>
                  <a:lnTo>
                    <a:pt x="358" y="217"/>
                  </a:lnTo>
                  <a:lnTo>
                    <a:pt x="358" y="217"/>
                  </a:lnTo>
                  <a:lnTo>
                    <a:pt x="358" y="217"/>
                  </a:lnTo>
                  <a:close/>
                  <a:moveTo>
                    <a:pt x="386" y="156"/>
                  </a:moveTo>
                  <a:lnTo>
                    <a:pt x="386" y="156"/>
                  </a:lnTo>
                  <a:lnTo>
                    <a:pt x="386" y="157"/>
                  </a:lnTo>
                  <a:lnTo>
                    <a:pt x="386" y="157"/>
                  </a:lnTo>
                  <a:lnTo>
                    <a:pt x="385" y="156"/>
                  </a:lnTo>
                  <a:lnTo>
                    <a:pt x="383" y="157"/>
                  </a:lnTo>
                  <a:lnTo>
                    <a:pt x="380" y="154"/>
                  </a:lnTo>
                  <a:lnTo>
                    <a:pt x="380" y="154"/>
                  </a:lnTo>
                  <a:lnTo>
                    <a:pt x="380" y="153"/>
                  </a:lnTo>
                  <a:lnTo>
                    <a:pt x="382" y="153"/>
                  </a:lnTo>
                  <a:lnTo>
                    <a:pt x="382" y="154"/>
                  </a:lnTo>
                  <a:lnTo>
                    <a:pt x="382" y="154"/>
                  </a:lnTo>
                  <a:lnTo>
                    <a:pt x="385" y="156"/>
                  </a:lnTo>
                  <a:lnTo>
                    <a:pt x="386" y="156"/>
                  </a:lnTo>
                  <a:lnTo>
                    <a:pt x="386" y="156"/>
                  </a:lnTo>
                  <a:close/>
                  <a:moveTo>
                    <a:pt x="386" y="150"/>
                  </a:moveTo>
                  <a:lnTo>
                    <a:pt x="387" y="150"/>
                  </a:lnTo>
                  <a:lnTo>
                    <a:pt x="389" y="150"/>
                  </a:lnTo>
                  <a:lnTo>
                    <a:pt x="389" y="150"/>
                  </a:lnTo>
                  <a:lnTo>
                    <a:pt x="389" y="152"/>
                  </a:lnTo>
                  <a:lnTo>
                    <a:pt x="389" y="152"/>
                  </a:lnTo>
                  <a:lnTo>
                    <a:pt x="387" y="152"/>
                  </a:lnTo>
                  <a:lnTo>
                    <a:pt x="387" y="152"/>
                  </a:lnTo>
                  <a:lnTo>
                    <a:pt x="387" y="152"/>
                  </a:lnTo>
                  <a:lnTo>
                    <a:pt x="386" y="152"/>
                  </a:lnTo>
                  <a:lnTo>
                    <a:pt x="385" y="152"/>
                  </a:lnTo>
                  <a:lnTo>
                    <a:pt x="383" y="150"/>
                  </a:lnTo>
                  <a:lnTo>
                    <a:pt x="383" y="149"/>
                  </a:lnTo>
                  <a:lnTo>
                    <a:pt x="382" y="148"/>
                  </a:lnTo>
                  <a:lnTo>
                    <a:pt x="380" y="148"/>
                  </a:lnTo>
                  <a:lnTo>
                    <a:pt x="380" y="148"/>
                  </a:lnTo>
                  <a:lnTo>
                    <a:pt x="382" y="146"/>
                  </a:lnTo>
                  <a:lnTo>
                    <a:pt x="383" y="146"/>
                  </a:lnTo>
                  <a:lnTo>
                    <a:pt x="383" y="146"/>
                  </a:lnTo>
                  <a:lnTo>
                    <a:pt x="385" y="146"/>
                  </a:lnTo>
                  <a:lnTo>
                    <a:pt x="385" y="148"/>
                  </a:lnTo>
                  <a:lnTo>
                    <a:pt x="383" y="149"/>
                  </a:lnTo>
                  <a:lnTo>
                    <a:pt x="385" y="149"/>
                  </a:lnTo>
                  <a:lnTo>
                    <a:pt x="386" y="150"/>
                  </a:lnTo>
                  <a:close/>
                  <a:moveTo>
                    <a:pt x="375" y="152"/>
                  </a:moveTo>
                  <a:lnTo>
                    <a:pt x="378" y="156"/>
                  </a:lnTo>
                  <a:lnTo>
                    <a:pt x="379" y="157"/>
                  </a:lnTo>
                  <a:lnTo>
                    <a:pt x="376" y="160"/>
                  </a:lnTo>
                  <a:lnTo>
                    <a:pt x="378" y="157"/>
                  </a:lnTo>
                  <a:lnTo>
                    <a:pt x="375" y="159"/>
                  </a:lnTo>
                  <a:lnTo>
                    <a:pt x="375" y="157"/>
                  </a:lnTo>
                  <a:lnTo>
                    <a:pt x="375" y="157"/>
                  </a:lnTo>
                  <a:lnTo>
                    <a:pt x="373" y="159"/>
                  </a:lnTo>
                  <a:lnTo>
                    <a:pt x="373" y="159"/>
                  </a:lnTo>
                  <a:lnTo>
                    <a:pt x="373" y="157"/>
                  </a:lnTo>
                  <a:lnTo>
                    <a:pt x="372" y="157"/>
                  </a:lnTo>
                  <a:lnTo>
                    <a:pt x="372" y="156"/>
                  </a:lnTo>
                  <a:lnTo>
                    <a:pt x="372" y="154"/>
                  </a:lnTo>
                  <a:lnTo>
                    <a:pt x="371" y="154"/>
                  </a:lnTo>
                  <a:lnTo>
                    <a:pt x="371" y="153"/>
                  </a:lnTo>
                  <a:lnTo>
                    <a:pt x="369" y="152"/>
                  </a:lnTo>
                  <a:lnTo>
                    <a:pt x="368" y="153"/>
                  </a:lnTo>
                  <a:lnTo>
                    <a:pt x="367" y="153"/>
                  </a:lnTo>
                  <a:lnTo>
                    <a:pt x="365" y="153"/>
                  </a:lnTo>
                  <a:lnTo>
                    <a:pt x="365" y="153"/>
                  </a:lnTo>
                  <a:lnTo>
                    <a:pt x="365" y="152"/>
                  </a:lnTo>
                  <a:lnTo>
                    <a:pt x="365" y="152"/>
                  </a:lnTo>
                  <a:lnTo>
                    <a:pt x="365" y="150"/>
                  </a:lnTo>
                  <a:lnTo>
                    <a:pt x="367" y="149"/>
                  </a:lnTo>
                  <a:lnTo>
                    <a:pt x="367" y="148"/>
                  </a:lnTo>
                  <a:lnTo>
                    <a:pt x="368" y="146"/>
                  </a:lnTo>
                  <a:lnTo>
                    <a:pt x="369" y="146"/>
                  </a:lnTo>
                  <a:lnTo>
                    <a:pt x="371" y="146"/>
                  </a:lnTo>
                  <a:lnTo>
                    <a:pt x="372" y="146"/>
                  </a:lnTo>
                  <a:lnTo>
                    <a:pt x="372" y="146"/>
                  </a:lnTo>
                  <a:lnTo>
                    <a:pt x="372" y="146"/>
                  </a:lnTo>
                  <a:lnTo>
                    <a:pt x="372" y="148"/>
                  </a:lnTo>
                  <a:lnTo>
                    <a:pt x="372" y="149"/>
                  </a:lnTo>
                  <a:lnTo>
                    <a:pt x="372" y="150"/>
                  </a:lnTo>
                  <a:lnTo>
                    <a:pt x="373" y="150"/>
                  </a:lnTo>
                  <a:lnTo>
                    <a:pt x="375" y="152"/>
                  </a:lnTo>
                  <a:lnTo>
                    <a:pt x="375" y="152"/>
                  </a:lnTo>
                  <a:lnTo>
                    <a:pt x="375" y="152"/>
                  </a:lnTo>
                  <a:close/>
                  <a:moveTo>
                    <a:pt x="362" y="148"/>
                  </a:moveTo>
                  <a:lnTo>
                    <a:pt x="361" y="148"/>
                  </a:lnTo>
                  <a:lnTo>
                    <a:pt x="360" y="148"/>
                  </a:lnTo>
                  <a:lnTo>
                    <a:pt x="358" y="148"/>
                  </a:lnTo>
                  <a:lnTo>
                    <a:pt x="358" y="146"/>
                  </a:lnTo>
                  <a:lnTo>
                    <a:pt x="358" y="145"/>
                  </a:lnTo>
                  <a:lnTo>
                    <a:pt x="360" y="143"/>
                  </a:lnTo>
                  <a:lnTo>
                    <a:pt x="364" y="142"/>
                  </a:lnTo>
                  <a:lnTo>
                    <a:pt x="364" y="142"/>
                  </a:lnTo>
                  <a:lnTo>
                    <a:pt x="364" y="143"/>
                  </a:lnTo>
                  <a:lnTo>
                    <a:pt x="364" y="143"/>
                  </a:lnTo>
                  <a:lnTo>
                    <a:pt x="362" y="148"/>
                  </a:lnTo>
                  <a:lnTo>
                    <a:pt x="362" y="148"/>
                  </a:lnTo>
                  <a:close/>
                  <a:moveTo>
                    <a:pt x="390" y="146"/>
                  </a:moveTo>
                  <a:lnTo>
                    <a:pt x="389" y="148"/>
                  </a:lnTo>
                  <a:lnTo>
                    <a:pt x="389" y="146"/>
                  </a:lnTo>
                  <a:lnTo>
                    <a:pt x="386" y="146"/>
                  </a:lnTo>
                  <a:lnTo>
                    <a:pt x="386" y="145"/>
                  </a:lnTo>
                  <a:lnTo>
                    <a:pt x="385" y="143"/>
                  </a:lnTo>
                  <a:lnTo>
                    <a:pt x="383" y="142"/>
                  </a:lnTo>
                  <a:lnTo>
                    <a:pt x="383" y="142"/>
                  </a:lnTo>
                  <a:lnTo>
                    <a:pt x="383" y="141"/>
                  </a:lnTo>
                  <a:lnTo>
                    <a:pt x="385" y="141"/>
                  </a:lnTo>
                  <a:lnTo>
                    <a:pt x="386" y="141"/>
                  </a:lnTo>
                  <a:lnTo>
                    <a:pt x="387" y="141"/>
                  </a:lnTo>
                  <a:lnTo>
                    <a:pt x="390" y="142"/>
                  </a:lnTo>
                  <a:lnTo>
                    <a:pt x="390" y="142"/>
                  </a:lnTo>
                  <a:lnTo>
                    <a:pt x="389" y="143"/>
                  </a:lnTo>
                  <a:lnTo>
                    <a:pt x="390" y="145"/>
                  </a:lnTo>
                  <a:lnTo>
                    <a:pt x="390" y="146"/>
                  </a:lnTo>
                  <a:lnTo>
                    <a:pt x="390" y="146"/>
                  </a:lnTo>
                  <a:close/>
                  <a:moveTo>
                    <a:pt x="389" y="136"/>
                  </a:moveTo>
                  <a:lnTo>
                    <a:pt x="390" y="136"/>
                  </a:lnTo>
                  <a:lnTo>
                    <a:pt x="391" y="136"/>
                  </a:lnTo>
                  <a:lnTo>
                    <a:pt x="393" y="136"/>
                  </a:lnTo>
                  <a:lnTo>
                    <a:pt x="393" y="136"/>
                  </a:lnTo>
                  <a:lnTo>
                    <a:pt x="391" y="138"/>
                  </a:lnTo>
                  <a:lnTo>
                    <a:pt x="391" y="138"/>
                  </a:lnTo>
                  <a:lnTo>
                    <a:pt x="391" y="138"/>
                  </a:lnTo>
                  <a:lnTo>
                    <a:pt x="389" y="139"/>
                  </a:lnTo>
                  <a:lnTo>
                    <a:pt x="389" y="139"/>
                  </a:lnTo>
                  <a:lnTo>
                    <a:pt x="387" y="138"/>
                  </a:lnTo>
                  <a:lnTo>
                    <a:pt x="387" y="138"/>
                  </a:lnTo>
                  <a:lnTo>
                    <a:pt x="387" y="136"/>
                  </a:lnTo>
                  <a:lnTo>
                    <a:pt x="389" y="136"/>
                  </a:lnTo>
                  <a:lnTo>
                    <a:pt x="389" y="135"/>
                  </a:lnTo>
                  <a:lnTo>
                    <a:pt x="389" y="136"/>
                  </a:lnTo>
                  <a:lnTo>
                    <a:pt x="389" y="136"/>
                  </a:lnTo>
                  <a:close/>
                  <a:moveTo>
                    <a:pt x="361" y="134"/>
                  </a:moveTo>
                  <a:lnTo>
                    <a:pt x="360" y="135"/>
                  </a:lnTo>
                  <a:lnTo>
                    <a:pt x="357" y="134"/>
                  </a:lnTo>
                  <a:lnTo>
                    <a:pt x="356" y="132"/>
                  </a:lnTo>
                  <a:lnTo>
                    <a:pt x="357" y="130"/>
                  </a:lnTo>
                  <a:lnTo>
                    <a:pt x="357" y="130"/>
                  </a:lnTo>
                  <a:lnTo>
                    <a:pt x="358" y="130"/>
                  </a:lnTo>
                  <a:lnTo>
                    <a:pt x="358" y="130"/>
                  </a:lnTo>
                  <a:lnTo>
                    <a:pt x="358" y="130"/>
                  </a:lnTo>
                  <a:lnTo>
                    <a:pt x="361" y="131"/>
                  </a:lnTo>
                  <a:lnTo>
                    <a:pt x="361" y="132"/>
                  </a:lnTo>
                  <a:lnTo>
                    <a:pt x="361" y="134"/>
                  </a:lnTo>
                  <a:lnTo>
                    <a:pt x="361" y="134"/>
                  </a:lnTo>
                  <a:close/>
                  <a:moveTo>
                    <a:pt x="393" y="130"/>
                  </a:moveTo>
                  <a:lnTo>
                    <a:pt x="394" y="130"/>
                  </a:lnTo>
                  <a:lnTo>
                    <a:pt x="397" y="130"/>
                  </a:lnTo>
                  <a:lnTo>
                    <a:pt x="398" y="130"/>
                  </a:lnTo>
                  <a:lnTo>
                    <a:pt x="398" y="130"/>
                  </a:lnTo>
                  <a:lnTo>
                    <a:pt x="398" y="130"/>
                  </a:lnTo>
                  <a:lnTo>
                    <a:pt x="398" y="131"/>
                  </a:lnTo>
                  <a:lnTo>
                    <a:pt x="398" y="132"/>
                  </a:lnTo>
                  <a:lnTo>
                    <a:pt x="397" y="132"/>
                  </a:lnTo>
                  <a:lnTo>
                    <a:pt x="398" y="132"/>
                  </a:lnTo>
                  <a:lnTo>
                    <a:pt x="398" y="135"/>
                  </a:lnTo>
                  <a:lnTo>
                    <a:pt x="397" y="136"/>
                  </a:lnTo>
                  <a:lnTo>
                    <a:pt x="397" y="136"/>
                  </a:lnTo>
                  <a:lnTo>
                    <a:pt x="397" y="138"/>
                  </a:lnTo>
                  <a:lnTo>
                    <a:pt x="397" y="139"/>
                  </a:lnTo>
                  <a:lnTo>
                    <a:pt x="397" y="139"/>
                  </a:lnTo>
                  <a:lnTo>
                    <a:pt x="397" y="141"/>
                  </a:lnTo>
                  <a:lnTo>
                    <a:pt x="397" y="141"/>
                  </a:lnTo>
                  <a:lnTo>
                    <a:pt x="397" y="141"/>
                  </a:lnTo>
                  <a:lnTo>
                    <a:pt x="396" y="141"/>
                  </a:lnTo>
                  <a:lnTo>
                    <a:pt x="394" y="139"/>
                  </a:lnTo>
                  <a:lnTo>
                    <a:pt x="394" y="138"/>
                  </a:lnTo>
                  <a:lnTo>
                    <a:pt x="394" y="138"/>
                  </a:lnTo>
                  <a:lnTo>
                    <a:pt x="394" y="136"/>
                  </a:lnTo>
                  <a:lnTo>
                    <a:pt x="394" y="136"/>
                  </a:lnTo>
                  <a:lnTo>
                    <a:pt x="394" y="135"/>
                  </a:lnTo>
                  <a:lnTo>
                    <a:pt x="394" y="134"/>
                  </a:lnTo>
                  <a:lnTo>
                    <a:pt x="394" y="134"/>
                  </a:lnTo>
                  <a:lnTo>
                    <a:pt x="391" y="132"/>
                  </a:lnTo>
                  <a:lnTo>
                    <a:pt x="391" y="131"/>
                  </a:lnTo>
                  <a:lnTo>
                    <a:pt x="390" y="131"/>
                  </a:lnTo>
                  <a:lnTo>
                    <a:pt x="391" y="130"/>
                  </a:lnTo>
                  <a:lnTo>
                    <a:pt x="391" y="128"/>
                  </a:lnTo>
                  <a:lnTo>
                    <a:pt x="391" y="128"/>
                  </a:lnTo>
                  <a:lnTo>
                    <a:pt x="393" y="128"/>
                  </a:lnTo>
                  <a:lnTo>
                    <a:pt x="393" y="130"/>
                  </a:lnTo>
                  <a:lnTo>
                    <a:pt x="393" y="130"/>
                  </a:lnTo>
                  <a:close/>
                  <a:moveTo>
                    <a:pt x="367" y="128"/>
                  </a:moveTo>
                  <a:lnTo>
                    <a:pt x="367" y="130"/>
                  </a:lnTo>
                  <a:lnTo>
                    <a:pt x="365" y="131"/>
                  </a:lnTo>
                  <a:lnTo>
                    <a:pt x="364" y="130"/>
                  </a:lnTo>
                  <a:lnTo>
                    <a:pt x="364" y="130"/>
                  </a:lnTo>
                  <a:lnTo>
                    <a:pt x="364" y="128"/>
                  </a:lnTo>
                  <a:lnTo>
                    <a:pt x="364" y="128"/>
                  </a:lnTo>
                  <a:lnTo>
                    <a:pt x="365" y="127"/>
                  </a:lnTo>
                  <a:lnTo>
                    <a:pt x="367" y="128"/>
                  </a:lnTo>
                  <a:lnTo>
                    <a:pt x="367" y="128"/>
                  </a:lnTo>
                  <a:close/>
                  <a:moveTo>
                    <a:pt x="378" y="127"/>
                  </a:moveTo>
                  <a:lnTo>
                    <a:pt x="378" y="128"/>
                  </a:lnTo>
                  <a:lnTo>
                    <a:pt x="375" y="127"/>
                  </a:lnTo>
                  <a:lnTo>
                    <a:pt x="373" y="127"/>
                  </a:lnTo>
                  <a:lnTo>
                    <a:pt x="375" y="125"/>
                  </a:lnTo>
                  <a:lnTo>
                    <a:pt x="376" y="125"/>
                  </a:lnTo>
                  <a:lnTo>
                    <a:pt x="378" y="127"/>
                  </a:lnTo>
                  <a:lnTo>
                    <a:pt x="378" y="127"/>
                  </a:lnTo>
                  <a:close/>
                  <a:moveTo>
                    <a:pt x="398" y="121"/>
                  </a:moveTo>
                  <a:lnTo>
                    <a:pt x="397" y="121"/>
                  </a:lnTo>
                  <a:lnTo>
                    <a:pt x="397" y="123"/>
                  </a:lnTo>
                  <a:lnTo>
                    <a:pt x="398" y="123"/>
                  </a:lnTo>
                  <a:lnTo>
                    <a:pt x="400" y="124"/>
                  </a:lnTo>
                  <a:lnTo>
                    <a:pt x="398" y="124"/>
                  </a:lnTo>
                  <a:lnTo>
                    <a:pt x="398" y="124"/>
                  </a:lnTo>
                  <a:lnTo>
                    <a:pt x="397" y="124"/>
                  </a:lnTo>
                  <a:lnTo>
                    <a:pt x="397" y="124"/>
                  </a:lnTo>
                  <a:lnTo>
                    <a:pt x="397" y="125"/>
                  </a:lnTo>
                  <a:lnTo>
                    <a:pt x="397" y="127"/>
                  </a:lnTo>
                  <a:lnTo>
                    <a:pt x="397" y="127"/>
                  </a:lnTo>
                  <a:lnTo>
                    <a:pt x="397" y="127"/>
                  </a:lnTo>
                  <a:lnTo>
                    <a:pt x="396" y="125"/>
                  </a:lnTo>
                  <a:lnTo>
                    <a:pt x="394" y="125"/>
                  </a:lnTo>
                  <a:lnTo>
                    <a:pt x="396" y="124"/>
                  </a:lnTo>
                  <a:lnTo>
                    <a:pt x="396" y="124"/>
                  </a:lnTo>
                  <a:lnTo>
                    <a:pt x="396" y="124"/>
                  </a:lnTo>
                  <a:lnTo>
                    <a:pt x="396" y="123"/>
                  </a:lnTo>
                  <a:lnTo>
                    <a:pt x="396" y="121"/>
                  </a:lnTo>
                  <a:lnTo>
                    <a:pt x="397" y="121"/>
                  </a:lnTo>
                  <a:lnTo>
                    <a:pt x="398" y="121"/>
                  </a:lnTo>
                  <a:lnTo>
                    <a:pt x="398" y="121"/>
                  </a:lnTo>
                  <a:close/>
                  <a:moveTo>
                    <a:pt x="351" y="125"/>
                  </a:moveTo>
                  <a:lnTo>
                    <a:pt x="350" y="127"/>
                  </a:lnTo>
                  <a:lnTo>
                    <a:pt x="349" y="127"/>
                  </a:lnTo>
                  <a:lnTo>
                    <a:pt x="347" y="125"/>
                  </a:lnTo>
                  <a:lnTo>
                    <a:pt x="347" y="125"/>
                  </a:lnTo>
                  <a:lnTo>
                    <a:pt x="346" y="124"/>
                  </a:lnTo>
                  <a:lnTo>
                    <a:pt x="346" y="124"/>
                  </a:lnTo>
                  <a:lnTo>
                    <a:pt x="347" y="121"/>
                  </a:lnTo>
                  <a:lnTo>
                    <a:pt x="347" y="121"/>
                  </a:lnTo>
                  <a:lnTo>
                    <a:pt x="347" y="120"/>
                  </a:lnTo>
                  <a:lnTo>
                    <a:pt x="347" y="119"/>
                  </a:lnTo>
                  <a:lnTo>
                    <a:pt x="347" y="119"/>
                  </a:lnTo>
                  <a:lnTo>
                    <a:pt x="347" y="116"/>
                  </a:lnTo>
                  <a:lnTo>
                    <a:pt x="349" y="114"/>
                  </a:lnTo>
                  <a:lnTo>
                    <a:pt x="350" y="116"/>
                  </a:lnTo>
                  <a:lnTo>
                    <a:pt x="350" y="116"/>
                  </a:lnTo>
                  <a:lnTo>
                    <a:pt x="351" y="116"/>
                  </a:lnTo>
                  <a:lnTo>
                    <a:pt x="351" y="117"/>
                  </a:lnTo>
                  <a:lnTo>
                    <a:pt x="353" y="119"/>
                  </a:lnTo>
                  <a:lnTo>
                    <a:pt x="353" y="119"/>
                  </a:lnTo>
                  <a:lnTo>
                    <a:pt x="353" y="119"/>
                  </a:lnTo>
                  <a:lnTo>
                    <a:pt x="354" y="121"/>
                  </a:lnTo>
                  <a:lnTo>
                    <a:pt x="353" y="124"/>
                  </a:lnTo>
                  <a:lnTo>
                    <a:pt x="351" y="125"/>
                  </a:lnTo>
                  <a:lnTo>
                    <a:pt x="351" y="125"/>
                  </a:lnTo>
                  <a:close/>
                  <a:moveTo>
                    <a:pt x="356" y="116"/>
                  </a:moveTo>
                  <a:lnTo>
                    <a:pt x="356" y="117"/>
                  </a:lnTo>
                  <a:lnTo>
                    <a:pt x="356" y="116"/>
                  </a:lnTo>
                  <a:lnTo>
                    <a:pt x="356" y="116"/>
                  </a:lnTo>
                  <a:lnTo>
                    <a:pt x="354" y="114"/>
                  </a:lnTo>
                  <a:lnTo>
                    <a:pt x="354" y="114"/>
                  </a:lnTo>
                  <a:lnTo>
                    <a:pt x="353" y="114"/>
                  </a:lnTo>
                  <a:lnTo>
                    <a:pt x="353" y="113"/>
                  </a:lnTo>
                  <a:lnTo>
                    <a:pt x="354" y="113"/>
                  </a:lnTo>
                  <a:lnTo>
                    <a:pt x="356" y="112"/>
                  </a:lnTo>
                  <a:lnTo>
                    <a:pt x="357" y="112"/>
                  </a:lnTo>
                  <a:lnTo>
                    <a:pt x="357" y="113"/>
                  </a:lnTo>
                  <a:lnTo>
                    <a:pt x="358" y="113"/>
                  </a:lnTo>
                  <a:lnTo>
                    <a:pt x="357" y="113"/>
                  </a:lnTo>
                  <a:lnTo>
                    <a:pt x="357" y="114"/>
                  </a:lnTo>
                  <a:lnTo>
                    <a:pt x="356" y="116"/>
                  </a:lnTo>
                  <a:lnTo>
                    <a:pt x="356" y="116"/>
                  </a:lnTo>
                  <a:close/>
                  <a:moveTo>
                    <a:pt x="432" y="110"/>
                  </a:moveTo>
                  <a:lnTo>
                    <a:pt x="430" y="110"/>
                  </a:lnTo>
                  <a:lnTo>
                    <a:pt x="430" y="109"/>
                  </a:lnTo>
                  <a:lnTo>
                    <a:pt x="430" y="109"/>
                  </a:lnTo>
                  <a:lnTo>
                    <a:pt x="432" y="109"/>
                  </a:lnTo>
                  <a:lnTo>
                    <a:pt x="433" y="110"/>
                  </a:lnTo>
                  <a:lnTo>
                    <a:pt x="432" y="110"/>
                  </a:lnTo>
                  <a:close/>
                  <a:moveTo>
                    <a:pt x="378" y="113"/>
                  </a:moveTo>
                  <a:lnTo>
                    <a:pt x="378" y="113"/>
                  </a:lnTo>
                  <a:lnTo>
                    <a:pt x="379" y="113"/>
                  </a:lnTo>
                  <a:lnTo>
                    <a:pt x="380" y="113"/>
                  </a:lnTo>
                  <a:lnTo>
                    <a:pt x="383" y="114"/>
                  </a:lnTo>
                  <a:lnTo>
                    <a:pt x="383" y="114"/>
                  </a:lnTo>
                  <a:lnTo>
                    <a:pt x="383" y="116"/>
                  </a:lnTo>
                  <a:lnTo>
                    <a:pt x="385" y="116"/>
                  </a:lnTo>
                  <a:lnTo>
                    <a:pt x="385" y="117"/>
                  </a:lnTo>
                  <a:lnTo>
                    <a:pt x="386" y="117"/>
                  </a:lnTo>
                  <a:lnTo>
                    <a:pt x="387" y="117"/>
                  </a:lnTo>
                  <a:lnTo>
                    <a:pt x="389" y="117"/>
                  </a:lnTo>
                  <a:lnTo>
                    <a:pt x="389" y="119"/>
                  </a:lnTo>
                  <a:lnTo>
                    <a:pt x="389" y="120"/>
                  </a:lnTo>
                  <a:lnTo>
                    <a:pt x="391" y="121"/>
                  </a:lnTo>
                  <a:lnTo>
                    <a:pt x="391" y="121"/>
                  </a:lnTo>
                  <a:lnTo>
                    <a:pt x="391" y="123"/>
                  </a:lnTo>
                  <a:lnTo>
                    <a:pt x="391" y="124"/>
                  </a:lnTo>
                  <a:lnTo>
                    <a:pt x="390" y="124"/>
                  </a:lnTo>
                  <a:lnTo>
                    <a:pt x="389" y="124"/>
                  </a:lnTo>
                  <a:lnTo>
                    <a:pt x="389" y="125"/>
                  </a:lnTo>
                  <a:lnTo>
                    <a:pt x="389" y="127"/>
                  </a:lnTo>
                  <a:lnTo>
                    <a:pt x="389" y="130"/>
                  </a:lnTo>
                  <a:lnTo>
                    <a:pt x="389" y="131"/>
                  </a:lnTo>
                  <a:lnTo>
                    <a:pt x="386" y="130"/>
                  </a:lnTo>
                  <a:lnTo>
                    <a:pt x="383" y="127"/>
                  </a:lnTo>
                  <a:lnTo>
                    <a:pt x="383" y="127"/>
                  </a:lnTo>
                  <a:lnTo>
                    <a:pt x="378" y="124"/>
                  </a:lnTo>
                  <a:lnTo>
                    <a:pt x="375" y="124"/>
                  </a:lnTo>
                  <a:lnTo>
                    <a:pt x="371" y="123"/>
                  </a:lnTo>
                  <a:lnTo>
                    <a:pt x="369" y="121"/>
                  </a:lnTo>
                  <a:lnTo>
                    <a:pt x="368" y="123"/>
                  </a:lnTo>
                  <a:lnTo>
                    <a:pt x="367" y="123"/>
                  </a:lnTo>
                  <a:lnTo>
                    <a:pt x="365" y="124"/>
                  </a:lnTo>
                  <a:lnTo>
                    <a:pt x="364" y="124"/>
                  </a:lnTo>
                  <a:lnTo>
                    <a:pt x="364" y="124"/>
                  </a:lnTo>
                  <a:lnTo>
                    <a:pt x="362" y="124"/>
                  </a:lnTo>
                  <a:lnTo>
                    <a:pt x="362" y="124"/>
                  </a:lnTo>
                  <a:lnTo>
                    <a:pt x="362" y="123"/>
                  </a:lnTo>
                  <a:lnTo>
                    <a:pt x="362" y="123"/>
                  </a:lnTo>
                  <a:lnTo>
                    <a:pt x="362" y="121"/>
                  </a:lnTo>
                  <a:lnTo>
                    <a:pt x="362" y="121"/>
                  </a:lnTo>
                  <a:lnTo>
                    <a:pt x="361" y="120"/>
                  </a:lnTo>
                  <a:lnTo>
                    <a:pt x="360" y="119"/>
                  </a:lnTo>
                  <a:lnTo>
                    <a:pt x="360" y="117"/>
                  </a:lnTo>
                  <a:lnTo>
                    <a:pt x="360" y="117"/>
                  </a:lnTo>
                  <a:lnTo>
                    <a:pt x="360" y="116"/>
                  </a:lnTo>
                  <a:lnTo>
                    <a:pt x="360" y="114"/>
                  </a:lnTo>
                  <a:lnTo>
                    <a:pt x="360" y="113"/>
                  </a:lnTo>
                  <a:lnTo>
                    <a:pt x="358" y="110"/>
                  </a:lnTo>
                  <a:lnTo>
                    <a:pt x="358" y="109"/>
                  </a:lnTo>
                  <a:lnTo>
                    <a:pt x="360" y="109"/>
                  </a:lnTo>
                  <a:lnTo>
                    <a:pt x="369" y="109"/>
                  </a:lnTo>
                  <a:lnTo>
                    <a:pt x="371" y="109"/>
                  </a:lnTo>
                  <a:lnTo>
                    <a:pt x="372" y="110"/>
                  </a:lnTo>
                  <a:lnTo>
                    <a:pt x="373" y="110"/>
                  </a:lnTo>
                  <a:lnTo>
                    <a:pt x="375" y="112"/>
                  </a:lnTo>
                  <a:lnTo>
                    <a:pt x="376" y="112"/>
                  </a:lnTo>
                  <a:lnTo>
                    <a:pt x="378" y="112"/>
                  </a:lnTo>
                  <a:lnTo>
                    <a:pt x="378" y="113"/>
                  </a:lnTo>
                  <a:lnTo>
                    <a:pt x="378" y="113"/>
                  </a:lnTo>
                  <a:close/>
                  <a:moveTo>
                    <a:pt x="379" y="105"/>
                  </a:moveTo>
                  <a:lnTo>
                    <a:pt x="380" y="103"/>
                  </a:lnTo>
                  <a:lnTo>
                    <a:pt x="380" y="105"/>
                  </a:lnTo>
                  <a:lnTo>
                    <a:pt x="380" y="105"/>
                  </a:lnTo>
                  <a:lnTo>
                    <a:pt x="380" y="105"/>
                  </a:lnTo>
                  <a:lnTo>
                    <a:pt x="380" y="105"/>
                  </a:lnTo>
                  <a:lnTo>
                    <a:pt x="379" y="105"/>
                  </a:lnTo>
                  <a:lnTo>
                    <a:pt x="378" y="106"/>
                  </a:lnTo>
                  <a:lnTo>
                    <a:pt x="378" y="107"/>
                  </a:lnTo>
                  <a:lnTo>
                    <a:pt x="376" y="109"/>
                  </a:lnTo>
                  <a:lnTo>
                    <a:pt x="376" y="109"/>
                  </a:lnTo>
                  <a:lnTo>
                    <a:pt x="375" y="107"/>
                  </a:lnTo>
                  <a:lnTo>
                    <a:pt x="375" y="107"/>
                  </a:lnTo>
                  <a:lnTo>
                    <a:pt x="375" y="105"/>
                  </a:lnTo>
                  <a:lnTo>
                    <a:pt x="375" y="103"/>
                  </a:lnTo>
                  <a:lnTo>
                    <a:pt x="378" y="103"/>
                  </a:lnTo>
                  <a:lnTo>
                    <a:pt x="378" y="103"/>
                  </a:lnTo>
                  <a:lnTo>
                    <a:pt x="379" y="103"/>
                  </a:lnTo>
                  <a:lnTo>
                    <a:pt x="379" y="105"/>
                  </a:lnTo>
                  <a:lnTo>
                    <a:pt x="379" y="105"/>
                  </a:lnTo>
                  <a:close/>
                  <a:moveTo>
                    <a:pt x="367" y="103"/>
                  </a:moveTo>
                  <a:lnTo>
                    <a:pt x="367" y="103"/>
                  </a:lnTo>
                  <a:lnTo>
                    <a:pt x="367" y="105"/>
                  </a:lnTo>
                  <a:lnTo>
                    <a:pt x="367" y="105"/>
                  </a:lnTo>
                  <a:lnTo>
                    <a:pt x="365" y="106"/>
                  </a:lnTo>
                  <a:lnTo>
                    <a:pt x="364" y="106"/>
                  </a:lnTo>
                  <a:lnTo>
                    <a:pt x="364" y="106"/>
                  </a:lnTo>
                  <a:lnTo>
                    <a:pt x="364" y="105"/>
                  </a:lnTo>
                  <a:lnTo>
                    <a:pt x="362" y="105"/>
                  </a:lnTo>
                  <a:lnTo>
                    <a:pt x="364" y="103"/>
                  </a:lnTo>
                  <a:lnTo>
                    <a:pt x="365" y="103"/>
                  </a:lnTo>
                  <a:lnTo>
                    <a:pt x="365" y="103"/>
                  </a:lnTo>
                  <a:lnTo>
                    <a:pt x="365" y="103"/>
                  </a:lnTo>
                  <a:lnTo>
                    <a:pt x="367" y="103"/>
                  </a:lnTo>
                  <a:lnTo>
                    <a:pt x="367" y="103"/>
                  </a:lnTo>
                  <a:lnTo>
                    <a:pt x="367" y="103"/>
                  </a:lnTo>
                  <a:close/>
                  <a:moveTo>
                    <a:pt x="423" y="103"/>
                  </a:moveTo>
                  <a:lnTo>
                    <a:pt x="423" y="105"/>
                  </a:lnTo>
                  <a:lnTo>
                    <a:pt x="422" y="103"/>
                  </a:lnTo>
                  <a:lnTo>
                    <a:pt x="422" y="102"/>
                  </a:lnTo>
                  <a:lnTo>
                    <a:pt x="422" y="102"/>
                  </a:lnTo>
                  <a:lnTo>
                    <a:pt x="423" y="102"/>
                  </a:lnTo>
                  <a:lnTo>
                    <a:pt x="423" y="103"/>
                  </a:lnTo>
                  <a:close/>
                  <a:moveTo>
                    <a:pt x="421" y="103"/>
                  </a:moveTo>
                  <a:lnTo>
                    <a:pt x="421" y="105"/>
                  </a:lnTo>
                  <a:lnTo>
                    <a:pt x="419" y="102"/>
                  </a:lnTo>
                  <a:lnTo>
                    <a:pt x="419" y="102"/>
                  </a:lnTo>
                  <a:lnTo>
                    <a:pt x="419" y="102"/>
                  </a:lnTo>
                  <a:lnTo>
                    <a:pt x="421" y="102"/>
                  </a:lnTo>
                  <a:lnTo>
                    <a:pt x="421" y="103"/>
                  </a:lnTo>
                  <a:close/>
                  <a:moveTo>
                    <a:pt x="397" y="95"/>
                  </a:moveTo>
                  <a:lnTo>
                    <a:pt x="398" y="96"/>
                  </a:lnTo>
                  <a:lnTo>
                    <a:pt x="398" y="98"/>
                  </a:lnTo>
                  <a:lnTo>
                    <a:pt x="398" y="99"/>
                  </a:lnTo>
                  <a:lnTo>
                    <a:pt x="397" y="99"/>
                  </a:lnTo>
                  <a:lnTo>
                    <a:pt x="397" y="98"/>
                  </a:lnTo>
                  <a:lnTo>
                    <a:pt x="397" y="96"/>
                  </a:lnTo>
                  <a:lnTo>
                    <a:pt x="396" y="96"/>
                  </a:lnTo>
                  <a:lnTo>
                    <a:pt x="396" y="96"/>
                  </a:lnTo>
                  <a:lnTo>
                    <a:pt x="394" y="98"/>
                  </a:lnTo>
                  <a:lnTo>
                    <a:pt x="393" y="99"/>
                  </a:lnTo>
                  <a:lnTo>
                    <a:pt x="391" y="99"/>
                  </a:lnTo>
                  <a:lnTo>
                    <a:pt x="390" y="99"/>
                  </a:lnTo>
                  <a:lnTo>
                    <a:pt x="389" y="99"/>
                  </a:lnTo>
                  <a:lnTo>
                    <a:pt x="389" y="99"/>
                  </a:lnTo>
                  <a:lnTo>
                    <a:pt x="386" y="99"/>
                  </a:lnTo>
                  <a:lnTo>
                    <a:pt x="387" y="99"/>
                  </a:lnTo>
                  <a:lnTo>
                    <a:pt x="387" y="98"/>
                  </a:lnTo>
                  <a:lnTo>
                    <a:pt x="389" y="98"/>
                  </a:lnTo>
                  <a:lnTo>
                    <a:pt x="390" y="96"/>
                  </a:lnTo>
                  <a:lnTo>
                    <a:pt x="390" y="96"/>
                  </a:lnTo>
                  <a:lnTo>
                    <a:pt x="391" y="95"/>
                  </a:lnTo>
                  <a:lnTo>
                    <a:pt x="391" y="95"/>
                  </a:lnTo>
                  <a:lnTo>
                    <a:pt x="393" y="95"/>
                  </a:lnTo>
                  <a:lnTo>
                    <a:pt x="397" y="95"/>
                  </a:lnTo>
                  <a:lnTo>
                    <a:pt x="397" y="95"/>
                  </a:lnTo>
                  <a:lnTo>
                    <a:pt x="397" y="95"/>
                  </a:lnTo>
                  <a:close/>
                  <a:moveTo>
                    <a:pt x="360" y="88"/>
                  </a:moveTo>
                  <a:lnTo>
                    <a:pt x="360" y="89"/>
                  </a:lnTo>
                  <a:lnTo>
                    <a:pt x="358" y="91"/>
                  </a:lnTo>
                  <a:lnTo>
                    <a:pt x="358" y="92"/>
                  </a:lnTo>
                  <a:lnTo>
                    <a:pt x="358" y="92"/>
                  </a:lnTo>
                  <a:lnTo>
                    <a:pt x="358" y="92"/>
                  </a:lnTo>
                  <a:lnTo>
                    <a:pt x="358" y="94"/>
                  </a:lnTo>
                  <a:lnTo>
                    <a:pt x="357" y="92"/>
                  </a:lnTo>
                  <a:lnTo>
                    <a:pt x="358" y="91"/>
                  </a:lnTo>
                  <a:lnTo>
                    <a:pt x="358" y="89"/>
                  </a:lnTo>
                  <a:lnTo>
                    <a:pt x="358" y="89"/>
                  </a:lnTo>
                  <a:lnTo>
                    <a:pt x="358" y="88"/>
                  </a:lnTo>
                  <a:lnTo>
                    <a:pt x="360" y="89"/>
                  </a:lnTo>
                  <a:lnTo>
                    <a:pt x="360" y="88"/>
                  </a:lnTo>
                  <a:lnTo>
                    <a:pt x="360" y="88"/>
                  </a:lnTo>
                  <a:lnTo>
                    <a:pt x="361" y="88"/>
                  </a:lnTo>
                  <a:lnTo>
                    <a:pt x="360" y="88"/>
                  </a:lnTo>
                  <a:lnTo>
                    <a:pt x="360" y="88"/>
                  </a:lnTo>
                  <a:close/>
                  <a:moveTo>
                    <a:pt x="380" y="98"/>
                  </a:moveTo>
                  <a:lnTo>
                    <a:pt x="380" y="99"/>
                  </a:lnTo>
                  <a:lnTo>
                    <a:pt x="379" y="99"/>
                  </a:lnTo>
                  <a:lnTo>
                    <a:pt x="378" y="98"/>
                  </a:lnTo>
                  <a:lnTo>
                    <a:pt x="375" y="98"/>
                  </a:lnTo>
                  <a:lnTo>
                    <a:pt x="372" y="96"/>
                  </a:lnTo>
                  <a:lnTo>
                    <a:pt x="368" y="94"/>
                  </a:lnTo>
                  <a:lnTo>
                    <a:pt x="369" y="92"/>
                  </a:lnTo>
                  <a:lnTo>
                    <a:pt x="371" y="91"/>
                  </a:lnTo>
                  <a:lnTo>
                    <a:pt x="371" y="91"/>
                  </a:lnTo>
                  <a:lnTo>
                    <a:pt x="372" y="91"/>
                  </a:lnTo>
                  <a:lnTo>
                    <a:pt x="375" y="91"/>
                  </a:lnTo>
                  <a:lnTo>
                    <a:pt x="375" y="91"/>
                  </a:lnTo>
                  <a:lnTo>
                    <a:pt x="376" y="89"/>
                  </a:lnTo>
                  <a:lnTo>
                    <a:pt x="379" y="88"/>
                  </a:lnTo>
                  <a:lnTo>
                    <a:pt x="380" y="88"/>
                  </a:lnTo>
                  <a:lnTo>
                    <a:pt x="382" y="89"/>
                  </a:lnTo>
                  <a:lnTo>
                    <a:pt x="382" y="89"/>
                  </a:lnTo>
                  <a:lnTo>
                    <a:pt x="382" y="91"/>
                  </a:lnTo>
                  <a:lnTo>
                    <a:pt x="382" y="91"/>
                  </a:lnTo>
                  <a:lnTo>
                    <a:pt x="383" y="91"/>
                  </a:lnTo>
                  <a:lnTo>
                    <a:pt x="380" y="94"/>
                  </a:lnTo>
                  <a:lnTo>
                    <a:pt x="380" y="94"/>
                  </a:lnTo>
                  <a:lnTo>
                    <a:pt x="382" y="95"/>
                  </a:lnTo>
                  <a:lnTo>
                    <a:pt x="383" y="95"/>
                  </a:lnTo>
                  <a:lnTo>
                    <a:pt x="382" y="96"/>
                  </a:lnTo>
                  <a:lnTo>
                    <a:pt x="382" y="96"/>
                  </a:lnTo>
                  <a:lnTo>
                    <a:pt x="382" y="98"/>
                  </a:lnTo>
                  <a:lnTo>
                    <a:pt x="380" y="98"/>
                  </a:lnTo>
                  <a:lnTo>
                    <a:pt x="380" y="98"/>
                  </a:lnTo>
                  <a:close/>
                  <a:moveTo>
                    <a:pt x="389" y="74"/>
                  </a:moveTo>
                  <a:lnTo>
                    <a:pt x="389" y="74"/>
                  </a:lnTo>
                  <a:lnTo>
                    <a:pt x="390" y="74"/>
                  </a:lnTo>
                  <a:lnTo>
                    <a:pt x="391" y="76"/>
                  </a:lnTo>
                  <a:lnTo>
                    <a:pt x="393" y="76"/>
                  </a:lnTo>
                  <a:lnTo>
                    <a:pt x="394" y="74"/>
                  </a:lnTo>
                  <a:lnTo>
                    <a:pt x="394" y="76"/>
                  </a:lnTo>
                  <a:lnTo>
                    <a:pt x="396" y="76"/>
                  </a:lnTo>
                  <a:lnTo>
                    <a:pt x="397" y="77"/>
                  </a:lnTo>
                  <a:lnTo>
                    <a:pt x="397" y="76"/>
                  </a:lnTo>
                  <a:lnTo>
                    <a:pt x="398" y="77"/>
                  </a:lnTo>
                  <a:lnTo>
                    <a:pt x="400" y="77"/>
                  </a:lnTo>
                  <a:lnTo>
                    <a:pt x="400" y="80"/>
                  </a:lnTo>
                  <a:lnTo>
                    <a:pt x="398" y="80"/>
                  </a:lnTo>
                  <a:lnTo>
                    <a:pt x="394" y="78"/>
                  </a:lnTo>
                  <a:lnTo>
                    <a:pt x="393" y="78"/>
                  </a:lnTo>
                  <a:lnTo>
                    <a:pt x="389" y="80"/>
                  </a:lnTo>
                  <a:lnTo>
                    <a:pt x="387" y="80"/>
                  </a:lnTo>
                  <a:lnTo>
                    <a:pt x="386" y="78"/>
                  </a:lnTo>
                  <a:lnTo>
                    <a:pt x="387" y="77"/>
                  </a:lnTo>
                  <a:lnTo>
                    <a:pt x="386" y="77"/>
                  </a:lnTo>
                  <a:lnTo>
                    <a:pt x="386" y="77"/>
                  </a:lnTo>
                  <a:lnTo>
                    <a:pt x="386" y="74"/>
                  </a:lnTo>
                  <a:lnTo>
                    <a:pt x="386" y="74"/>
                  </a:lnTo>
                  <a:lnTo>
                    <a:pt x="387" y="74"/>
                  </a:lnTo>
                  <a:lnTo>
                    <a:pt x="387" y="73"/>
                  </a:lnTo>
                  <a:lnTo>
                    <a:pt x="389" y="74"/>
                  </a:lnTo>
                  <a:lnTo>
                    <a:pt x="389" y="74"/>
                  </a:lnTo>
                  <a:close/>
                  <a:moveTo>
                    <a:pt x="386" y="70"/>
                  </a:moveTo>
                  <a:lnTo>
                    <a:pt x="386" y="70"/>
                  </a:lnTo>
                  <a:lnTo>
                    <a:pt x="385" y="70"/>
                  </a:lnTo>
                  <a:lnTo>
                    <a:pt x="385" y="69"/>
                  </a:lnTo>
                  <a:lnTo>
                    <a:pt x="386" y="69"/>
                  </a:lnTo>
                  <a:lnTo>
                    <a:pt x="386" y="69"/>
                  </a:lnTo>
                  <a:lnTo>
                    <a:pt x="386" y="70"/>
                  </a:lnTo>
                  <a:lnTo>
                    <a:pt x="386" y="70"/>
                  </a:lnTo>
                  <a:close/>
                  <a:moveTo>
                    <a:pt x="368" y="62"/>
                  </a:moveTo>
                  <a:lnTo>
                    <a:pt x="369" y="62"/>
                  </a:lnTo>
                  <a:lnTo>
                    <a:pt x="369" y="62"/>
                  </a:lnTo>
                  <a:lnTo>
                    <a:pt x="369" y="62"/>
                  </a:lnTo>
                  <a:lnTo>
                    <a:pt x="369" y="63"/>
                  </a:lnTo>
                  <a:lnTo>
                    <a:pt x="368" y="63"/>
                  </a:lnTo>
                  <a:lnTo>
                    <a:pt x="368" y="63"/>
                  </a:lnTo>
                  <a:lnTo>
                    <a:pt x="367" y="62"/>
                  </a:lnTo>
                  <a:lnTo>
                    <a:pt x="368" y="62"/>
                  </a:lnTo>
                  <a:lnTo>
                    <a:pt x="368" y="62"/>
                  </a:lnTo>
                  <a:close/>
                  <a:moveTo>
                    <a:pt x="414" y="54"/>
                  </a:moveTo>
                  <a:lnTo>
                    <a:pt x="414" y="55"/>
                  </a:lnTo>
                  <a:lnTo>
                    <a:pt x="414" y="55"/>
                  </a:lnTo>
                  <a:lnTo>
                    <a:pt x="412" y="55"/>
                  </a:lnTo>
                  <a:lnTo>
                    <a:pt x="414" y="56"/>
                  </a:lnTo>
                  <a:lnTo>
                    <a:pt x="412" y="55"/>
                  </a:lnTo>
                  <a:lnTo>
                    <a:pt x="411" y="56"/>
                  </a:lnTo>
                  <a:lnTo>
                    <a:pt x="411" y="55"/>
                  </a:lnTo>
                  <a:lnTo>
                    <a:pt x="411" y="55"/>
                  </a:lnTo>
                  <a:lnTo>
                    <a:pt x="411" y="55"/>
                  </a:lnTo>
                  <a:lnTo>
                    <a:pt x="411" y="54"/>
                  </a:lnTo>
                  <a:lnTo>
                    <a:pt x="412" y="52"/>
                  </a:lnTo>
                  <a:lnTo>
                    <a:pt x="412" y="54"/>
                  </a:lnTo>
                  <a:lnTo>
                    <a:pt x="414" y="54"/>
                  </a:lnTo>
                  <a:lnTo>
                    <a:pt x="414" y="54"/>
                  </a:lnTo>
                  <a:close/>
                  <a:moveTo>
                    <a:pt x="433" y="48"/>
                  </a:moveTo>
                  <a:lnTo>
                    <a:pt x="432" y="49"/>
                  </a:lnTo>
                  <a:lnTo>
                    <a:pt x="433" y="49"/>
                  </a:lnTo>
                  <a:lnTo>
                    <a:pt x="433" y="49"/>
                  </a:lnTo>
                  <a:lnTo>
                    <a:pt x="433" y="51"/>
                  </a:lnTo>
                  <a:lnTo>
                    <a:pt x="432" y="51"/>
                  </a:lnTo>
                  <a:lnTo>
                    <a:pt x="432" y="51"/>
                  </a:lnTo>
                  <a:lnTo>
                    <a:pt x="430" y="49"/>
                  </a:lnTo>
                  <a:lnTo>
                    <a:pt x="430" y="49"/>
                  </a:lnTo>
                  <a:lnTo>
                    <a:pt x="430" y="49"/>
                  </a:lnTo>
                  <a:lnTo>
                    <a:pt x="430" y="49"/>
                  </a:lnTo>
                  <a:lnTo>
                    <a:pt x="430" y="49"/>
                  </a:lnTo>
                  <a:lnTo>
                    <a:pt x="430" y="48"/>
                  </a:lnTo>
                  <a:lnTo>
                    <a:pt x="432" y="48"/>
                  </a:lnTo>
                  <a:lnTo>
                    <a:pt x="432" y="47"/>
                  </a:lnTo>
                  <a:lnTo>
                    <a:pt x="433" y="47"/>
                  </a:lnTo>
                  <a:lnTo>
                    <a:pt x="433" y="48"/>
                  </a:lnTo>
                  <a:lnTo>
                    <a:pt x="433" y="48"/>
                  </a:lnTo>
                  <a:lnTo>
                    <a:pt x="433" y="48"/>
                  </a:lnTo>
                  <a:close/>
                  <a:moveTo>
                    <a:pt x="404" y="49"/>
                  </a:moveTo>
                  <a:lnTo>
                    <a:pt x="405" y="49"/>
                  </a:lnTo>
                  <a:lnTo>
                    <a:pt x="407" y="49"/>
                  </a:lnTo>
                  <a:lnTo>
                    <a:pt x="408" y="48"/>
                  </a:lnTo>
                  <a:lnTo>
                    <a:pt x="409" y="48"/>
                  </a:lnTo>
                  <a:lnTo>
                    <a:pt x="409" y="49"/>
                  </a:lnTo>
                  <a:lnTo>
                    <a:pt x="409" y="49"/>
                  </a:lnTo>
                  <a:lnTo>
                    <a:pt x="409" y="51"/>
                  </a:lnTo>
                  <a:lnTo>
                    <a:pt x="407" y="51"/>
                  </a:lnTo>
                  <a:lnTo>
                    <a:pt x="405" y="51"/>
                  </a:lnTo>
                  <a:lnTo>
                    <a:pt x="405" y="51"/>
                  </a:lnTo>
                  <a:lnTo>
                    <a:pt x="404" y="51"/>
                  </a:lnTo>
                  <a:lnTo>
                    <a:pt x="403" y="51"/>
                  </a:lnTo>
                  <a:lnTo>
                    <a:pt x="403" y="51"/>
                  </a:lnTo>
                  <a:lnTo>
                    <a:pt x="403" y="51"/>
                  </a:lnTo>
                  <a:lnTo>
                    <a:pt x="401" y="51"/>
                  </a:lnTo>
                  <a:lnTo>
                    <a:pt x="400" y="51"/>
                  </a:lnTo>
                  <a:lnTo>
                    <a:pt x="401" y="49"/>
                  </a:lnTo>
                  <a:lnTo>
                    <a:pt x="401" y="48"/>
                  </a:lnTo>
                  <a:lnTo>
                    <a:pt x="400" y="47"/>
                  </a:lnTo>
                  <a:lnTo>
                    <a:pt x="400" y="47"/>
                  </a:lnTo>
                  <a:lnTo>
                    <a:pt x="401" y="47"/>
                  </a:lnTo>
                  <a:lnTo>
                    <a:pt x="403" y="47"/>
                  </a:lnTo>
                  <a:lnTo>
                    <a:pt x="404" y="49"/>
                  </a:lnTo>
                  <a:lnTo>
                    <a:pt x="404" y="49"/>
                  </a:lnTo>
                  <a:close/>
                  <a:moveTo>
                    <a:pt x="423" y="34"/>
                  </a:moveTo>
                  <a:lnTo>
                    <a:pt x="423" y="34"/>
                  </a:lnTo>
                  <a:lnTo>
                    <a:pt x="425" y="34"/>
                  </a:lnTo>
                  <a:lnTo>
                    <a:pt x="425" y="36"/>
                  </a:lnTo>
                  <a:lnTo>
                    <a:pt x="423" y="36"/>
                  </a:lnTo>
                  <a:lnTo>
                    <a:pt x="422" y="36"/>
                  </a:lnTo>
                  <a:lnTo>
                    <a:pt x="422" y="34"/>
                  </a:lnTo>
                  <a:lnTo>
                    <a:pt x="422" y="34"/>
                  </a:lnTo>
                  <a:lnTo>
                    <a:pt x="423" y="34"/>
                  </a:lnTo>
                  <a:lnTo>
                    <a:pt x="423" y="34"/>
                  </a:lnTo>
                  <a:close/>
                  <a:moveTo>
                    <a:pt x="263" y="18"/>
                  </a:moveTo>
                  <a:lnTo>
                    <a:pt x="266" y="18"/>
                  </a:lnTo>
                  <a:lnTo>
                    <a:pt x="267" y="18"/>
                  </a:lnTo>
                  <a:lnTo>
                    <a:pt x="268" y="18"/>
                  </a:lnTo>
                  <a:lnTo>
                    <a:pt x="270" y="19"/>
                  </a:lnTo>
                  <a:lnTo>
                    <a:pt x="270" y="19"/>
                  </a:lnTo>
                  <a:lnTo>
                    <a:pt x="270" y="20"/>
                  </a:lnTo>
                  <a:lnTo>
                    <a:pt x="270" y="20"/>
                  </a:lnTo>
                  <a:lnTo>
                    <a:pt x="270" y="22"/>
                  </a:lnTo>
                  <a:lnTo>
                    <a:pt x="270" y="23"/>
                  </a:lnTo>
                  <a:lnTo>
                    <a:pt x="271" y="26"/>
                  </a:lnTo>
                  <a:lnTo>
                    <a:pt x="271" y="27"/>
                  </a:lnTo>
                  <a:lnTo>
                    <a:pt x="270" y="27"/>
                  </a:lnTo>
                  <a:lnTo>
                    <a:pt x="270" y="30"/>
                  </a:lnTo>
                  <a:lnTo>
                    <a:pt x="270" y="30"/>
                  </a:lnTo>
                  <a:lnTo>
                    <a:pt x="270" y="31"/>
                  </a:lnTo>
                  <a:lnTo>
                    <a:pt x="271" y="33"/>
                  </a:lnTo>
                  <a:lnTo>
                    <a:pt x="271" y="33"/>
                  </a:lnTo>
                  <a:lnTo>
                    <a:pt x="271" y="34"/>
                  </a:lnTo>
                  <a:lnTo>
                    <a:pt x="270" y="36"/>
                  </a:lnTo>
                  <a:lnTo>
                    <a:pt x="270" y="37"/>
                  </a:lnTo>
                  <a:lnTo>
                    <a:pt x="270" y="37"/>
                  </a:lnTo>
                  <a:lnTo>
                    <a:pt x="271" y="38"/>
                  </a:lnTo>
                  <a:lnTo>
                    <a:pt x="274" y="38"/>
                  </a:lnTo>
                  <a:lnTo>
                    <a:pt x="275" y="40"/>
                  </a:lnTo>
                  <a:lnTo>
                    <a:pt x="275" y="38"/>
                  </a:lnTo>
                  <a:lnTo>
                    <a:pt x="277" y="38"/>
                  </a:lnTo>
                  <a:lnTo>
                    <a:pt x="277" y="37"/>
                  </a:lnTo>
                  <a:lnTo>
                    <a:pt x="278" y="36"/>
                  </a:lnTo>
                  <a:lnTo>
                    <a:pt x="278" y="36"/>
                  </a:lnTo>
                  <a:lnTo>
                    <a:pt x="279" y="36"/>
                  </a:lnTo>
                  <a:lnTo>
                    <a:pt x="279" y="36"/>
                  </a:lnTo>
                  <a:lnTo>
                    <a:pt x="281" y="37"/>
                  </a:lnTo>
                  <a:lnTo>
                    <a:pt x="284" y="40"/>
                  </a:lnTo>
                  <a:lnTo>
                    <a:pt x="284" y="41"/>
                  </a:lnTo>
                  <a:lnTo>
                    <a:pt x="284" y="41"/>
                  </a:lnTo>
                  <a:lnTo>
                    <a:pt x="285" y="41"/>
                  </a:lnTo>
                  <a:lnTo>
                    <a:pt x="286" y="41"/>
                  </a:lnTo>
                  <a:lnTo>
                    <a:pt x="288" y="41"/>
                  </a:lnTo>
                  <a:lnTo>
                    <a:pt x="289" y="41"/>
                  </a:lnTo>
                  <a:lnTo>
                    <a:pt x="291" y="42"/>
                  </a:lnTo>
                  <a:lnTo>
                    <a:pt x="292" y="42"/>
                  </a:lnTo>
                  <a:lnTo>
                    <a:pt x="293" y="44"/>
                  </a:lnTo>
                  <a:lnTo>
                    <a:pt x="295" y="47"/>
                  </a:lnTo>
                  <a:lnTo>
                    <a:pt x="295" y="48"/>
                  </a:lnTo>
                  <a:lnTo>
                    <a:pt x="296" y="52"/>
                  </a:lnTo>
                  <a:lnTo>
                    <a:pt x="295" y="52"/>
                  </a:lnTo>
                  <a:lnTo>
                    <a:pt x="292" y="54"/>
                  </a:lnTo>
                  <a:lnTo>
                    <a:pt x="289" y="55"/>
                  </a:lnTo>
                  <a:lnTo>
                    <a:pt x="288" y="56"/>
                  </a:lnTo>
                  <a:lnTo>
                    <a:pt x="286" y="58"/>
                  </a:lnTo>
                  <a:lnTo>
                    <a:pt x="285" y="58"/>
                  </a:lnTo>
                  <a:lnTo>
                    <a:pt x="284" y="59"/>
                  </a:lnTo>
                  <a:lnTo>
                    <a:pt x="284" y="60"/>
                  </a:lnTo>
                  <a:lnTo>
                    <a:pt x="284" y="60"/>
                  </a:lnTo>
                  <a:lnTo>
                    <a:pt x="282" y="62"/>
                  </a:lnTo>
                  <a:lnTo>
                    <a:pt x="281" y="62"/>
                  </a:lnTo>
                  <a:lnTo>
                    <a:pt x="275" y="63"/>
                  </a:lnTo>
                  <a:lnTo>
                    <a:pt x="273" y="65"/>
                  </a:lnTo>
                  <a:lnTo>
                    <a:pt x="271" y="66"/>
                  </a:lnTo>
                  <a:lnTo>
                    <a:pt x="270" y="67"/>
                  </a:lnTo>
                  <a:lnTo>
                    <a:pt x="267" y="71"/>
                  </a:lnTo>
                  <a:lnTo>
                    <a:pt x="266" y="74"/>
                  </a:lnTo>
                  <a:lnTo>
                    <a:pt x="264" y="77"/>
                  </a:lnTo>
                  <a:lnTo>
                    <a:pt x="266" y="78"/>
                  </a:lnTo>
                  <a:lnTo>
                    <a:pt x="266" y="78"/>
                  </a:lnTo>
                  <a:lnTo>
                    <a:pt x="266" y="80"/>
                  </a:lnTo>
                  <a:lnTo>
                    <a:pt x="264" y="81"/>
                  </a:lnTo>
                  <a:lnTo>
                    <a:pt x="264" y="81"/>
                  </a:lnTo>
                  <a:lnTo>
                    <a:pt x="263" y="81"/>
                  </a:lnTo>
                  <a:lnTo>
                    <a:pt x="261" y="83"/>
                  </a:lnTo>
                  <a:lnTo>
                    <a:pt x="263" y="83"/>
                  </a:lnTo>
                  <a:lnTo>
                    <a:pt x="264" y="84"/>
                  </a:lnTo>
                  <a:lnTo>
                    <a:pt x="264" y="85"/>
                  </a:lnTo>
                  <a:lnTo>
                    <a:pt x="263" y="85"/>
                  </a:lnTo>
                  <a:lnTo>
                    <a:pt x="261" y="85"/>
                  </a:lnTo>
                  <a:lnTo>
                    <a:pt x="259" y="89"/>
                  </a:lnTo>
                  <a:lnTo>
                    <a:pt x="256" y="92"/>
                  </a:lnTo>
                  <a:lnTo>
                    <a:pt x="255" y="94"/>
                  </a:lnTo>
                  <a:lnTo>
                    <a:pt x="252" y="94"/>
                  </a:lnTo>
                  <a:lnTo>
                    <a:pt x="250" y="92"/>
                  </a:lnTo>
                  <a:lnTo>
                    <a:pt x="249" y="89"/>
                  </a:lnTo>
                  <a:lnTo>
                    <a:pt x="248" y="87"/>
                  </a:lnTo>
                  <a:lnTo>
                    <a:pt x="246" y="85"/>
                  </a:lnTo>
                  <a:lnTo>
                    <a:pt x="245" y="83"/>
                  </a:lnTo>
                  <a:lnTo>
                    <a:pt x="242" y="83"/>
                  </a:lnTo>
                  <a:lnTo>
                    <a:pt x="237" y="81"/>
                  </a:lnTo>
                  <a:lnTo>
                    <a:pt x="224" y="83"/>
                  </a:lnTo>
                  <a:lnTo>
                    <a:pt x="220" y="83"/>
                  </a:lnTo>
                  <a:lnTo>
                    <a:pt x="217" y="87"/>
                  </a:lnTo>
                  <a:lnTo>
                    <a:pt x="217" y="91"/>
                  </a:lnTo>
                  <a:lnTo>
                    <a:pt x="216" y="94"/>
                  </a:lnTo>
                  <a:lnTo>
                    <a:pt x="216" y="95"/>
                  </a:lnTo>
                  <a:lnTo>
                    <a:pt x="214" y="96"/>
                  </a:lnTo>
                  <a:lnTo>
                    <a:pt x="212" y="95"/>
                  </a:lnTo>
                  <a:lnTo>
                    <a:pt x="209" y="94"/>
                  </a:lnTo>
                  <a:lnTo>
                    <a:pt x="206" y="92"/>
                  </a:lnTo>
                  <a:lnTo>
                    <a:pt x="205" y="92"/>
                  </a:lnTo>
                  <a:lnTo>
                    <a:pt x="203" y="94"/>
                  </a:lnTo>
                  <a:lnTo>
                    <a:pt x="199" y="99"/>
                  </a:lnTo>
                  <a:lnTo>
                    <a:pt x="195" y="103"/>
                  </a:lnTo>
                  <a:lnTo>
                    <a:pt x="198" y="103"/>
                  </a:lnTo>
                  <a:lnTo>
                    <a:pt x="199" y="102"/>
                  </a:lnTo>
                  <a:lnTo>
                    <a:pt x="202" y="99"/>
                  </a:lnTo>
                  <a:lnTo>
                    <a:pt x="203" y="96"/>
                  </a:lnTo>
                  <a:lnTo>
                    <a:pt x="206" y="95"/>
                  </a:lnTo>
                  <a:lnTo>
                    <a:pt x="208" y="95"/>
                  </a:lnTo>
                  <a:lnTo>
                    <a:pt x="209" y="96"/>
                  </a:lnTo>
                  <a:lnTo>
                    <a:pt x="212" y="98"/>
                  </a:lnTo>
                  <a:lnTo>
                    <a:pt x="213" y="99"/>
                  </a:lnTo>
                  <a:lnTo>
                    <a:pt x="214" y="99"/>
                  </a:lnTo>
                  <a:lnTo>
                    <a:pt x="216" y="98"/>
                  </a:lnTo>
                  <a:lnTo>
                    <a:pt x="217" y="96"/>
                  </a:lnTo>
                  <a:lnTo>
                    <a:pt x="220" y="92"/>
                  </a:lnTo>
                  <a:lnTo>
                    <a:pt x="221" y="85"/>
                  </a:lnTo>
                  <a:lnTo>
                    <a:pt x="224" y="85"/>
                  </a:lnTo>
                  <a:lnTo>
                    <a:pt x="228" y="84"/>
                  </a:lnTo>
                  <a:lnTo>
                    <a:pt x="237" y="85"/>
                  </a:lnTo>
                  <a:lnTo>
                    <a:pt x="239" y="87"/>
                  </a:lnTo>
                  <a:lnTo>
                    <a:pt x="241" y="88"/>
                  </a:lnTo>
                  <a:lnTo>
                    <a:pt x="243" y="95"/>
                  </a:lnTo>
                  <a:lnTo>
                    <a:pt x="245" y="98"/>
                  </a:lnTo>
                  <a:lnTo>
                    <a:pt x="246" y="99"/>
                  </a:lnTo>
                  <a:lnTo>
                    <a:pt x="248" y="99"/>
                  </a:lnTo>
                  <a:lnTo>
                    <a:pt x="243" y="103"/>
                  </a:lnTo>
                  <a:lnTo>
                    <a:pt x="241" y="106"/>
                  </a:lnTo>
                  <a:lnTo>
                    <a:pt x="239" y="109"/>
                  </a:lnTo>
                  <a:lnTo>
                    <a:pt x="238" y="110"/>
                  </a:lnTo>
                  <a:lnTo>
                    <a:pt x="238" y="112"/>
                  </a:lnTo>
                  <a:lnTo>
                    <a:pt x="239" y="113"/>
                  </a:lnTo>
                  <a:lnTo>
                    <a:pt x="242" y="116"/>
                  </a:lnTo>
                  <a:lnTo>
                    <a:pt x="245" y="116"/>
                  </a:lnTo>
                  <a:lnTo>
                    <a:pt x="246" y="116"/>
                  </a:lnTo>
                  <a:lnTo>
                    <a:pt x="249" y="114"/>
                  </a:lnTo>
                  <a:lnTo>
                    <a:pt x="250" y="114"/>
                  </a:lnTo>
                  <a:lnTo>
                    <a:pt x="250" y="116"/>
                  </a:lnTo>
                  <a:lnTo>
                    <a:pt x="252" y="116"/>
                  </a:lnTo>
                  <a:lnTo>
                    <a:pt x="253" y="117"/>
                  </a:lnTo>
                  <a:lnTo>
                    <a:pt x="252" y="114"/>
                  </a:lnTo>
                  <a:lnTo>
                    <a:pt x="250" y="114"/>
                  </a:lnTo>
                  <a:lnTo>
                    <a:pt x="245" y="114"/>
                  </a:lnTo>
                  <a:lnTo>
                    <a:pt x="243" y="113"/>
                  </a:lnTo>
                  <a:lnTo>
                    <a:pt x="241" y="113"/>
                  </a:lnTo>
                  <a:lnTo>
                    <a:pt x="239" y="110"/>
                  </a:lnTo>
                  <a:lnTo>
                    <a:pt x="241" y="109"/>
                  </a:lnTo>
                  <a:lnTo>
                    <a:pt x="245" y="105"/>
                  </a:lnTo>
                  <a:lnTo>
                    <a:pt x="249" y="101"/>
                  </a:lnTo>
                  <a:lnTo>
                    <a:pt x="255" y="102"/>
                  </a:lnTo>
                  <a:lnTo>
                    <a:pt x="256" y="105"/>
                  </a:lnTo>
                  <a:lnTo>
                    <a:pt x="259" y="106"/>
                  </a:lnTo>
                  <a:lnTo>
                    <a:pt x="261" y="106"/>
                  </a:lnTo>
                  <a:lnTo>
                    <a:pt x="264" y="105"/>
                  </a:lnTo>
                  <a:lnTo>
                    <a:pt x="267" y="105"/>
                  </a:lnTo>
                  <a:lnTo>
                    <a:pt x="267" y="103"/>
                  </a:lnTo>
                  <a:lnTo>
                    <a:pt x="271" y="102"/>
                  </a:lnTo>
                  <a:lnTo>
                    <a:pt x="281" y="94"/>
                  </a:lnTo>
                  <a:lnTo>
                    <a:pt x="284" y="92"/>
                  </a:lnTo>
                  <a:lnTo>
                    <a:pt x="285" y="89"/>
                  </a:lnTo>
                  <a:lnTo>
                    <a:pt x="288" y="88"/>
                  </a:lnTo>
                  <a:lnTo>
                    <a:pt x="295" y="88"/>
                  </a:lnTo>
                  <a:lnTo>
                    <a:pt x="300" y="88"/>
                  </a:lnTo>
                  <a:lnTo>
                    <a:pt x="306" y="89"/>
                  </a:lnTo>
                  <a:lnTo>
                    <a:pt x="310" y="94"/>
                  </a:lnTo>
                  <a:lnTo>
                    <a:pt x="317" y="101"/>
                  </a:lnTo>
                  <a:lnTo>
                    <a:pt x="321" y="107"/>
                  </a:lnTo>
                  <a:lnTo>
                    <a:pt x="325" y="113"/>
                  </a:lnTo>
                  <a:lnTo>
                    <a:pt x="328" y="117"/>
                  </a:lnTo>
                  <a:lnTo>
                    <a:pt x="331" y="121"/>
                  </a:lnTo>
                  <a:lnTo>
                    <a:pt x="333" y="124"/>
                  </a:lnTo>
                  <a:lnTo>
                    <a:pt x="335" y="125"/>
                  </a:lnTo>
                  <a:lnTo>
                    <a:pt x="338" y="127"/>
                  </a:lnTo>
                  <a:lnTo>
                    <a:pt x="336" y="128"/>
                  </a:lnTo>
                  <a:lnTo>
                    <a:pt x="338" y="128"/>
                  </a:lnTo>
                  <a:lnTo>
                    <a:pt x="339" y="127"/>
                  </a:lnTo>
                  <a:lnTo>
                    <a:pt x="340" y="127"/>
                  </a:lnTo>
                  <a:lnTo>
                    <a:pt x="343" y="128"/>
                  </a:lnTo>
                  <a:lnTo>
                    <a:pt x="344" y="130"/>
                  </a:lnTo>
                  <a:lnTo>
                    <a:pt x="349" y="130"/>
                  </a:lnTo>
                  <a:lnTo>
                    <a:pt x="353" y="132"/>
                  </a:lnTo>
                  <a:lnTo>
                    <a:pt x="354" y="132"/>
                  </a:lnTo>
                  <a:lnTo>
                    <a:pt x="356" y="135"/>
                  </a:lnTo>
                  <a:lnTo>
                    <a:pt x="357" y="135"/>
                  </a:lnTo>
                  <a:lnTo>
                    <a:pt x="360" y="135"/>
                  </a:lnTo>
                  <a:lnTo>
                    <a:pt x="367" y="135"/>
                  </a:lnTo>
                  <a:lnTo>
                    <a:pt x="368" y="135"/>
                  </a:lnTo>
                  <a:lnTo>
                    <a:pt x="369" y="135"/>
                  </a:lnTo>
                  <a:lnTo>
                    <a:pt x="371" y="134"/>
                  </a:lnTo>
                  <a:lnTo>
                    <a:pt x="373" y="134"/>
                  </a:lnTo>
                  <a:lnTo>
                    <a:pt x="373" y="136"/>
                  </a:lnTo>
                  <a:lnTo>
                    <a:pt x="372" y="138"/>
                  </a:lnTo>
                  <a:lnTo>
                    <a:pt x="368" y="139"/>
                  </a:lnTo>
                  <a:lnTo>
                    <a:pt x="364" y="141"/>
                  </a:lnTo>
                  <a:lnTo>
                    <a:pt x="360" y="142"/>
                  </a:lnTo>
                  <a:lnTo>
                    <a:pt x="358" y="143"/>
                  </a:lnTo>
                  <a:lnTo>
                    <a:pt x="356" y="146"/>
                  </a:lnTo>
                  <a:lnTo>
                    <a:pt x="356" y="148"/>
                  </a:lnTo>
                  <a:lnTo>
                    <a:pt x="353" y="149"/>
                  </a:lnTo>
                  <a:lnTo>
                    <a:pt x="351" y="149"/>
                  </a:lnTo>
                  <a:lnTo>
                    <a:pt x="350" y="149"/>
                  </a:lnTo>
                  <a:lnTo>
                    <a:pt x="350" y="152"/>
                  </a:lnTo>
                  <a:lnTo>
                    <a:pt x="350" y="154"/>
                  </a:lnTo>
                  <a:lnTo>
                    <a:pt x="347" y="157"/>
                  </a:lnTo>
                  <a:lnTo>
                    <a:pt x="342" y="160"/>
                  </a:lnTo>
                  <a:lnTo>
                    <a:pt x="336" y="167"/>
                  </a:lnTo>
                  <a:lnTo>
                    <a:pt x="335" y="168"/>
                  </a:lnTo>
                  <a:lnTo>
                    <a:pt x="333" y="170"/>
                  </a:lnTo>
                  <a:lnTo>
                    <a:pt x="332" y="170"/>
                  </a:lnTo>
                  <a:lnTo>
                    <a:pt x="331" y="170"/>
                  </a:lnTo>
                  <a:lnTo>
                    <a:pt x="329" y="171"/>
                  </a:lnTo>
                  <a:lnTo>
                    <a:pt x="328" y="171"/>
                  </a:lnTo>
                  <a:lnTo>
                    <a:pt x="326" y="171"/>
                  </a:lnTo>
                  <a:lnTo>
                    <a:pt x="325" y="171"/>
                  </a:lnTo>
                  <a:lnTo>
                    <a:pt x="324" y="171"/>
                  </a:lnTo>
                  <a:lnTo>
                    <a:pt x="320" y="175"/>
                  </a:lnTo>
                  <a:lnTo>
                    <a:pt x="318" y="174"/>
                  </a:lnTo>
                  <a:lnTo>
                    <a:pt x="318" y="171"/>
                  </a:lnTo>
                  <a:lnTo>
                    <a:pt x="317" y="171"/>
                  </a:lnTo>
                  <a:lnTo>
                    <a:pt x="317" y="171"/>
                  </a:lnTo>
                  <a:lnTo>
                    <a:pt x="315" y="171"/>
                  </a:lnTo>
                  <a:lnTo>
                    <a:pt x="314" y="172"/>
                  </a:lnTo>
                  <a:lnTo>
                    <a:pt x="314" y="172"/>
                  </a:lnTo>
                  <a:lnTo>
                    <a:pt x="313" y="174"/>
                  </a:lnTo>
                  <a:lnTo>
                    <a:pt x="311" y="174"/>
                  </a:lnTo>
                  <a:lnTo>
                    <a:pt x="311" y="174"/>
                  </a:lnTo>
                  <a:lnTo>
                    <a:pt x="311" y="174"/>
                  </a:lnTo>
                  <a:lnTo>
                    <a:pt x="313" y="177"/>
                  </a:lnTo>
                  <a:lnTo>
                    <a:pt x="313" y="177"/>
                  </a:lnTo>
                  <a:lnTo>
                    <a:pt x="311" y="178"/>
                  </a:lnTo>
                  <a:lnTo>
                    <a:pt x="310" y="179"/>
                  </a:lnTo>
                  <a:lnTo>
                    <a:pt x="311" y="182"/>
                  </a:lnTo>
                  <a:lnTo>
                    <a:pt x="311" y="185"/>
                  </a:lnTo>
                  <a:lnTo>
                    <a:pt x="314" y="185"/>
                  </a:lnTo>
                  <a:lnTo>
                    <a:pt x="314" y="181"/>
                  </a:lnTo>
                  <a:lnTo>
                    <a:pt x="314" y="179"/>
                  </a:lnTo>
                  <a:lnTo>
                    <a:pt x="317" y="178"/>
                  </a:lnTo>
                  <a:lnTo>
                    <a:pt x="317" y="178"/>
                  </a:lnTo>
                  <a:lnTo>
                    <a:pt x="315" y="181"/>
                  </a:lnTo>
                  <a:lnTo>
                    <a:pt x="318" y="181"/>
                  </a:lnTo>
                  <a:lnTo>
                    <a:pt x="317" y="182"/>
                  </a:lnTo>
                  <a:lnTo>
                    <a:pt x="317" y="183"/>
                  </a:lnTo>
                  <a:lnTo>
                    <a:pt x="314" y="185"/>
                  </a:lnTo>
                  <a:lnTo>
                    <a:pt x="314" y="185"/>
                  </a:lnTo>
                  <a:lnTo>
                    <a:pt x="315" y="188"/>
                  </a:lnTo>
                  <a:lnTo>
                    <a:pt x="317" y="188"/>
                  </a:lnTo>
                  <a:lnTo>
                    <a:pt x="317" y="186"/>
                  </a:lnTo>
                  <a:lnTo>
                    <a:pt x="320" y="185"/>
                  </a:lnTo>
                  <a:lnTo>
                    <a:pt x="320" y="183"/>
                  </a:lnTo>
                  <a:lnTo>
                    <a:pt x="321" y="182"/>
                  </a:lnTo>
                  <a:lnTo>
                    <a:pt x="322" y="179"/>
                  </a:lnTo>
                  <a:lnTo>
                    <a:pt x="322" y="179"/>
                  </a:lnTo>
                  <a:lnTo>
                    <a:pt x="324" y="178"/>
                  </a:lnTo>
                  <a:lnTo>
                    <a:pt x="325" y="178"/>
                  </a:lnTo>
                  <a:lnTo>
                    <a:pt x="329" y="177"/>
                  </a:lnTo>
                  <a:lnTo>
                    <a:pt x="332" y="175"/>
                  </a:lnTo>
                  <a:lnTo>
                    <a:pt x="332" y="174"/>
                  </a:lnTo>
                  <a:lnTo>
                    <a:pt x="333" y="174"/>
                  </a:lnTo>
                  <a:lnTo>
                    <a:pt x="335" y="172"/>
                  </a:lnTo>
                  <a:lnTo>
                    <a:pt x="336" y="172"/>
                  </a:lnTo>
                  <a:lnTo>
                    <a:pt x="336" y="172"/>
                  </a:lnTo>
                  <a:lnTo>
                    <a:pt x="338" y="174"/>
                  </a:lnTo>
                  <a:lnTo>
                    <a:pt x="338" y="174"/>
                  </a:lnTo>
                  <a:lnTo>
                    <a:pt x="340" y="172"/>
                  </a:lnTo>
                  <a:lnTo>
                    <a:pt x="340" y="174"/>
                  </a:lnTo>
                  <a:lnTo>
                    <a:pt x="340" y="177"/>
                  </a:lnTo>
                  <a:lnTo>
                    <a:pt x="340" y="178"/>
                  </a:lnTo>
                  <a:lnTo>
                    <a:pt x="342" y="179"/>
                  </a:lnTo>
                  <a:lnTo>
                    <a:pt x="343" y="178"/>
                  </a:lnTo>
                  <a:lnTo>
                    <a:pt x="344" y="177"/>
                  </a:lnTo>
                  <a:lnTo>
                    <a:pt x="346" y="174"/>
                  </a:lnTo>
                  <a:lnTo>
                    <a:pt x="346" y="174"/>
                  </a:lnTo>
                  <a:lnTo>
                    <a:pt x="347" y="174"/>
                  </a:lnTo>
                  <a:lnTo>
                    <a:pt x="347" y="172"/>
                  </a:lnTo>
                  <a:lnTo>
                    <a:pt x="347" y="171"/>
                  </a:lnTo>
                  <a:lnTo>
                    <a:pt x="346" y="171"/>
                  </a:lnTo>
                  <a:lnTo>
                    <a:pt x="344" y="171"/>
                  </a:lnTo>
                  <a:lnTo>
                    <a:pt x="343" y="171"/>
                  </a:lnTo>
                  <a:lnTo>
                    <a:pt x="342" y="171"/>
                  </a:lnTo>
                  <a:lnTo>
                    <a:pt x="340" y="171"/>
                  </a:lnTo>
                  <a:lnTo>
                    <a:pt x="340" y="171"/>
                  </a:lnTo>
                  <a:lnTo>
                    <a:pt x="339" y="171"/>
                  </a:lnTo>
                  <a:lnTo>
                    <a:pt x="339" y="170"/>
                  </a:lnTo>
                  <a:lnTo>
                    <a:pt x="342" y="168"/>
                  </a:lnTo>
                  <a:lnTo>
                    <a:pt x="343" y="166"/>
                  </a:lnTo>
                  <a:lnTo>
                    <a:pt x="346" y="166"/>
                  </a:lnTo>
                  <a:lnTo>
                    <a:pt x="347" y="164"/>
                  </a:lnTo>
                  <a:lnTo>
                    <a:pt x="349" y="164"/>
                  </a:lnTo>
                  <a:lnTo>
                    <a:pt x="350" y="163"/>
                  </a:lnTo>
                  <a:lnTo>
                    <a:pt x="351" y="163"/>
                  </a:lnTo>
                  <a:lnTo>
                    <a:pt x="353" y="163"/>
                  </a:lnTo>
                  <a:lnTo>
                    <a:pt x="354" y="161"/>
                  </a:lnTo>
                  <a:lnTo>
                    <a:pt x="356" y="163"/>
                  </a:lnTo>
                  <a:lnTo>
                    <a:pt x="357" y="164"/>
                  </a:lnTo>
                  <a:lnTo>
                    <a:pt x="358" y="166"/>
                  </a:lnTo>
                  <a:lnTo>
                    <a:pt x="358" y="166"/>
                  </a:lnTo>
                  <a:lnTo>
                    <a:pt x="358" y="166"/>
                  </a:lnTo>
                  <a:lnTo>
                    <a:pt x="358" y="168"/>
                  </a:lnTo>
                  <a:lnTo>
                    <a:pt x="358" y="170"/>
                  </a:lnTo>
                  <a:lnTo>
                    <a:pt x="357" y="170"/>
                  </a:lnTo>
                  <a:lnTo>
                    <a:pt x="357" y="171"/>
                  </a:lnTo>
                  <a:lnTo>
                    <a:pt x="357" y="172"/>
                  </a:lnTo>
                  <a:lnTo>
                    <a:pt x="354" y="172"/>
                  </a:lnTo>
                  <a:lnTo>
                    <a:pt x="354" y="174"/>
                  </a:lnTo>
                  <a:lnTo>
                    <a:pt x="354" y="174"/>
                  </a:lnTo>
                  <a:lnTo>
                    <a:pt x="354" y="175"/>
                  </a:lnTo>
                  <a:lnTo>
                    <a:pt x="356" y="175"/>
                  </a:lnTo>
                  <a:lnTo>
                    <a:pt x="357" y="177"/>
                  </a:lnTo>
                  <a:lnTo>
                    <a:pt x="356" y="177"/>
                  </a:lnTo>
                  <a:lnTo>
                    <a:pt x="357" y="178"/>
                  </a:lnTo>
                  <a:lnTo>
                    <a:pt x="358" y="181"/>
                  </a:lnTo>
                  <a:lnTo>
                    <a:pt x="358" y="182"/>
                  </a:lnTo>
                  <a:lnTo>
                    <a:pt x="358" y="183"/>
                  </a:lnTo>
                  <a:lnTo>
                    <a:pt x="358" y="183"/>
                  </a:lnTo>
                  <a:lnTo>
                    <a:pt x="358" y="185"/>
                  </a:lnTo>
                  <a:lnTo>
                    <a:pt x="357" y="185"/>
                  </a:lnTo>
                  <a:lnTo>
                    <a:pt x="356" y="183"/>
                  </a:lnTo>
                  <a:lnTo>
                    <a:pt x="356" y="183"/>
                  </a:lnTo>
                  <a:lnTo>
                    <a:pt x="356" y="185"/>
                  </a:lnTo>
                  <a:lnTo>
                    <a:pt x="356" y="185"/>
                  </a:lnTo>
                  <a:lnTo>
                    <a:pt x="354" y="188"/>
                  </a:lnTo>
                  <a:lnTo>
                    <a:pt x="354" y="188"/>
                  </a:lnTo>
                  <a:lnTo>
                    <a:pt x="354" y="190"/>
                  </a:lnTo>
                  <a:lnTo>
                    <a:pt x="354" y="192"/>
                  </a:lnTo>
                  <a:lnTo>
                    <a:pt x="356" y="193"/>
                  </a:lnTo>
                  <a:lnTo>
                    <a:pt x="356" y="193"/>
                  </a:lnTo>
                  <a:lnTo>
                    <a:pt x="356" y="195"/>
                  </a:lnTo>
                  <a:lnTo>
                    <a:pt x="356" y="195"/>
                  </a:lnTo>
                  <a:lnTo>
                    <a:pt x="353" y="195"/>
                  </a:lnTo>
                  <a:lnTo>
                    <a:pt x="354" y="196"/>
                  </a:lnTo>
                  <a:lnTo>
                    <a:pt x="353" y="197"/>
                  </a:lnTo>
                  <a:lnTo>
                    <a:pt x="353" y="199"/>
                  </a:lnTo>
                  <a:lnTo>
                    <a:pt x="354" y="200"/>
                  </a:lnTo>
                  <a:lnTo>
                    <a:pt x="356" y="200"/>
                  </a:lnTo>
                  <a:lnTo>
                    <a:pt x="357" y="200"/>
                  </a:lnTo>
                  <a:lnTo>
                    <a:pt x="358" y="199"/>
                  </a:lnTo>
                  <a:lnTo>
                    <a:pt x="360" y="199"/>
                  </a:lnTo>
                  <a:lnTo>
                    <a:pt x="360" y="199"/>
                  </a:lnTo>
                  <a:lnTo>
                    <a:pt x="361" y="200"/>
                  </a:lnTo>
                  <a:lnTo>
                    <a:pt x="361" y="201"/>
                  </a:lnTo>
                  <a:lnTo>
                    <a:pt x="358" y="201"/>
                  </a:lnTo>
                  <a:lnTo>
                    <a:pt x="358" y="201"/>
                  </a:lnTo>
                  <a:lnTo>
                    <a:pt x="357" y="203"/>
                  </a:lnTo>
                  <a:lnTo>
                    <a:pt x="358" y="206"/>
                  </a:lnTo>
                  <a:lnTo>
                    <a:pt x="357" y="204"/>
                  </a:lnTo>
                  <a:lnTo>
                    <a:pt x="356" y="206"/>
                  </a:lnTo>
                  <a:lnTo>
                    <a:pt x="356" y="207"/>
                  </a:lnTo>
                  <a:lnTo>
                    <a:pt x="357" y="207"/>
                  </a:lnTo>
                  <a:lnTo>
                    <a:pt x="354" y="207"/>
                  </a:lnTo>
                  <a:lnTo>
                    <a:pt x="353" y="208"/>
                  </a:lnTo>
                  <a:lnTo>
                    <a:pt x="347" y="211"/>
                  </a:lnTo>
                  <a:lnTo>
                    <a:pt x="344" y="211"/>
                  </a:lnTo>
                  <a:lnTo>
                    <a:pt x="342" y="210"/>
                  </a:lnTo>
                  <a:lnTo>
                    <a:pt x="343" y="207"/>
                  </a:lnTo>
                  <a:lnTo>
                    <a:pt x="343" y="206"/>
                  </a:lnTo>
                  <a:lnTo>
                    <a:pt x="343" y="203"/>
                  </a:lnTo>
                  <a:lnTo>
                    <a:pt x="343" y="200"/>
                  </a:lnTo>
                  <a:lnTo>
                    <a:pt x="344" y="197"/>
                  </a:lnTo>
                  <a:lnTo>
                    <a:pt x="343" y="196"/>
                  </a:lnTo>
                  <a:lnTo>
                    <a:pt x="344" y="196"/>
                  </a:lnTo>
                  <a:lnTo>
                    <a:pt x="346" y="195"/>
                  </a:lnTo>
                  <a:lnTo>
                    <a:pt x="346" y="195"/>
                  </a:lnTo>
                  <a:lnTo>
                    <a:pt x="347" y="195"/>
                  </a:lnTo>
                  <a:lnTo>
                    <a:pt x="347" y="193"/>
                  </a:lnTo>
                  <a:lnTo>
                    <a:pt x="344" y="193"/>
                  </a:lnTo>
                  <a:lnTo>
                    <a:pt x="344" y="195"/>
                  </a:lnTo>
                  <a:lnTo>
                    <a:pt x="343" y="195"/>
                  </a:lnTo>
                  <a:lnTo>
                    <a:pt x="343" y="193"/>
                  </a:lnTo>
                  <a:lnTo>
                    <a:pt x="343" y="192"/>
                  </a:lnTo>
                  <a:lnTo>
                    <a:pt x="343" y="189"/>
                  </a:lnTo>
                  <a:lnTo>
                    <a:pt x="342" y="189"/>
                  </a:lnTo>
                  <a:lnTo>
                    <a:pt x="342" y="189"/>
                  </a:lnTo>
                  <a:lnTo>
                    <a:pt x="340" y="190"/>
                  </a:lnTo>
                  <a:lnTo>
                    <a:pt x="340" y="190"/>
                  </a:lnTo>
                  <a:lnTo>
                    <a:pt x="342" y="193"/>
                  </a:lnTo>
                  <a:lnTo>
                    <a:pt x="342" y="197"/>
                  </a:lnTo>
                  <a:lnTo>
                    <a:pt x="342" y="201"/>
                  </a:lnTo>
                  <a:lnTo>
                    <a:pt x="340" y="204"/>
                  </a:lnTo>
                  <a:lnTo>
                    <a:pt x="339" y="207"/>
                  </a:lnTo>
                  <a:lnTo>
                    <a:pt x="339" y="207"/>
                  </a:lnTo>
                  <a:lnTo>
                    <a:pt x="336" y="208"/>
                  </a:lnTo>
                  <a:lnTo>
                    <a:pt x="335" y="210"/>
                  </a:lnTo>
                  <a:lnTo>
                    <a:pt x="332" y="210"/>
                  </a:lnTo>
                  <a:lnTo>
                    <a:pt x="331" y="208"/>
                  </a:lnTo>
                  <a:lnTo>
                    <a:pt x="329" y="207"/>
                  </a:lnTo>
                  <a:lnTo>
                    <a:pt x="329" y="206"/>
                  </a:lnTo>
                  <a:lnTo>
                    <a:pt x="329" y="200"/>
                  </a:lnTo>
                  <a:lnTo>
                    <a:pt x="329" y="199"/>
                  </a:lnTo>
                  <a:lnTo>
                    <a:pt x="331" y="196"/>
                  </a:lnTo>
                  <a:lnTo>
                    <a:pt x="329" y="196"/>
                  </a:lnTo>
                  <a:lnTo>
                    <a:pt x="328" y="196"/>
                  </a:lnTo>
                  <a:lnTo>
                    <a:pt x="328" y="199"/>
                  </a:lnTo>
                  <a:lnTo>
                    <a:pt x="328" y="200"/>
                  </a:lnTo>
                  <a:lnTo>
                    <a:pt x="328" y="206"/>
                  </a:lnTo>
                  <a:lnTo>
                    <a:pt x="328" y="208"/>
                  </a:lnTo>
                  <a:lnTo>
                    <a:pt x="326" y="207"/>
                  </a:lnTo>
                  <a:lnTo>
                    <a:pt x="326" y="204"/>
                  </a:lnTo>
                  <a:lnTo>
                    <a:pt x="325" y="197"/>
                  </a:lnTo>
                  <a:lnTo>
                    <a:pt x="324" y="196"/>
                  </a:lnTo>
                  <a:lnTo>
                    <a:pt x="324" y="196"/>
                  </a:lnTo>
                  <a:lnTo>
                    <a:pt x="322" y="196"/>
                  </a:lnTo>
                  <a:lnTo>
                    <a:pt x="322" y="197"/>
                  </a:lnTo>
                  <a:lnTo>
                    <a:pt x="322" y="199"/>
                  </a:lnTo>
                  <a:lnTo>
                    <a:pt x="324" y="199"/>
                  </a:lnTo>
                  <a:lnTo>
                    <a:pt x="322" y="200"/>
                  </a:lnTo>
                  <a:lnTo>
                    <a:pt x="321" y="200"/>
                  </a:lnTo>
                  <a:lnTo>
                    <a:pt x="320" y="199"/>
                  </a:lnTo>
                  <a:lnTo>
                    <a:pt x="320" y="200"/>
                  </a:lnTo>
                  <a:lnTo>
                    <a:pt x="320" y="201"/>
                  </a:lnTo>
                  <a:lnTo>
                    <a:pt x="320" y="203"/>
                  </a:lnTo>
                  <a:lnTo>
                    <a:pt x="318" y="204"/>
                  </a:lnTo>
                  <a:lnTo>
                    <a:pt x="317" y="206"/>
                  </a:lnTo>
                  <a:lnTo>
                    <a:pt x="317" y="207"/>
                  </a:lnTo>
                  <a:lnTo>
                    <a:pt x="317" y="208"/>
                  </a:lnTo>
                  <a:lnTo>
                    <a:pt x="317" y="210"/>
                  </a:lnTo>
                  <a:lnTo>
                    <a:pt x="315" y="210"/>
                  </a:lnTo>
                  <a:lnTo>
                    <a:pt x="315" y="208"/>
                  </a:lnTo>
                  <a:lnTo>
                    <a:pt x="314" y="207"/>
                  </a:lnTo>
                  <a:lnTo>
                    <a:pt x="314" y="208"/>
                  </a:lnTo>
                  <a:lnTo>
                    <a:pt x="313" y="210"/>
                  </a:lnTo>
                  <a:lnTo>
                    <a:pt x="313" y="211"/>
                  </a:lnTo>
                  <a:lnTo>
                    <a:pt x="310" y="210"/>
                  </a:lnTo>
                  <a:lnTo>
                    <a:pt x="308" y="210"/>
                  </a:lnTo>
                  <a:lnTo>
                    <a:pt x="308" y="211"/>
                  </a:lnTo>
                  <a:lnTo>
                    <a:pt x="311" y="213"/>
                  </a:lnTo>
                  <a:lnTo>
                    <a:pt x="311" y="213"/>
                  </a:lnTo>
                  <a:lnTo>
                    <a:pt x="313" y="213"/>
                  </a:lnTo>
                  <a:lnTo>
                    <a:pt x="313" y="214"/>
                  </a:lnTo>
                  <a:lnTo>
                    <a:pt x="311" y="214"/>
                  </a:lnTo>
                  <a:lnTo>
                    <a:pt x="310" y="215"/>
                  </a:lnTo>
                  <a:lnTo>
                    <a:pt x="308" y="215"/>
                  </a:lnTo>
                  <a:lnTo>
                    <a:pt x="308" y="217"/>
                  </a:lnTo>
                  <a:lnTo>
                    <a:pt x="317" y="217"/>
                  </a:lnTo>
                  <a:lnTo>
                    <a:pt x="320" y="215"/>
                  </a:lnTo>
                  <a:lnTo>
                    <a:pt x="328" y="215"/>
                  </a:lnTo>
                  <a:lnTo>
                    <a:pt x="328" y="217"/>
                  </a:lnTo>
                  <a:lnTo>
                    <a:pt x="328" y="218"/>
                  </a:lnTo>
                  <a:lnTo>
                    <a:pt x="328" y="221"/>
                  </a:lnTo>
                  <a:lnTo>
                    <a:pt x="326" y="222"/>
                  </a:lnTo>
                  <a:lnTo>
                    <a:pt x="325" y="222"/>
                  </a:lnTo>
                  <a:lnTo>
                    <a:pt x="324" y="222"/>
                  </a:lnTo>
                  <a:lnTo>
                    <a:pt x="322" y="221"/>
                  </a:lnTo>
                  <a:lnTo>
                    <a:pt x="322" y="221"/>
                  </a:lnTo>
                  <a:lnTo>
                    <a:pt x="320" y="221"/>
                  </a:lnTo>
                  <a:lnTo>
                    <a:pt x="320" y="222"/>
                  </a:lnTo>
                  <a:lnTo>
                    <a:pt x="320" y="226"/>
                  </a:lnTo>
                  <a:lnTo>
                    <a:pt x="320" y="226"/>
                  </a:lnTo>
                  <a:lnTo>
                    <a:pt x="321" y="225"/>
                  </a:lnTo>
                  <a:lnTo>
                    <a:pt x="321" y="225"/>
                  </a:lnTo>
                  <a:lnTo>
                    <a:pt x="320" y="224"/>
                  </a:lnTo>
                  <a:lnTo>
                    <a:pt x="322" y="222"/>
                  </a:lnTo>
                  <a:lnTo>
                    <a:pt x="328" y="224"/>
                  </a:lnTo>
                  <a:lnTo>
                    <a:pt x="329" y="222"/>
                  </a:lnTo>
                  <a:lnTo>
                    <a:pt x="333" y="225"/>
                  </a:lnTo>
                  <a:lnTo>
                    <a:pt x="333" y="226"/>
                  </a:lnTo>
                  <a:lnTo>
                    <a:pt x="332" y="226"/>
                  </a:lnTo>
                  <a:lnTo>
                    <a:pt x="331" y="228"/>
                  </a:lnTo>
                  <a:lnTo>
                    <a:pt x="331" y="229"/>
                  </a:lnTo>
                  <a:lnTo>
                    <a:pt x="331" y="231"/>
                  </a:lnTo>
                  <a:lnTo>
                    <a:pt x="332" y="231"/>
                  </a:lnTo>
                  <a:lnTo>
                    <a:pt x="333" y="231"/>
                  </a:lnTo>
                  <a:lnTo>
                    <a:pt x="333" y="231"/>
                  </a:lnTo>
                  <a:lnTo>
                    <a:pt x="333" y="232"/>
                  </a:lnTo>
                  <a:lnTo>
                    <a:pt x="333" y="232"/>
                  </a:lnTo>
                  <a:lnTo>
                    <a:pt x="333" y="232"/>
                  </a:lnTo>
                  <a:lnTo>
                    <a:pt x="336" y="232"/>
                  </a:lnTo>
                  <a:lnTo>
                    <a:pt x="336" y="233"/>
                  </a:lnTo>
                  <a:lnTo>
                    <a:pt x="335" y="235"/>
                  </a:lnTo>
                  <a:lnTo>
                    <a:pt x="333" y="235"/>
                  </a:lnTo>
                  <a:lnTo>
                    <a:pt x="333" y="236"/>
                  </a:lnTo>
                  <a:lnTo>
                    <a:pt x="328" y="235"/>
                  </a:lnTo>
                  <a:lnTo>
                    <a:pt x="326" y="233"/>
                  </a:lnTo>
                  <a:lnTo>
                    <a:pt x="325" y="232"/>
                  </a:lnTo>
                  <a:lnTo>
                    <a:pt x="324" y="235"/>
                  </a:lnTo>
                  <a:lnTo>
                    <a:pt x="322" y="235"/>
                  </a:lnTo>
                  <a:lnTo>
                    <a:pt x="321" y="235"/>
                  </a:lnTo>
                  <a:lnTo>
                    <a:pt x="321" y="232"/>
                  </a:lnTo>
                  <a:lnTo>
                    <a:pt x="320" y="232"/>
                  </a:lnTo>
                  <a:lnTo>
                    <a:pt x="318" y="232"/>
                  </a:lnTo>
                  <a:lnTo>
                    <a:pt x="317" y="233"/>
                  </a:lnTo>
                  <a:lnTo>
                    <a:pt x="315" y="235"/>
                  </a:lnTo>
                  <a:lnTo>
                    <a:pt x="317" y="235"/>
                  </a:lnTo>
                  <a:lnTo>
                    <a:pt x="317" y="235"/>
                  </a:lnTo>
                  <a:lnTo>
                    <a:pt x="317" y="236"/>
                  </a:lnTo>
                  <a:lnTo>
                    <a:pt x="318" y="237"/>
                  </a:lnTo>
                  <a:lnTo>
                    <a:pt x="320" y="236"/>
                  </a:lnTo>
                  <a:lnTo>
                    <a:pt x="320" y="237"/>
                  </a:lnTo>
                  <a:lnTo>
                    <a:pt x="321" y="237"/>
                  </a:lnTo>
                  <a:lnTo>
                    <a:pt x="322" y="239"/>
                  </a:lnTo>
                  <a:lnTo>
                    <a:pt x="324" y="240"/>
                  </a:lnTo>
                  <a:lnTo>
                    <a:pt x="325" y="239"/>
                  </a:lnTo>
                  <a:lnTo>
                    <a:pt x="325" y="239"/>
                  </a:lnTo>
                  <a:lnTo>
                    <a:pt x="326" y="239"/>
                  </a:lnTo>
                  <a:lnTo>
                    <a:pt x="328" y="240"/>
                  </a:lnTo>
                  <a:lnTo>
                    <a:pt x="328" y="240"/>
                  </a:lnTo>
                  <a:lnTo>
                    <a:pt x="328" y="240"/>
                  </a:lnTo>
                  <a:lnTo>
                    <a:pt x="328" y="240"/>
                  </a:lnTo>
                  <a:lnTo>
                    <a:pt x="328" y="242"/>
                  </a:lnTo>
                  <a:lnTo>
                    <a:pt x="328" y="243"/>
                  </a:lnTo>
                  <a:lnTo>
                    <a:pt x="328" y="244"/>
                  </a:lnTo>
                  <a:lnTo>
                    <a:pt x="329" y="243"/>
                  </a:lnTo>
                  <a:lnTo>
                    <a:pt x="329" y="243"/>
                  </a:lnTo>
                  <a:lnTo>
                    <a:pt x="331" y="244"/>
                  </a:lnTo>
                  <a:lnTo>
                    <a:pt x="331" y="244"/>
                  </a:lnTo>
                  <a:lnTo>
                    <a:pt x="332" y="246"/>
                  </a:lnTo>
                  <a:lnTo>
                    <a:pt x="331" y="247"/>
                  </a:lnTo>
                  <a:lnTo>
                    <a:pt x="331" y="247"/>
                  </a:lnTo>
                  <a:lnTo>
                    <a:pt x="329" y="248"/>
                  </a:lnTo>
                  <a:lnTo>
                    <a:pt x="329" y="248"/>
                  </a:lnTo>
                  <a:lnTo>
                    <a:pt x="331" y="248"/>
                  </a:lnTo>
                  <a:lnTo>
                    <a:pt x="331" y="248"/>
                  </a:lnTo>
                  <a:lnTo>
                    <a:pt x="331" y="250"/>
                  </a:lnTo>
                  <a:lnTo>
                    <a:pt x="329" y="250"/>
                  </a:lnTo>
                  <a:lnTo>
                    <a:pt x="329" y="251"/>
                  </a:lnTo>
                  <a:lnTo>
                    <a:pt x="328" y="251"/>
                  </a:lnTo>
                  <a:lnTo>
                    <a:pt x="328" y="253"/>
                  </a:lnTo>
                  <a:lnTo>
                    <a:pt x="326" y="253"/>
                  </a:lnTo>
                  <a:lnTo>
                    <a:pt x="328" y="254"/>
                  </a:lnTo>
                  <a:lnTo>
                    <a:pt x="328" y="255"/>
                  </a:lnTo>
                  <a:lnTo>
                    <a:pt x="326" y="257"/>
                  </a:lnTo>
                  <a:lnTo>
                    <a:pt x="317" y="258"/>
                  </a:lnTo>
                  <a:lnTo>
                    <a:pt x="303" y="257"/>
                  </a:lnTo>
                  <a:lnTo>
                    <a:pt x="302" y="257"/>
                  </a:lnTo>
                  <a:lnTo>
                    <a:pt x="300" y="257"/>
                  </a:lnTo>
                  <a:lnTo>
                    <a:pt x="299" y="255"/>
                  </a:lnTo>
                  <a:lnTo>
                    <a:pt x="297" y="254"/>
                  </a:lnTo>
                  <a:lnTo>
                    <a:pt x="297" y="254"/>
                  </a:lnTo>
                  <a:lnTo>
                    <a:pt x="296" y="253"/>
                  </a:lnTo>
                  <a:lnTo>
                    <a:pt x="296" y="253"/>
                  </a:lnTo>
                  <a:lnTo>
                    <a:pt x="293" y="253"/>
                  </a:lnTo>
                  <a:lnTo>
                    <a:pt x="293" y="251"/>
                  </a:lnTo>
                  <a:lnTo>
                    <a:pt x="292" y="251"/>
                  </a:lnTo>
                  <a:lnTo>
                    <a:pt x="292" y="248"/>
                  </a:lnTo>
                  <a:lnTo>
                    <a:pt x="292" y="248"/>
                  </a:lnTo>
                  <a:lnTo>
                    <a:pt x="291" y="247"/>
                  </a:lnTo>
                  <a:lnTo>
                    <a:pt x="291" y="247"/>
                  </a:lnTo>
                  <a:lnTo>
                    <a:pt x="289" y="247"/>
                  </a:lnTo>
                  <a:lnTo>
                    <a:pt x="289" y="247"/>
                  </a:lnTo>
                  <a:lnTo>
                    <a:pt x="286" y="246"/>
                  </a:lnTo>
                  <a:lnTo>
                    <a:pt x="286" y="246"/>
                  </a:lnTo>
                  <a:lnTo>
                    <a:pt x="286" y="246"/>
                  </a:lnTo>
                  <a:lnTo>
                    <a:pt x="285" y="244"/>
                  </a:lnTo>
                  <a:lnTo>
                    <a:pt x="285" y="244"/>
                  </a:lnTo>
                  <a:lnTo>
                    <a:pt x="284" y="243"/>
                  </a:lnTo>
                  <a:lnTo>
                    <a:pt x="284" y="244"/>
                  </a:lnTo>
                  <a:lnTo>
                    <a:pt x="286" y="247"/>
                  </a:lnTo>
                  <a:lnTo>
                    <a:pt x="286" y="247"/>
                  </a:lnTo>
                  <a:lnTo>
                    <a:pt x="289" y="248"/>
                  </a:lnTo>
                  <a:lnTo>
                    <a:pt x="291" y="248"/>
                  </a:lnTo>
                  <a:lnTo>
                    <a:pt x="292" y="250"/>
                  </a:lnTo>
                  <a:lnTo>
                    <a:pt x="292" y="251"/>
                  </a:lnTo>
                  <a:lnTo>
                    <a:pt x="292" y="253"/>
                  </a:lnTo>
                  <a:lnTo>
                    <a:pt x="293" y="253"/>
                  </a:lnTo>
                  <a:lnTo>
                    <a:pt x="297" y="254"/>
                  </a:lnTo>
                  <a:lnTo>
                    <a:pt x="299" y="257"/>
                  </a:lnTo>
                  <a:lnTo>
                    <a:pt x="299" y="258"/>
                  </a:lnTo>
                  <a:lnTo>
                    <a:pt x="297" y="260"/>
                  </a:lnTo>
                  <a:lnTo>
                    <a:pt x="296" y="260"/>
                  </a:lnTo>
                  <a:lnTo>
                    <a:pt x="295" y="261"/>
                  </a:lnTo>
                  <a:lnTo>
                    <a:pt x="300" y="260"/>
                  </a:lnTo>
                  <a:lnTo>
                    <a:pt x="304" y="260"/>
                  </a:lnTo>
                  <a:lnTo>
                    <a:pt x="306" y="261"/>
                  </a:lnTo>
                  <a:lnTo>
                    <a:pt x="308" y="260"/>
                  </a:lnTo>
                  <a:lnTo>
                    <a:pt x="313" y="260"/>
                  </a:lnTo>
                  <a:lnTo>
                    <a:pt x="315" y="262"/>
                  </a:lnTo>
                  <a:lnTo>
                    <a:pt x="317" y="262"/>
                  </a:lnTo>
                  <a:lnTo>
                    <a:pt x="320" y="266"/>
                  </a:lnTo>
                  <a:lnTo>
                    <a:pt x="320" y="269"/>
                  </a:lnTo>
                  <a:lnTo>
                    <a:pt x="320" y="272"/>
                  </a:lnTo>
                  <a:lnTo>
                    <a:pt x="321" y="273"/>
                  </a:lnTo>
                  <a:lnTo>
                    <a:pt x="324" y="276"/>
                  </a:lnTo>
                  <a:lnTo>
                    <a:pt x="324" y="279"/>
                  </a:lnTo>
                  <a:lnTo>
                    <a:pt x="321" y="279"/>
                  </a:lnTo>
                  <a:lnTo>
                    <a:pt x="320" y="279"/>
                  </a:lnTo>
                  <a:lnTo>
                    <a:pt x="318" y="279"/>
                  </a:lnTo>
                  <a:lnTo>
                    <a:pt x="317" y="280"/>
                  </a:lnTo>
                  <a:lnTo>
                    <a:pt x="321" y="280"/>
                  </a:lnTo>
                  <a:lnTo>
                    <a:pt x="324" y="280"/>
                  </a:lnTo>
                  <a:lnTo>
                    <a:pt x="326" y="282"/>
                  </a:lnTo>
                  <a:lnTo>
                    <a:pt x="325" y="283"/>
                  </a:lnTo>
                  <a:lnTo>
                    <a:pt x="324" y="284"/>
                  </a:lnTo>
                  <a:lnTo>
                    <a:pt x="324" y="284"/>
                  </a:lnTo>
                  <a:lnTo>
                    <a:pt x="325" y="286"/>
                  </a:lnTo>
                  <a:lnTo>
                    <a:pt x="326" y="287"/>
                  </a:lnTo>
                  <a:lnTo>
                    <a:pt x="326" y="290"/>
                  </a:lnTo>
                  <a:lnTo>
                    <a:pt x="328" y="291"/>
                  </a:lnTo>
                  <a:lnTo>
                    <a:pt x="328" y="293"/>
                  </a:lnTo>
                  <a:lnTo>
                    <a:pt x="328" y="296"/>
                  </a:lnTo>
                  <a:lnTo>
                    <a:pt x="329" y="294"/>
                  </a:lnTo>
                  <a:lnTo>
                    <a:pt x="331" y="296"/>
                  </a:lnTo>
                  <a:lnTo>
                    <a:pt x="331" y="296"/>
                  </a:lnTo>
                  <a:lnTo>
                    <a:pt x="329" y="298"/>
                  </a:lnTo>
                  <a:lnTo>
                    <a:pt x="328" y="301"/>
                  </a:lnTo>
                  <a:lnTo>
                    <a:pt x="326" y="302"/>
                  </a:lnTo>
                  <a:lnTo>
                    <a:pt x="325" y="304"/>
                  </a:lnTo>
                  <a:lnTo>
                    <a:pt x="324" y="304"/>
                  </a:lnTo>
                  <a:lnTo>
                    <a:pt x="324" y="300"/>
                  </a:lnTo>
                  <a:lnTo>
                    <a:pt x="322" y="300"/>
                  </a:lnTo>
                  <a:lnTo>
                    <a:pt x="320" y="298"/>
                  </a:lnTo>
                  <a:lnTo>
                    <a:pt x="317" y="297"/>
                  </a:lnTo>
                  <a:lnTo>
                    <a:pt x="314" y="297"/>
                  </a:lnTo>
                  <a:lnTo>
                    <a:pt x="313" y="298"/>
                  </a:lnTo>
                  <a:lnTo>
                    <a:pt x="311" y="298"/>
                  </a:lnTo>
                  <a:lnTo>
                    <a:pt x="311" y="298"/>
                  </a:lnTo>
                  <a:lnTo>
                    <a:pt x="311" y="300"/>
                  </a:lnTo>
                  <a:lnTo>
                    <a:pt x="311" y="300"/>
                  </a:lnTo>
                  <a:lnTo>
                    <a:pt x="310" y="300"/>
                  </a:lnTo>
                  <a:lnTo>
                    <a:pt x="310" y="300"/>
                  </a:lnTo>
                  <a:lnTo>
                    <a:pt x="308" y="300"/>
                  </a:lnTo>
                  <a:lnTo>
                    <a:pt x="307" y="300"/>
                  </a:lnTo>
                  <a:lnTo>
                    <a:pt x="307" y="301"/>
                  </a:lnTo>
                  <a:lnTo>
                    <a:pt x="307" y="302"/>
                  </a:lnTo>
                  <a:lnTo>
                    <a:pt x="308" y="302"/>
                  </a:lnTo>
                  <a:lnTo>
                    <a:pt x="308" y="302"/>
                  </a:lnTo>
                  <a:lnTo>
                    <a:pt x="308" y="304"/>
                  </a:lnTo>
                  <a:lnTo>
                    <a:pt x="308" y="305"/>
                  </a:lnTo>
                  <a:lnTo>
                    <a:pt x="307" y="305"/>
                  </a:lnTo>
                  <a:lnTo>
                    <a:pt x="306" y="305"/>
                  </a:lnTo>
                  <a:lnTo>
                    <a:pt x="306" y="307"/>
                  </a:lnTo>
                  <a:lnTo>
                    <a:pt x="304" y="307"/>
                  </a:lnTo>
                  <a:lnTo>
                    <a:pt x="304" y="308"/>
                  </a:lnTo>
                  <a:lnTo>
                    <a:pt x="304" y="309"/>
                  </a:lnTo>
                  <a:lnTo>
                    <a:pt x="303" y="311"/>
                  </a:lnTo>
                  <a:lnTo>
                    <a:pt x="304" y="311"/>
                  </a:lnTo>
                  <a:lnTo>
                    <a:pt x="306" y="311"/>
                  </a:lnTo>
                  <a:lnTo>
                    <a:pt x="306" y="312"/>
                  </a:lnTo>
                  <a:lnTo>
                    <a:pt x="306" y="312"/>
                  </a:lnTo>
                  <a:lnTo>
                    <a:pt x="304" y="313"/>
                  </a:lnTo>
                  <a:lnTo>
                    <a:pt x="304" y="315"/>
                  </a:lnTo>
                  <a:lnTo>
                    <a:pt x="303" y="315"/>
                  </a:lnTo>
                  <a:lnTo>
                    <a:pt x="303" y="315"/>
                  </a:lnTo>
                  <a:lnTo>
                    <a:pt x="302" y="315"/>
                  </a:lnTo>
                  <a:lnTo>
                    <a:pt x="300" y="315"/>
                  </a:lnTo>
                  <a:lnTo>
                    <a:pt x="299" y="312"/>
                  </a:lnTo>
                  <a:lnTo>
                    <a:pt x="297" y="312"/>
                  </a:lnTo>
                  <a:lnTo>
                    <a:pt x="297" y="312"/>
                  </a:lnTo>
                  <a:lnTo>
                    <a:pt x="296" y="309"/>
                  </a:lnTo>
                  <a:lnTo>
                    <a:pt x="295" y="307"/>
                  </a:lnTo>
                  <a:lnTo>
                    <a:pt x="292" y="307"/>
                  </a:lnTo>
                  <a:lnTo>
                    <a:pt x="295" y="302"/>
                  </a:lnTo>
                  <a:lnTo>
                    <a:pt x="293" y="300"/>
                  </a:lnTo>
                  <a:lnTo>
                    <a:pt x="289" y="297"/>
                  </a:lnTo>
                  <a:lnTo>
                    <a:pt x="291" y="296"/>
                  </a:lnTo>
                  <a:lnTo>
                    <a:pt x="291" y="294"/>
                  </a:lnTo>
                  <a:lnTo>
                    <a:pt x="292" y="296"/>
                  </a:lnTo>
                  <a:lnTo>
                    <a:pt x="293" y="296"/>
                  </a:lnTo>
                  <a:lnTo>
                    <a:pt x="295" y="294"/>
                  </a:lnTo>
                  <a:lnTo>
                    <a:pt x="295" y="293"/>
                  </a:lnTo>
                  <a:lnTo>
                    <a:pt x="292" y="294"/>
                  </a:lnTo>
                  <a:lnTo>
                    <a:pt x="291" y="293"/>
                  </a:lnTo>
                  <a:lnTo>
                    <a:pt x="288" y="291"/>
                  </a:lnTo>
                  <a:lnTo>
                    <a:pt x="286" y="291"/>
                  </a:lnTo>
                  <a:lnTo>
                    <a:pt x="286" y="291"/>
                  </a:lnTo>
                  <a:lnTo>
                    <a:pt x="286" y="294"/>
                  </a:lnTo>
                  <a:lnTo>
                    <a:pt x="285" y="296"/>
                  </a:lnTo>
                  <a:lnTo>
                    <a:pt x="284" y="300"/>
                  </a:lnTo>
                  <a:lnTo>
                    <a:pt x="279" y="301"/>
                  </a:lnTo>
                  <a:lnTo>
                    <a:pt x="278" y="301"/>
                  </a:lnTo>
                  <a:lnTo>
                    <a:pt x="278" y="298"/>
                  </a:lnTo>
                  <a:lnTo>
                    <a:pt x="277" y="298"/>
                  </a:lnTo>
                  <a:lnTo>
                    <a:pt x="275" y="298"/>
                  </a:lnTo>
                  <a:lnTo>
                    <a:pt x="274" y="300"/>
                  </a:lnTo>
                  <a:lnTo>
                    <a:pt x="275" y="301"/>
                  </a:lnTo>
                  <a:lnTo>
                    <a:pt x="277" y="301"/>
                  </a:lnTo>
                  <a:lnTo>
                    <a:pt x="278" y="302"/>
                  </a:lnTo>
                  <a:lnTo>
                    <a:pt x="282" y="301"/>
                  </a:lnTo>
                  <a:lnTo>
                    <a:pt x="284" y="304"/>
                  </a:lnTo>
                  <a:lnTo>
                    <a:pt x="282" y="307"/>
                  </a:lnTo>
                  <a:lnTo>
                    <a:pt x="282" y="308"/>
                  </a:lnTo>
                  <a:lnTo>
                    <a:pt x="281" y="312"/>
                  </a:lnTo>
                  <a:lnTo>
                    <a:pt x="279" y="313"/>
                  </a:lnTo>
                  <a:lnTo>
                    <a:pt x="277" y="315"/>
                  </a:lnTo>
                  <a:lnTo>
                    <a:pt x="274" y="318"/>
                  </a:lnTo>
                  <a:lnTo>
                    <a:pt x="273" y="320"/>
                  </a:lnTo>
                  <a:lnTo>
                    <a:pt x="271" y="322"/>
                  </a:lnTo>
                  <a:lnTo>
                    <a:pt x="271" y="326"/>
                  </a:lnTo>
                  <a:lnTo>
                    <a:pt x="271" y="327"/>
                  </a:lnTo>
                  <a:lnTo>
                    <a:pt x="270" y="330"/>
                  </a:lnTo>
                  <a:lnTo>
                    <a:pt x="268" y="331"/>
                  </a:lnTo>
                  <a:lnTo>
                    <a:pt x="264" y="333"/>
                  </a:lnTo>
                  <a:lnTo>
                    <a:pt x="261" y="331"/>
                  </a:lnTo>
                  <a:lnTo>
                    <a:pt x="260" y="330"/>
                  </a:lnTo>
                  <a:lnTo>
                    <a:pt x="259" y="331"/>
                  </a:lnTo>
                  <a:lnTo>
                    <a:pt x="256" y="331"/>
                  </a:lnTo>
                  <a:lnTo>
                    <a:pt x="253" y="331"/>
                  </a:lnTo>
                  <a:lnTo>
                    <a:pt x="252" y="330"/>
                  </a:lnTo>
                  <a:lnTo>
                    <a:pt x="250" y="329"/>
                  </a:lnTo>
                  <a:lnTo>
                    <a:pt x="249" y="327"/>
                  </a:lnTo>
                  <a:lnTo>
                    <a:pt x="248" y="327"/>
                  </a:lnTo>
                  <a:lnTo>
                    <a:pt x="245" y="326"/>
                  </a:lnTo>
                  <a:lnTo>
                    <a:pt x="241" y="326"/>
                  </a:lnTo>
                  <a:lnTo>
                    <a:pt x="237" y="326"/>
                  </a:lnTo>
                  <a:lnTo>
                    <a:pt x="237" y="326"/>
                  </a:lnTo>
                  <a:lnTo>
                    <a:pt x="234" y="325"/>
                  </a:lnTo>
                  <a:lnTo>
                    <a:pt x="234" y="320"/>
                  </a:lnTo>
                  <a:lnTo>
                    <a:pt x="234" y="319"/>
                  </a:lnTo>
                  <a:lnTo>
                    <a:pt x="231" y="319"/>
                  </a:lnTo>
                  <a:lnTo>
                    <a:pt x="234" y="320"/>
                  </a:lnTo>
                  <a:lnTo>
                    <a:pt x="234" y="322"/>
                  </a:lnTo>
                  <a:lnTo>
                    <a:pt x="234" y="326"/>
                  </a:lnTo>
                  <a:lnTo>
                    <a:pt x="234" y="327"/>
                  </a:lnTo>
                  <a:lnTo>
                    <a:pt x="234" y="327"/>
                  </a:lnTo>
                  <a:lnTo>
                    <a:pt x="235" y="329"/>
                  </a:lnTo>
                  <a:lnTo>
                    <a:pt x="241" y="329"/>
                  </a:lnTo>
                  <a:lnTo>
                    <a:pt x="242" y="329"/>
                  </a:lnTo>
                  <a:lnTo>
                    <a:pt x="245" y="329"/>
                  </a:lnTo>
                  <a:lnTo>
                    <a:pt x="248" y="331"/>
                  </a:lnTo>
                  <a:lnTo>
                    <a:pt x="249" y="333"/>
                  </a:lnTo>
                  <a:lnTo>
                    <a:pt x="256" y="334"/>
                  </a:lnTo>
                  <a:lnTo>
                    <a:pt x="257" y="336"/>
                  </a:lnTo>
                  <a:lnTo>
                    <a:pt x="259" y="337"/>
                  </a:lnTo>
                  <a:lnTo>
                    <a:pt x="259" y="338"/>
                  </a:lnTo>
                  <a:lnTo>
                    <a:pt x="259" y="340"/>
                  </a:lnTo>
                  <a:lnTo>
                    <a:pt x="260" y="343"/>
                  </a:lnTo>
                  <a:lnTo>
                    <a:pt x="259" y="345"/>
                  </a:lnTo>
                  <a:lnTo>
                    <a:pt x="256" y="345"/>
                  </a:lnTo>
                  <a:lnTo>
                    <a:pt x="255" y="348"/>
                  </a:lnTo>
                  <a:lnTo>
                    <a:pt x="253" y="351"/>
                  </a:lnTo>
                  <a:lnTo>
                    <a:pt x="250" y="354"/>
                  </a:lnTo>
                  <a:lnTo>
                    <a:pt x="248" y="358"/>
                  </a:lnTo>
                  <a:lnTo>
                    <a:pt x="246" y="359"/>
                  </a:lnTo>
                  <a:lnTo>
                    <a:pt x="245" y="359"/>
                  </a:lnTo>
                  <a:lnTo>
                    <a:pt x="243" y="359"/>
                  </a:lnTo>
                  <a:lnTo>
                    <a:pt x="239" y="356"/>
                  </a:lnTo>
                  <a:lnTo>
                    <a:pt x="238" y="355"/>
                  </a:lnTo>
                  <a:lnTo>
                    <a:pt x="239" y="356"/>
                  </a:lnTo>
                  <a:lnTo>
                    <a:pt x="239" y="358"/>
                  </a:lnTo>
                  <a:lnTo>
                    <a:pt x="242" y="359"/>
                  </a:lnTo>
                  <a:lnTo>
                    <a:pt x="242" y="360"/>
                  </a:lnTo>
                  <a:lnTo>
                    <a:pt x="242" y="362"/>
                  </a:lnTo>
                  <a:lnTo>
                    <a:pt x="242" y="363"/>
                  </a:lnTo>
                  <a:lnTo>
                    <a:pt x="242" y="365"/>
                  </a:lnTo>
                  <a:lnTo>
                    <a:pt x="242" y="365"/>
                  </a:lnTo>
                  <a:lnTo>
                    <a:pt x="242" y="369"/>
                  </a:lnTo>
                  <a:lnTo>
                    <a:pt x="239" y="370"/>
                  </a:lnTo>
                  <a:lnTo>
                    <a:pt x="237" y="372"/>
                  </a:lnTo>
                  <a:lnTo>
                    <a:pt x="235" y="374"/>
                  </a:lnTo>
                  <a:lnTo>
                    <a:pt x="237" y="376"/>
                  </a:lnTo>
                  <a:lnTo>
                    <a:pt x="237" y="378"/>
                  </a:lnTo>
                  <a:lnTo>
                    <a:pt x="237" y="380"/>
                  </a:lnTo>
                  <a:lnTo>
                    <a:pt x="238" y="381"/>
                  </a:lnTo>
                  <a:lnTo>
                    <a:pt x="239" y="381"/>
                  </a:lnTo>
                  <a:lnTo>
                    <a:pt x="241" y="381"/>
                  </a:lnTo>
                  <a:lnTo>
                    <a:pt x="242" y="381"/>
                  </a:lnTo>
                  <a:lnTo>
                    <a:pt x="242" y="384"/>
                  </a:lnTo>
                  <a:lnTo>
                    <a:pt x="242" y="385"/>
                  </a:lnTo>
                  <a:lnTo>
                    <a:pt x="241" y="387"/>
                  </a:lnTo>
                  <a:lnTo>
                    <a:pt x="241" y="387"/>
                  </a:lnTo>
                  <a:lnTo>
                    <a:pt x="239" y="387"/>
                  </a:lnTo>
                  <a:lnTo>
                    <a:pt x="239" y="390"/>
                  </a:lnTo>
                  <a:lnTo>
                    <a:pt x="239" y="390"/>
                  </a:lnTo>
                  <a:lnTo>
                    <a:pt x="239" y="391"/>
                  </a:lnTo>
                  <a:lnTo>
                    <a:pt x="239" y="392"/>
                  </a:lnTo>
                  <a:lnTo>
                    <a:pt x="239" y="394"/>
                  </a:lnTo>
                  <a:lnTo>
                    <a:pt x="238" y="394"/>
                  </a:lnTo>
                  <a:lnTo>
                    <a:pt x="237" y="394"/>
                  </a:lnTo>
                  <a:lnTo>
                    <a:pt x="231" y="391"/>
                  </a:lnTo>
                  <a:lnTo>
                    <a:pt x="231" y="391"/>
                  </a:lnTo>
                  <a:lnTo>
                    <a:pt x="231" y="394"/>
                  </a:lnTo>
                  <a:lnTo>
                    <a:pt x="230" y="395"/>
                  </a:lnTo>
                  <a:lnTo>
                    <a:pt x="228" y="396"/>
                  </a:lnTo>
                  <a:lnTo>
                    <a:pt x="227" y="398"/>
                  </a:lnTo>
                  <a:lnTo>
                    <a:pt x="227" y="398"/>
                  </a:lnTo>
                  <a:lnTo>
                    <a:pt x="228" y="398"/>
                  </a:lnTo>
                  <a:lnTo>
                    <a:pt x="230" y="398"/>
                  </a:lnTo>
                  <a:lnTo>
                    <a:pt x="231" y="399"/>
                  </a:lnTo>
                  <a:lnTo>
                    <a:pt x="231" y="399"/>
                  </a:lnTo>
                  <a:lnTo>
                    <a:pt x="231" y="401"/>
                  </a:lnTo>
                  <a:lnTo>
                    <a:pt x="231" y="401"/>
                  </a:lnTo>
                  <a:lnTo>
                    <a:pt x="231" y="402"/>
                  </a:lnTo>
                  <a:lnTo>
                    <a:pt x="231" y="403"/>
                  </a:lnTo>
                  <a:lnTo>
                    <a:pt x="230" y="403"/>
                  </a:lnTo>
                  <a:lnTo>
                    <a:pt x="228" y="405"/>
                  </a:lnTo>
                  <a:lnTo>
                    <a:pt x="228" y="406"/>
                  </a:lnTo>
                  <a:lnTo>
                    <a:pt x="228" y="406"/>
                  </a:lnTo>
                  <a:lnTo>
                    <a:pt x="228" y="408"/>
                  </a:lnTo>
                  <a:lnTo>
                    <a:pt x="228" y="409"/>
                  </a:lnTo>
                  <a:lnTo>
                    <a:pt x="227" y="409"/>
                  </a:lnTo>
                  <a:lnTo>
                    <a:pt x="227" y="410"/>
                  </a:lnTo>
                  <a:lnTo>
                    <a:pt x="228" y="412"/>
                  </a:lnTo>
                  <a:lnTo>
                    <a:pt x="226" y="412"/>
                  </a:lnTo>
                  <a:lnTo>
                    <a:pt x="224" y="413"/>
                  </a:lnTo>
                  <a:lnTo>
                    <a:pt x="223" y="414"/>
                  </a:lnTo>
                  <a:lnTo>
                    <a:pt x="223" y="412"/>
                  </a:lnTo>
                  <a:lnTo>
                    <a:pt x="223" y="410"/>
                  </a:lnTo>
                  <a:lnTo>
                    <a:pt x="221" y="409"/>
                  </a:lnTo>
                  <a:lnTo>
                    <a:pt x="220" y="410"/>
                  </a:lnTo>
                  <a:lnTo>
                    <a:pt x="220" y="410"/>
                  </a:lnTo>
                  <a:lnTo>
                    <a:pt x="219" y="412"/>
                  </a:lnTo>
                  <a:lnTo>
                    <a:pt x="219" y="406"/>
                  </a:lnTo>
                  <a:lnTo>
                    <a:pt x="217" y="402"/>
                  </a:lnTo>
                  <a:lnTo>
                    <a:pt x="217" y="401"/>
                  </a:lnTo>
                  <a:lnTo>
                    <a:pt x="216" y="399"/>
                  </a:lnTo>
                  <a:lnTo>
                    <a:pt x="213" y="395"/>
                  </a:lnTo>
                  <a:lnTo>
                    <a:pt x="213" y="394"/>
                  </a:lnTo>
                  <a:lnTo>
                    <a:pt x="212" y="394"/>
                  </a:lnTo>
                  <a:lnTo>
                    <a:pt x="212" y="394"/>
                  </a:lnTo>
                  <a:lnTo>
                    <a:pt x="209" y="394"/>
                  </a:lnTo>
                  <a:lnTo>
                    <a:pt x="209" y="394"/>
                  </a:lnTo>
                  <a:lnTo>
                    <a:pt x="208" y="394"/>
                  </a:lnTo>
                  <a:lnTo>
                    <a:pt x="205" y="392"/>
                  </a:lnTo>
                  <a:lnTo>
                    <a:pt x="205" y="391"/>
                  </a:lnTo>
                  <a:lnTo>
                    <a:pt x="203" y="391"/>
                  </a:lnTo>
                  <a:lnTo>
                    <a:pt x="202" y="390"/>
                  </a:lnTo>
                  <a:lnTo>
                    <a:pt x="201" y="390"/>
                  </a:lnTo>
                  <a:lnTo>
                    <a:pt x="195" y="392"/>
                  </a:lnTo>
                  <a:lnTo>
                    <a:pt x="192" y="392"/>
                  </a:lnTo>
                  <a:lnTo>
                    <a:pt x="191" y="394"/>
                  </a:lnTo>
                  <a:lnTo>
                    <a:pt x="188" y="396"/>
                  </a:lnTo>
                  <a:lnTo>
                    <a:pt x="187" y="398"/>
                  </a:lnTo>
                  <a:lnTo>
                    <a:pt x="185" y="398"/>
                  </a:lnTo>
                  <a:lnTo>
                    <a:pt x="184" y="398"/>
                  </a:lnTo>
                  <a:lnTo>
                    <a:pt x="184" y="398"/>
                  </a:lnTo>
                  <a:lnTo>
                    <a:pt x="181" y="396"/>
                  </a:lnTo>
                  <a:lnTo>
                    <a:pt x="180" y="395"/>
                  </a:lnTo>
                  <a:lnTo>
                    <a:pt x="180" y="395"/>
                  </a:lnTo>
                  <a:lnTo>
                    <a:pt x="178" y="396"/>
                  </a:lnTo>
                  <a:lnTo>
                    <a:pt x="177" y="398"/>
                  </a:lnTo>
                  <a:lnTo>
                    <a:pt x="176" y="398"/>
                  </a:lnTo>
                  <a:lnTo>
                    <a:pt x="176" y="399"/>
                  </a:lnTo>
                  <a:lnTo>
                    <a:pt x="176" y="399"/>
                  </a:lnTo>
                  <a:lnTo>
                    <a:pt x="172" y="399"/>
                  </a:lnTo>
                  <a:lnTo>
                    <a:pt x="172" y="399"/>
                  </a:lnTo>
                  <a:lnTo>
                    <a:pt x="170" y="401"/>
                  </a:lnTo>
                  <a:lnTo>
                    <a:pt x="169" y="401"/>
                  </a:lnTo>
                  <a:lnTo>
                    <a:pt x="169" y="401"/>
                  </a:lnTo>
                  <a:lnTo>
                    <a:pt x="167" y="399"/>
                  </a:lnTo>
                  <a:lnTo>
                    <a:pt x="167" y="399"/>
                  </a:lnTo>
                  <a:lnTo>
                    <a:pt x="166" y="399"/>
                  </a:lnTo>
                  <a:lnTo>
                    <a:pt x="165" y="401"/>
                  </a:lnTo>
                  <a:lnTo>
                    <a:pt x="165" y="401"/>
                  </a:lnTo>
                  <a:lnTo>
                    <a:pt x="163" y="401"/>
                  </a:lnTo>
                  <a:lnTo>
                    <a:pt x="162" y="401"/>
                  </a:lnTo>
                  <a:lnTo>
                    <a:pt x="161" y="401"/>
                  </a:lnTo>
                  <a:lnTo>
                    <a:pt x="159" y="401"/>
                  </a:lnTo>
                  <a:lnTo>
                    <a:pt x="159" y="399"/>
                  </a:lnTo>
                  <a:lnTo>
                    <a:pt x="159" y="398"/>
                  </a:lnTo>
                  <a:lnTo>
                    <a:pt x="159" y="396"/>
                  </a:lnTo>
                  <a:lnTo>
                    <a:pt x="158" y="395"/>
                  </a:lnTo>
                  <a:lnTo>
                    <a:pt x="156" y="394"/>
                  </a:lnTo>
                  <a:lnTo>
                    <a:pt x="155" y="392"/>
                  </a:lnTo>
                  <a:lnTo>
                    <a:pt x="154" y="391"/>
                  </a:lnTo>
                  <a:lnTo>
                    <a:pt x="154" y="390"/>
                  </a:lnTo>
                  <a:lnTo>
                    <a:pt x="154" y="388"/>
                  </a:lnTo>
                  <a:lnTo>
                    <a:pt x="154" y="384"/>
                  </a:lnTo>
                  <a:lnTo>
                    <a:pt x="154" y="383"/>
                  </a:lnTo>
                  <a:lnTo>
                    <a:pt x="154" y="381"/>
                  </a:lnTo>
                  <a:lnTo>
                    <a:pt x="154" y="380"/>
                  </a:lnTo>
                  <a:lnTo>
                    <a:pt x="152" y="378"/>
                  </a:lnTo>
                  <a:lnTo>
                    <a:pt x="151" y="378"/>
                  </a:lnTo>
                  <a:lnTo>
                    <a:pt x="151" y="377"/>
                  </a:lnTo>
                  <a:lnTo>
                    <a:pt x="149" y="376"/>
                  </a:lnTo>
                  <a:lnTo>
                    <a:pt x="151" y="374"/>
                  </a:lnTo>
                  <a:lnTo>
                    <a:pt x="149" y="373"/>
                  </a:lnTo>
                  <a:lnTo>
                    <a:pt x="149" y="373"/>
                  </a:lnTo>
                  <a:lnTo>
                    <a:pt x="148" y="373"/>
                  </a:lnTo>
                  <a:lnTo>
                    <a:pt x="148" y="372"/>
                  </a:lnTo>
                  <a:lnTo>
                    <a:pt x="147" y="372"/>
                  </a:lnTo>
                  <a:lnTo>
                    <a:pt x="145" y="370"/>
                  </a:lnTo>
                  <a:lnTo>
                    <a:pt x="145" y="370"/>
                  </a:lnTo>
                  <a:lnTo>
                    <a:pt x="147" y="369"/>
                  </a:lnTo>
                  <a:lnTo>
                    <a:pt x="147" y="367"/>
                  </a:lnTo>
                  <a:lnTo>
                    <a:pt x="148" y="366"/>
                  </a:lnTo>
                  <a:lnTo>
                    <a:pt x="147" y="365"/>
                  </a:lnTo>
                  <a:lnTo>
                    <a:pt x="147" y="365"/>
                  </a:lnTo>
                  <a:lnTo>
                    <a:pt x="145" y="365"/>
                  </a:lnTo>
                  <a:lnTo>
                    <a:pt x="144" y="365"/>
                  </a:lnTo>
                  <a:lnTo>
                    <a:pt x="143" y="363"/>
                  </a:lnTo>
                  <a:lnTo>
                    <a:pt x="141" y="363"/>
                  </a:lnTo>
                  <a:lnTo>
                    <a:pt x="140" y="365"/>
                  </a:lnTo>
                  <a:lnTo>
                    <a:pt x="138" y="365"/>
                  </a:lnTo>
                  <a:lnTo>
                    <a:pt x="137" y="367"/>
                  </a:lnTo>
                  <a:lnTo>
                    <a:pt x="137" y="369"/>
                  </a:lnTo>
                  <a:lnTo>
                    <a:pt x="136" y="370"/>
                  </a:lnTo>
                  <a:lnTo>
                    <a:pt x="136" y="370"/>
                  </a:lnTo>
                  <a:lnTo>
                    <a:pt x="136" y="372"/>
                  </a:lnTo>
                  <a:lnTo>
                    <a:pt x="134" y="374"/>
                  </a:lnTo>
                  <a:lnTo>
                    <a:pt x="134" y="374"/>
                  </a:lnTo>
                  <a:lnTo>
                    <a:pt x="134" y="377"/>
                  </a:lnTo>
                  <a:lnTo>
                    <a:pt x="134" y="378"/>
                  </a:lnTo>
                  <a:lnTo>
                    <a:pt x="133" y="378"/>
                  </a:lnTo>
                  <a:lnTo>
                    <a:pt x="131" y="380"/>
                  </a:lnTo>
                  <a:lnTo>
                    <a:pt x="129" y="381"/>
                  </a:lnTo>
                  <a:lnTo>
                    <a:pt x="129" y="381"/>
                  </a:lnTo>
                  <a:lnTo>
                    <a:pt x="127" y="381"/>
                  </a:lnTo>
                  <a:lnTo>
                    <a:pt x="126" y="380"/>
                  </a:lnTo>
                  <a:lnTo>
                    <a:pt x="125" y="381"/>
                  </a:lnTo>
                  <a:lnTo>
                    <a:pt x="123" y="381"/>
                  </a:lnTo>
                  <a:lnTo>
                    <a:pt x="122" y="383"/>
                  </a:lnTo>
                  <a:lnTo>
                    <a:pt x="122" y="384"/>
                  </a:lnTo>
                  <a:lnTo>
                    <a:pt x="120" y="384"/>
                  </a:lnTo>
                  <a:lnTo>
                    <a:pt x="120" y="385"/>
                  </a:lnTo>
                  <a:lnTo>
                    <a:pt x="120" y="385"/>
                  </a:lnTo>
                  <a:lnTo>
                    <a:pt x="118" y="387"/>
                  </a:lnTo>
                  <a:lnTo>
                    <a:pt x="116" y="387"/>
                  </a:lnTo>
                  <a:lnTo>
                    <a:pt x="116" y="387"/>
                  </a:lnTo>
                  <a:lnTo>
                    <a:pt x="115" y="388"/>
                  </a:lnTo>
                  <a:lnTo>
                    <a:pt x="115" y="390"/>
                  </a:lnTo>
                  <a:lnTo>
                    <a:pt x="115" y="390"/>
                  </a:lnTo>
                  <a:lnTo>
                    <a:pt x="112" y="390"/>
                  </a:lnTo>
                  <a:lnTo>
                    <a:pt x="111" y="390"/>
                  </a:lnTo>
                  <a:lnTo>
                    <a:pt x="108" y="390"/>
                  </a:lnTo>
                  <a:lnTo>
                    <a:pt x="105" y="390"/>
                  </a:lnTo>
                  <a:lnTo>
                    <a:pt x="102" y="388"/>
                  </a:lnTo>
                  <a:lnTo>
                    <a:pt x="102" y="387"/>
                  </a:lnTo>
                  <a:lnTo>
                    <a:pt x="101" y="387"/>
                  </a:lnTo>
                  <a:lnTo>
                    <a:pt x="101" y="385"/>
                  </a:lnTo>
                  <a:lnTo>
                    <a:pt x="101" y="385"/>
                  </a:lnTo>
                  <a:lnTo>
                    <a:pt x="100" y="385"/>
                  </a:lnTo>
                  <a:lnTo>
                    <a:pt x="98" y="385"/>
                  </a:lnTo>
                  <a:lnTo>
                    <a:pt x="98" y="385"/>
                  </a:lnTo>
                  <a:lnTo>
                    <a:pt x="96" y="384"/>
                  </a:lnTo>
                  <a:lnTo>
                    <a:pt x="96" y="384"/>
                  </a:lnTo>
                  <a:lnTo>
                    <a:pt x="91" y="384"/>
                  </a:lnTo>
                  <a:lnTo>
                    <a:pt x="90" y="384"/>
                  </a:lnTo>
                  <a:lnTo>
                    <a:pt x="87" y="384"/>
                  </a:lnTo>
                  <a:lnTo>
                    <a:pt x="86" y="384"/>
                  </a:lnTo>
                  <a:lnTo>
                    <a:pt x="84" y="384"/>
                  </a:lnTo>
                  <a:lnTo>
                    <a:pt x="83" y="384"/>
                  </a:lnTo>
                  <a:lnTo>
                    <a:pt x="83" y="384"/>
                  </a:lnTo>
                  <a:lnTo>
                    <a:pt x="82" y="383"/>
                  </a:lnTo>
                  <a:lnTo>
                    <a:pt x="80" y="381"/>
                  </a:lnTo>
                  <a:lnTo>
                    <a:pt x="80" y="381"/>
                  </a:lnTo>
                  <a:lnTo>
                    <a:pt x="80" y="380"/>
                  </a:lnTo>
                  <a:lnTo>
                    <a:pt x="82" y="378"/>
                  </a:lnTo>
                  <a:lnTo>
                    <a:pt x="82" y="378"/>
                  </a:lnTo>
                  <a:lnTo>
                    <a:pt x="83" y="378"/>
                  </a:lnTo>
                  <a:lnTo>
                    <a:pt x="84" y="377"/>
                  </a:lnTo>
                  <a:lnTo>
                    <a:pt x="84" y="376"/>
                  </a:lnTo>
                  <a:lnTo>
                    <a:pt x="82" y="366"/>
                  </a:lnTo>
                  <a:lnTo>
                    <a:pt x="82" y="365"/>
                  </a:lnTo>
                  <a:lnTo>
                    <a:pt x="80" y="365"/>
                  </a:lnTo>
                  <a:lnTo>
                    <a:pt x="80" y="363"/>
                  </a:lnTo>
                  <a:lnTo>
                    <a:pt x="80" y="362"/>
                  </a:lnTo>
                  <a:lnTo>
                    <a:pt x="80" y="362"/>
                  </a:lnTo>
                  <a:lnTo>
                    <a:pt x="82" y="360"/>
                  </a:lnTo>
                  <a:lnTo>
                    <a:pt x="82" y="359"/>
                  </a:lnTo>
                  <a:lnTo>
                    <a:pt x="82" y="359"/>
                  </a:lnTo>
                  <a:lnTo>
                    <a:pt x="80" y="358"/>
                  </a:lnTo>
                  <a:lnTo>
                    <a:pt x="79" y="356"/>
                  </a:lnTo>
                  <a:lnTo>
                    <a:pt x="79" y="354"/>
                  </a:lnTo>
                  <a:lnTo>
                    <a:pt x="76" y="349"/>
                  </a:lnTo>
                  <a:lnTo>
                    <a:pt x="76" y="347"/>
                  </a:lnTo>
                  <a:lnTo>
                    <a:pt x="76" y="343"/>
                  </a:lnTo>
                  <a:lnTo>
                    <a:pt x="75" y="341"/>
                  </a:lnTo>
                  <a:lnTo>
                    <a:pt x="75" y="340"/>
                  </a:lnTo>
                  <a:lnTo>
                    <a:pt x="73" y="340"/>
                  </a:lnTo>
                  <a:lnTo>
                    <a:pt x="73" y="338"/>
                  </a:lnTo>
                  <a:lnTo>
                    <a:pt x="72" y="337"/>
                  </a:lnTo>
                  <a:lnTo>
                    <a:pt x="71" y="337"/>
                  </a:lnTo>
                  <a:lnTo>
                    <a:pt x="69" y="334"/>
                  </a:lnTo>
                  <a:lnTo>
                    <a:pt x="68" y="333"/>
                  </a:lnTo>
                  <a:lnTo>
                    <a:pt x="68" y="329"/>
                  </a:lnTo>
                  <a:lnTo>
                    <a:pt x="68" y="322"/>
                  </a:lnTo>
                  <a:lnTo>
                    <a:pt x="68" y="320"/>
                  </a:lnTo>
                  <a:lnTo>
                    <a:pt x="69" y="319"/>
                  </a:lnTo>
                  <a:lnTo>
                    <a:pt x="71" y="318"/>
                  </a:lnTo>
                  <a:lnTo>
                    <a:pt x="72" y="316"/>
                  </a:lnTo>
                  <a:lnTo>
                    <a:pt x="72" y="315"/>
                  </a:lnTo>
                  <a:lnTo>
                    <a:pt x="71" y="315"/>
                  </a:lnTo>
                  <a:lnTo>
                    <a:pt x="69" y="312"/>
                  </a:lnTo>
                  <a:lnTo>
                    <a:pt x="69" y="312"/>
                  </a:lnTo>
                  <a:lnTo>
                    <a:pt x="71" y="311"/>
                  </a:lnTo>
                  <a:lnTo>
                    <a:pt x="71" y="309"/>
                  </a:lnTo>
                  <a:lnTo>
                    <a:pt x="72" y="309"/>
                  </a:lnTo>
                  <a:lnTo>
                    <a:pt x="73" y="309"/>
                  </a:lnTo>
                  <a:lnTo>
                    <a:pt x="73" y="308"/>
                  </a:lnTo>
                  <a:lnTo>
                    <a:pt x="73" y="307"/>
                  </a:lnTo>
                  <a:lnTo>
                    <a:pt x="72" y="307"/>
                  </a:lnTo>
                  <a:lnTo>
                    <a:pt x="71" y="304"/>
                  </a:lnTo>
                  <a:lnTo>
                    <a:pt x="69" y="302"/>
                  </a:lnTo>
                  <a:lnTo>
                    <a:pt x="68" y="301"/>
                  </a:lnTo>
                  <a:lnTo>
                    <a:pt x="66" y="297"/>
                  </a:lnTo>
                  <a:lnTo>
                    <a:pt x="66" y="298"/>
                  </a:lnTo>
                  <a:lnTo>
                    <a:pt x="65" y="298"/>
                  </a:lnTo>
                  <a:lnTo>
                    <a:pt x="64" y="300"/>
                  </a:lnTo>
                  <a:lnTo>
                    <a:pt x="62" y="300"/>
                  </a:lnTo>
                  <a:lnTo>
                    <a:pt x="62" y="301"/>
                  </a:lnTo>
                  <a:lnTo>
                    <a:pt x="57" y="301"/>
                  </a:lnTo>
                  <a:lnTo>
                    <a:pt x="57" y="301"/>
                  </a:lnTo>
                  <a:lnTo>
                    <a:pt x="57" y="301"/>
                  </a:lnTo>
                  <a:lnTo>
                    <a:pt x="55" y="300"/>
                  </a:lnTo>
                  <a:lnTo>
                    <a:pt x="55" y="300"/>
                  </a:lnTo>
                  <a:lnTo>
                    <a:pt x="54" y="300"/>
                  </a:lnTo>
                  <a:lnTo>
                    <a:pt x="48" y="301"/>
                  </a:lnTo>
                  <a:lnTo>
                    <a:pt x="48" y="302"/>
                  </a:lnTo>
                  <a:lnTo>
                    <a:pt x="47" y="304"/>
                  </a:lnTo>
                  <a:lnTo>
                    <a:pt x="46" y="304"/>
                  </a:lnTo>
                  <a:lnTo>
                    <a:pt x="40" y="301"/>
                  </a:lnTo>
                  <a:lnTo>
                    <a:pt x="43" y="298"/>
                  </a:lnTo>
                  <a:lnTo>
                    <a:pt x="43" y="297"/>
                  </a:lnTo>
                  <a:lnTo>
                    <a:pt x="43" y="294"/>
                  </a:lnTo>
                  <a:lnTo>
                    <a:pt x="43" y="291"/>
                  </a:lnTo>
                  <a:lnTo>
                    <a:pt x="43" y="282"/>
                  </a:lnTo>
                  <a:lnTo>
                    <a:pt x="43" y="282"/>
                  </a:lnTo>
                  <a:lnTo>
                    <a:pt x="40" y="280"/>
                  </a:lnTo>
                  <a:lnTo>
                    <a:pt x="40" y="280"/>
                  </a:lnTo>
                  <a:lnTo>
                    <a:pt x="40" y="279"/>
                  </a:lnTo>
                  <a:lnTo>
                    <a:pt x="42" y="279"/>
                  </a:lnTo>
                  <a:lnTo>
                    <a:pt x="42" y="278"/>
                  </a:lnTo>
                  <a:lnTo>
                    <a:pt x="42" y="276"/>
                  </a:lnTo>
                  <a:lnTo>
                    <a:pt x="40" y="273"/>
                  </a:lnTo>
                  <a:lnTo>
                    <a:pt x="39" y="273"/>
                  </a:lnTo>
                  <a:lnTo>
                    <a:pt x="37" y="268"/>
                  </a:lnTo>
                  <a:lnTo>
                    <a:pt x="37" y="268"/>
                  </a:lnTo>
                  <a:lnTo>
                    <a:pt x="37" y="266"/>
                  </a:lnTo>
                  <a:lnTo>
                    <a:pt x="39" y="262"/>
                  </a:lnTo>
                  <a:lnTo>
                    <a:pt x="39" y="261"/>
                  </a:lnTo>
                  <a:lnTo>
                    <a:pt x="39" y="260"/>
                  </a:lnTo>
                  <a:lnTo>
                    <a:pt x="39" y="260"/>
                  </a:lnTo>
                  <a:lnTo>
                    <a:pt x="39" y="258"/>
                  </a:lnTo>
                  <a:lnTo>
                    <a:pt x="37" y="258"/>
                  </a:lnTo>
                  <a:lnTo>
                    <a:pt x="36" y="255"/>
                  </a:lnTo>
                  <a:lnTo>
                    <a:pt x="35" y="248"/>
                  </a:lnTo>
                  <a:lnTo>
                    <a:pt x="32" y="247"/>
                  </a:lnTo>
                  <a:lnTo>
                    <a:pt x="29" y="246"/>
                  </a:lnTo>
                  <a:lnTo>
                    <a:pt x="29" y="246"/>
                  </a:lnTo>
                  <a:lnTo>
                    <a:pt x="28" y="244"/>
                  </a:lnTo>
                  <a:lnTo>
                    <a:pt x="28" y="244"/>
                  </a:lnTo>
                  <a:lnTo>
                    <a:pt x="28" y="242"/>
                  </a:lnTo>
                  <a:lnTo>
                    <a:pt x="26" y="240"/>
                  </a:lnTo>
                  <a:lnTo>
                    <a:pt x="26" y="240"/>
                  </a:lnTo>
                  <a:lnTo>
                    <a:pt x="26" y="239"/>
                  </a:lnTo>
                  <a:lnTo>
                    <a:pt x="25" y="237"/>
                  </a:lnTo>
                  <a:lnTo>
                    <a:pt x="25" y="236"/>
                  </a:lnTo>
                  <a:lnTo>
                    <a:pt x="24" y="236"/>
                  </a:lnTo>
                  <a:lnTo>
                    <a:pt x="24" y="235"/>
                  </a:lnTo>
                  <a:lnTo>
                    <a:pt x="21" y="235"/>
                  </a:lnTo>
                  <a:lnTo>
                    <a:pt x="21" y="235"/>
                  </a:lnTo>
                  <a:lnTo>
                    <a:pt x="21" y="235"/>
                  </a:lnTo>
                  <a:lnTo>
                    <a:pt x="21" y="233"/>
                  </a:lnTo>
                  <a:lnTo>
                    <a:pt x="21" y="232"/>
                  </a:lnTo>
                  <a:lnTo>
                    <a:pt x="21" y="232"/>
                  </a:lnTo>
                  <a:lnTo>
                    <a:pt x="18" y="231"/>
                  </a:lnTo>
                  <a:lnTo>
                    <a:pt x="13" y="225"/>
                  </a:lnTo>
                  <a:lnTo>
                    <a:pt x="7" y="222"/>
                  </a:lnTo>
                  <a:lnTo>
                    <a:pt x="6" y="219"/>
                  </a:lnTo>
                  <a:lnTo>
                    <a:pt x="4" y="218"/>
                  </a:lnTo>
                  <a:lnTo>
                    <a:pt x="4" y="218"/>
                  </a:lnTo>
                  <a:lnTo>
                    <a:pt x="1" y="215"/>
                  </a:lnTo>
                  <a:lnTo>
                    <a:pt x="1" y="215"/>
                  </a:lnTo>
                  <a:lnTo>
                    <a:pt x="0" y="214"/>
                  </a:lnTo>
                  <a:lnTo>
                    <a:pt x="1" y="213"/>
                  </a:lnTo>
                  <a:lnTo>
                    <a:pt x="4" y="206"/>
                  </a:lnTo>
                  <a:lnTo>
                    <a:pt x="6" y="206"/>
                  </a:lnTo>
                  <a:lnTo>
                    <a:pt x="6" y="203"/>
                  </a:lnTo>
                  <a:lnTo>
                    <a:pt x="6" y="199"/>
                  </a:lnTo>
                  <a:lnTo>
                    <a:pt x="7" y="199"/>
                  </a:lnTo>
                  <a:lnTo>
                    <a:pt x="11" y="197"/>
                  </a:lnTo>
                  <a:lnTo>
                    <a:pt x="13" y="197"/>
                  </a:lnTo>
                  <a:lnTo>
                    <a:pt x="13" y="197"/>
                  </a:lnTo>
                  <a:lnTo>
                    <a:pt x="13" y="196"/>
                  </a:lnTo>
                  <a:lnTo>
                    <a:pt x="15" y="193"/>
                  </a:lnTo>
                  <a:lnTo>
                    <a:pt x="17" y="192"/>
                  </a:lnTo>
                  <a:lnTo>
                    <a:pt x="17" y="190"/>
                  </a:lnTo>
                  <a:lnTo>
                    <a:pt x="17" y="189"/>
                  </a:lnTo>
                  <a:lnTo>
                    <a:pt x="17" y="188"/>
                  </a:lnTo>
                  <a:lnTo>
                    <a:pt x="17" y="186"/>
                  </a:lnTo>
                  <a:lnTo>
                    <a:pt x="17" y="185"/>
                  </a:lnTo>
                  <a:lnTo>
                    <a:pt x="26" y="182"/>
                  </a:lnTo>
                  <a:lnTo>
                    <a:pt x="29" y="182"/>
                  </a:lnTo>
                  <a:lnTo>
                    <a:pt x="29" y="181"/>
                  </a:lnTo>
                  <a:lnTo>
                    <a:pt x="28" y="179"/>
                  </a:lnTo>
                  <a:lnTo>
                    <a:pt x="29" y="178"/>
                  </a:lnTo>
                  <a:lnTo>
                    <a:pt x="29" y="177"/>
                  </a:lnTo>
                  <a:lnTo>
                    <a:pt x="29" y="177"/>
                  </a:lnTo>
                  <a:lnTo>
                    <a:pt x="31" y="177"/>
                  </a:lnTo>
                  <a:lnTo>
                    <a:pt x="31" y="177"/>
                  </a:lnTo>
                  <a:lnTo>
                    <a:pt x="32" y="178"/>
                  </a:lnTo>
                  <a:lnTo>
                    <a:pt x="32" y="178"/>
                  </a:lnTo>
                  <a:lnTo>
                    <a:pt x="33" y="179"/>
                  </a:lnTo>
                  <a:lnTo>
                    <a:pt x="33" y="179"/>
                  </a:lnTo>
                  <a:lnTo>
                    <a:pt x="35" y="181"/>
                  </a:lnTo>
                  <a:lnTo>
                    <a:pt x="36" y="181"/>
                  </a:lnTo>
                  <a:lnTo>
                    <a:pt x="37" y="179"/>
                  </a:lnTo>
                  <a:lnTo>
                    <a:pt x="37" y="178"/>
                  </a:lnTo>
                  <a:lnTo>
                    <a:pt x="39" y="177"/>
                  </a:lnTo>
                  <a:lnTo>
                    <a:pt x="43" y="174"/>
                  </a:lnTo>
                  <a:lnTo>
                    <a:pt x="43" y="174"/>
                  </a:lnTo>
                  <a:lnTo>
                    <a:pt x="46" y="170"/>
                  </a:lnTo>
                  <a:lnTo>
                    <a:pt x="51" y="163"/>
                  </a:lnTo>
                  <a:lnTo>
                    <a:pt x="54" y="160"/>
                  </a:lnTo>
                  <a:lnTo>
                    <a:pt x="55" y="160"/>
                  </a:lnTo>
                  <a:lnTo>
                    <a:pt x="58" y="160"/>
                  </a:lnTo>
                  <a:lnTo>
                    <a:pt x="60" y="160"/>
                  </a:lnTo>
                  <a:lnTo>
                    <a:pt x="66" y="152"/>
                  </a:lnTo>
                  <a:lnTo>
                    <a:pt x="66" y="152"/>
                  </a:lnTo>
                  <a:lnTo>
                    <a:pt x="66" y="150"/>
                  </a:lnTo>
                  <a:lnTo>
                    <a:pt x="66" y="149"/>
                  </a:lnTo>
                  <a:lnTo>
                    <a:pt x="66" y="148"/>
                  </a:lnTo>
                  <a:lnTo>
                    <a:pt x="66" y="146"/>
                  </a:lnTo>
                  <a:lnTo>
                    <a:pt x="66" y="145"/>
                  </a:lnTo>
                  <a:lnTo>
                    <a:pt x="66" y="143"/>
                  </a:lnTo>
                  <a:lnTo>
                    <a:pt x="68" y="142"/>
                  </a:lnTo>
                  <a:lnTo>
                    <a:pt x="75" y="136"/>
                  </a:lnTo>
                  <a:lnTo>
                    <a:pt x="76" y="135"/>
                  </a:lnTo>
                  <a:lnTo>
                    <a:pt x="76" y="135"/>
                  </a:lnTo>
                  <a:lnTo>
                    <a:pt x="76" y="132"/>
                  </a:lnTo>
                  <a:lnTo>
                    <a:pt x="76" y="132"/>
                  </a:lnTo>
                  <a:lnTo>
                    <a:pt x="78" y="131"/>
                  </a:lnTo>
                  <a:lnTo>
                    <a:pt x="78" y="130"/>
                  </a:lnTo>
                  <a:lnTo>
                    <a:pt x="80" y="127"/>
                  </a:lnTo>
                  <a:lnTo>
                    <a:pt x="82" y="127"/>
                  </a:lnTo>
                  <a:lnTo>
                    <a:pt x="82" y="125"/>
                  </a:lnTo>
                  <a:lnTo>
                    <a:pt x="82" y="124"/>
                  </a:lnTo>
                  <a:lnTo>
                    <a:pt x="82" y="123"/>
                  </a:lnTo>
                  <a:lnTo>
                    <a:pt x="80" y="116"/>
                  </a:lnTo>
                  <a:lnTo>
                    <a:pt x="79" y="113"/>
                  </a:lnTo>
                  <a:lnTo>
                    <a:pt x="79" y="113"/>
                  </a:lnTo>
                  <a:lnTo>
                    <a:pt x="79" y="112"/>
                  </a:lnTo>
                  <a:lnTo>
                    <a:pt x="80" y="109"/>
                  </a:lnTo>
                  <a:lnTo>
                    <a:pt x="80" y="109"/>
                  </a:lnTo>
                  <a:lnTo>
                    <a:pt x="80" y="107"/>
                  </a:lnTo>
                  <a:lnTo>
                    <a:pt x="79" y="107"/>
                  </a:lnTo>
                  <a:lnTo>
                    <a:pt x="78" y="107"/>
                  </a:lnTo>
                  <a:lnTo>
                    <a:pt x="79" y="106"/>
                  </a:lnTo>
                  <a:lnTo>
                    <a:pt x="82" y="103"/>
                  </a:lnTo>
                  <a:lnTo>
                    <a:pt x="82" y="102"/>
                  </a:lnTo>
                  <a:lnTo>
                    <a:pt x="83" y="101"/>
                  </a:lnTo>
                  <a:lnTo>
                    <a:pt x="82" y="98"/>
                  </a:lnTo>
                  <a:lnTo>
                    <a:pt x="80" y="94"/>
                  </a:lnTo>
                  <a:lnTo>
                    <a:pt x="80" y="92"/>
                  </a:lnTo>
                  <a:lnTo>
                    <a:pt x="79" y="91"/>
                  </a:lnTo>
                  <a:lnTo>
                    <a:pt x="80" y="89"/>
                  </a:lnTo>
                  <a:lnTo>
                    <a:pt x="82" y="88"/>
                  </a:lnTo>
                  <a:lnTo>
                    <a:pt x="84" y="87"/>
                  </a:lnTo>
                  <a:lnTo>
                    <a:pt x="86" y="87"/>
                  </a:lnTo>
                  <a:lnTo>
                    <a:pt x="87" y="87"/>
                  </a:lnTo>
                  <a:lnTo>
                    <a:pt x="89" y="87"/>
                  </a:lnTo>
                  <a:lnTo>
                    <a:pt x="89" y="88"/>
                  </a:lnTo>
                  <a:lnTo>
                    <a:pt x="91" y="89"/>
                  </a:lnTo>
                  <a:lnTo>
                    <a:pt x="94" y="91"/>
                  </a:lnTo>
                  <a:lnTo>
                    <a:pt x="96" y="91"/>
                  </a:lnTo>
                  <a:lnTo>
                    <a:pt x="96" y="91"/>
                  </a:lnTo>
                  <a:lnTo>
                    <a:pt x="101" y="91"/>
                  </a:lnTo>
                  <a:lnTo>
                    <a:pt x="107" y="91"/>
                  </a:lnTo>
                  <a:lnTo>
                    <a:pt x="107" y="91"/>
                  </a:lnTo>
                  <a:lnTo>
                    <a:pt x="109" y="91"/>
                  </a:lnTo>
                  <a:lnTo>
                    <a:pt x="109" y="91"/>
                  </a:lnTo>
                  <a:lnTo>
                    <a:pt x="111" y="91"/>
                  </a:lnTo>
                  <a:lnTo>
                    <a:pt x="111" y="92"/>
                  </a:lnTo>
                  <a:lnTo>
                    <a:pt x="112" y="92"/>
                  </a:lnTo>
                  <a:lnTo>
                    <a:pt x="112" y="92"/>
                  </a:lnTo>
                  <a:lnTo>
                    <a:pt x="113" y="92"/>
                  </a:lnTo>
                  <a:lnTo>
                    <a:pt x="115" y="89"/>
                  </a:lnTo>
                  <a:lnTo>
                    <a:pt x="115" y="88"/>
                  </a:lnTo>
                  <a:lnTo>
                    <a:pt x="116" y="88"/>
                  </a:lnTo>
                  <a:lnTo>
                    <a:pt x="119" y="85"/>
                  </a:lnTo>
                  <a:lnTo>
                    <a:pt x="120" y="85"/>
                  </a:lnTo>
                  <a:lnTo>
                    <a:pt x="120" y="85"/>
                  </a:lnTo>
                  <a:lnTo>
                    <a:pt x="122" y="85"/>
                  </a:lnTo>
                  <a:lnTo>
                    <a:pt x="126" y="85"/>
                  </a:lnTo>
                  <a:lnTo>
                    <a:pt x="126" y="84"/>
                  </a:lnTo>
                  <a:lnTo>
                    <a:pt x="126" y="84"/>
                  </a:lnTo>
                  <a:lnTo>
                    <a:pt x="125" y="83"/>
                  </a:lnTo>
                  <a:lnTo>
                    <a:pt x="123" y="81"/>
                  </a:lnTo>
                  <a:lnTo>
                    <a:pt x="123" y="81"/>
                  </a:lnTo>
                  <a:lnTo>
                    <a:pt x="123" y="80"/>
                  </a:lnTo>
                  <a:lnTo>
                    <a:pt x="123" y="77"/>
                  </a:lnTo>
                  <a:lnTo>
                    <a:pt x="122" y="76"/>
                  </a:lnTo>
                  <a:lnTo>
                    <a:pt x="122" y="74"/>
                  </a:lnTo>
                  <a:lnTo>
                    <a:pt x="120" y="74"/>
                  </a:lnTo>
                  <a:lnTo>
                    <a:pt x="120" y="73"/>
                  </a:lnTo>
                  <a:lnTo>
                    <a:pt x="120" y="71"/>
                  </a:lnTo>
                  <a:lnTo>
                    <a:pt x="120" y="70"/>
                  </a:lnTo>
                  <a:lnTo>
                    <a:pt x="120" y="70"/>
                  </a:lnTo>
                  <a:lnTo>
                    <a:pt x="120" y="70"/>
                  </a:lnTo>
                  <a:lnTo>
                    <a:pt x="119" y="70"/>
                  </a:lnTo>
                  <a:lnTo>
                    <a:pt x="116" y="70"/>
                  </a:lnTo>
                  <a:lnTo>
                    <a:pt x="115" y="70"/>
                  </a:lnTo>
                  <a:lnTo>
                    <a:pt x="115" y="70"/>
                  </a:lnTo>
                  <a:lnTo>
                    <a:pt x="113" y="69"/>
                  </a:lnTo>
                  <a:lnTo>
                    <a:pt x="113" y="69"/>
                  </a:lnTo>
                  <a:lnTo>
                    <a:pt x="112" y="67"/>
                  </a:lnTo>
                  <a:lnTo>
                    <a:pt x="112" y="66"/>
                  </a:lnTo>
                  <a:lnTo>
                    <a:pt x="113" y="66"/>
                  </a:lnTo>
                  <a:lnTo>
                    <a:pt x="113" y="65"/>
                  </a:lnTo>
                  <a:lnTo>
                    <a:pt x="115" y="65"/>
                  </a:lnTo>
                  <a:lnTo>
                    <a:pt x="115" y="63"/>
                  </a:lnTo>
                  <a:lnTo>
                    <a:pt x="115" y="63"/>
                  </a:lnTo>
                  <a:lnTo>
                    <a:pt x="115" y="62"/>
                  </a:lnTo>
                  <a:lnTo>
                    <a:pt x="115" y="60"/>
                  </a:lnTo>
                  <a:lnTo>
                    <a:pt x="115" y="60"/>
                  </a:lnTo>
                  <a:lnTo>
                    <a:pt x="116" y="60"/>
                  </a:lnTo>
                  <a:lnTo>
                    <a:pt x="119" y="59"/>
                  </a:lnTo>
                  <a:lnTo>
                    <a:pt x="119" y="59"/>
                  </a:lnTo>
                  <a:lnTo>
                    <a:pt x="120" y="58"/>
                  </a:lnTo>
                  <a:lnTo>
                    <a:pt x="122" y="55"/>
                  </a:lnTo>
                  <a:lnTo>
                    <a:pt x="122" y="54"/>
                  </a:lnTo>
                  <a:lnTo>
                    <a:pt x="123" y="54"/>
                  </a:lnTo>
                  <a:lnTo>
                    <a:pt x="123" y="52"/>
                  </a:lnTo>
                  <a:lnTo>
                    <a:pt x="125" y="52"/>
                  </a:lnTo>
                  <a:lnTo>
                    <a:pt x="126" y="52"/>
                  </a:lnTo>
                  <a:lnTo>
                    <a:pt x="126" y="52"/>
                  </a:lnTo>
                  <a:lnTo>
                    <a:pt x="127" y="54"/>
                  </a:lnTo>
                  <a:lnTo>
                    <a:pt x="127" y="55"/>
                  </a:lnTo>
                  <a:lnTo>
                    <a:pt x="127" y="55"/>
                  </a:lnTo>
                  <a:lnTo>
                    <a:pt x="127" y="56"/>
                  </a:lnTo>
                  <a:lnTo>
                    <a:pt x="129" y="56"/>
                  </a:lnTo>
                  <a:lnTo>
                    <a:pt x="129" y="58"/>
                  </a:lnTo>
                  <a:lnTo>
                    <a:pt x="130" y="58"/>
                  </a:lnTo>
                  <a:lnTo>
                    <a:pt x="131" y="58"/>
                  </a:lnTo>
                  <a:lnTo>
                    <a:pt x="131" y="56"/>
                  </a:lnTo>
                  <a:lnTo>
                    <a:pt x="133" y="52"/>
                  </a:lnTo>
                  <a:lnTo>
                    <a:pt x="134" y="49"/>
                  </a:lnTo>
                  <a:lnTo>
                    <a:pt x="136" y="48"/>
                  </a:lnTo>
                  <a:lnTo>
                    <a:pt x="136" y="47"/>
                  </a:lnTo>
                  <a:lnTo>
                    <a:pt x="136" y="45"/>
                  </a:lnTo>
                  <a:lnTo>
                    <a:pt x="136" y="44"/>
                  </a:lnTo>
                  <a:lnTo>
                    <a:pt x="136" y="44"/>
                  </a:lnTo>
                  <a:lnTo>
                    <a:pt x="138" y="42"/>
                  </a:lnTo>
                  <a:lnTo>
                    <a:pt x="140" y="41"/>
                  </a:lnTo>
                  <a:lnTo>
                    <a:pt x="140" y="41"/>
                  </a:lnTo>
                  <a:lnTo>
                    <a:pt x="140" y="38"/>
                  </a:lnTo>
                  <a:lnTo>
                    <a:pt x="141" y="38"/>
                  </a:lnTo>
                  <a:lnTo>
                    <a:pt x="143" y="36"/>
                  </a:lnTo>
                  <a:lnTo>
                    <a:pt x="143" y="36"/>
                  </a:lnTo>
                  <a:lnTo>
                    <a:pt x="143" y="34"/>
                  </a:lnTo>
                  <a:lnTo>
                    <a:pt x="143" y="33"/>
                  </a:lnTo>
                  <a:lnTo>
                    <a:pt x="143" y="31"/>
                  </a:lnTo>
                  <a:lnTo>
                    <a:pt x="147" y="13"/>
                  </a:lnTo>
                  <a:lnTo>
                    <a:pt x="148" y="5"/>
                  </a:lnTo>
                  <a:lnTo>
                    <a:pt x="149" y="2"/>
                  </a:lnTo>
                  <a:lnTo>
                    <a:pt x="151" y="2"/>
                  </a:lnTo>
                  <a:lnTo>
                    <a:pt x="152" y="2"/>
                  </a:lnTo>
                  <a:lnTo>
                    <a:pt x="154" y="2"/>
                  </a:lnTo>
                  <a:lnTo>
                    <a:pt x="156" y="1"/>
                  </a:lnTo>
                  <a:lnTo>
                    <a:pt x="158" y="1"/>
                  </a:lnTo>
                  <a:lnTo>
                    <a:pt x="159" y="0"/>
                  </a:lnTo>
                  <a:lnTo>
                    <a:pt x="159" y="1"/>
                  </a:lnTo>
                  <a:lnTo>
                    <a:pt x="162" y="2"/>
                  </a:lnTo>
                  <a:lnTo>
                    <a:pt x="162" y="2"/>
                  </a:lnTo>
                  <a:lnTo>
                    <a:pt x="163" y="2"/>
                  </a:lnTo>
                  <a:lnTo>
                    <a:pt x="165" y="2"/>
                  </a:lnTo>
                  <a:lnTo>
                    <a:pt x="166" y="1"/>
                  </a:lnTo>
                  <a:lnTo>
                    <a:pt x="167" y="1"/>
                  </a:lnTo>
                  <a:lnTo>
                    <a:pt x="170" y="1"/>
                  </a:lnTo>
                  <a:lnTo>
                    <a:pt x="172" y="1"/>
                  </a:lnTo>
                  <a:lnTo>
                    <a:pt x="173" y="2"/>
                  </a:lnTo>
                  <a:lnTo>
                    <a:pt x="176" y="4"/>
                  </a:lnTo>
                  <a:lnTo>
                    <a:pt x="176" y="5"/>
                  </a:lnTo>
                  <a:lnTo>
                    <a:pt x="176" y="8"/>
                  </a:lnTo>
                  <a:lnTo>
                    <a:pt x="176" y="8"/>
                  </a:lnTo>
                  <a:lnTo>
                    <a:pt x="176" y="11"/>
                  </a:lnTo>
                  <a:lnTo>
                    <a:pt x="178" y="12"/>
                  </a:lnTo>
                  <a:lnTo>
                    <a:pt x="184" y="16"/>
                  </a:lnTo>
                  <a:lnTo>
                    <a:pt x="185" y="19"/>
                  </a:lnTo>
                  <a:lnTo>
                    <a:pt x="192" y="24"/>
                  </a:lnTo>
                  <a:lnTo>
                    <a:pt x="201" y="27"/>
                  </a:lnTo>
                  <a:lnTo>
                    <a:pt x="209" y="26"/>
                  </a:lnTo>
                  <a:lnTo>
                    <a:pt x="213" y="26"/>
                  </a:lnTo>
                  <a:lnTo>
                    <a:pt x="214" y="26"/>
                  </a:lnTo>
                  <a:lnTo>
                    <a:pt x="214" y="26"/>
                  </a:lnTo>
                  <a:lnTo>
                    <a:pt x="214" y="29"/>
                  </a:lnTo>
                  <a:lnTo>
                    <a:pt x="214" y="30"/>
                  </a:lnTo>
                  <a:lnTo>
                    <a:pt x="214" y="30"/>
                  </a:lnTo>
                  <a:lnTo>
                    <a:pt x="216" y="30"/>
                  </a:lnTo>
                  <a:lnTo>
                    <a:pt x="217" y="31"/>
                  </a:lnTo>
                  <a:lnTo>
                    <a:pt x="217" y="30"/>
                  </a:lnTo>
                  <a:lnTo>
                    <a:pt x="219" y="30"/>
                  </a:lnTo>
                  <a:lnTo>
                    <a:pt x="220" y="30"/>
                  </a:lnTo>
                  <a:lnTo>
                    <a:pt x="220" y="30"/>
                  </a:lnTo>
                  <a:lnTo>
                    <a:pt x="220" y="30"/>
                  </a:lnTo>
                  <a:lnTo>
                    <a:pt x="221" y="30"/>
                  </a:lnTo>
                  <a:lnTo>
                    <a:pt x="221" y="30"/>
                  </a:lnTo>
                  <a:lnTo>
                    <a:pt x="224" y="40"/>
                  </a:lnTo>
                  <a:lnTo>
                    <a:pt x="224" y="40"/>
                  </a:lnTo>
                  <a:lnTo>
                    <a:pt x="226" y="44"/>
                  </a:lnTo>
                  <a:lnTo>
                    <a:pt x="230" y="40"/>
                  </a:lnTo>
                  <a:lnTo>
                    <a:pt x="234" y="36"/>
                  </a:lnTo>
                  <a:lnTo>
                    <a:pt x="234" y="34"/>
                  </a:lnTo>
                  <a:lnTo>
                    <a:pt x="235" y="34"/>
                  </a:lnTo>
                  <a:lnTo>
                    <a:pt x="237" y="34"/>
                  </a:lnTo>
                  <a:lnTo>
                    <a:pt x="238" y="34"/>
                  </a:lnTo>
                  <a:lnTo>
                    <a:pt x="239" y="34"/>
                  </a:lnTo>
                  <a:lnTo>
                    <a:pt x="243" y="31"/>
                  </a:lnTo>
                  <a:lnTo>
                    <a:pt x="245" y="31"/>
                  </a:lnTo>
                  <a:lnTo>
                    <a:pt x="245" y="30"/>
                  </a:lnTo>
                  <a:lnTo>
                    <a:pt x="245" y="29"/>
                  </a:lnTo>
                  <a:lnTo>
                    <a:pt x="245" y="26"/>
                  </a:lnTo>
                  <a:lnTo>
                    <a:pt x="243" y="24"/>
                  </a:lnTo>
                  <a:lnTo>
                    <a:pt x="242" y="24"/>
                  </a:lnTo>
                  <a:lnTo>
                    <a:pt x="242" y="23"/>
                  </a:lnTo>
                  <a:lnTo>
                    <a:pt x="242" y="22"/>
                  </a:lnTo>
                  <a:lnTo>
                    <a:pt x="243" y="22"/>
                  </a:lnTo>
                  <a:lnTo>
                    <a:pt x="245" y="22"/>
                  </a:lnTo>
                  <a:lnTo>
                    <a:pt x="246" y="22"/>
                  </a:lnTo>
                  <a:lnTo>
                    <a:pt x="248" y="22"/>
                  </a:lnTo>
                  <a:lnTo>
                    <a:pt x="249" y="22"/>
                  </a:lnTo>
                  <a:lnTo>
                    <a:pt x="250" y="19"/>
                  </a:lnTo>
                  <a:lnTo>
                    <a:pt x="252" y="19"/>
                  </a:lnTo>
                  <a:lnTo>
                    <a:pt x="256" y="19"/>
                  </a:lnTo>
                  <a:lnTo>
                    <a:pt x="257" y="19"/>
                  </a:lnTo>
                  <a:lnTo>
                    <a:pt x="260" y="19"/>
                  </a:lnTo>
                  <a:lnTo>
                    <a:pt x="260" y="19"/>
                  </a:lnTo>
                  <a:lnTo>
                    <a:pt x="261" y="19"/>
                  </a:lnTo>
                  <a:lnTo>
                    <a:pt x="261" y="19"/>
                  </a:lnTo>
                  <a:lnTo>
                    <a:pt x="263" y="18"/>
                  </a:lnTo>
                  <a:lnTo>
                    <a:pt x="263" y="18"/>
                  </a:lnTo>
                  <a:close/>
                </a:path>
              </a:pathLst>
            </a:custGeom>
            <a:grpFill/>
            <a:ln w="12700">
              <a:solidFill>
                <a:schemeClr val="bg1">
                  <a:lumMod val="7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47" name="Freeform 33">
              <a:extLst>
                <a:ext uri="{FF2B5EF4-FFF2-40B4-BE49-F238E27FC236}">
                  <a16:creationId xmlns:a16="http://schemas.microsoft.com/office/drawing/2014/main" xmlns="" id="{C32BFB0E-DA70-41F0-A3C0-0B0B536B0A75}"/>
                </a:ext>
              </a:extLst>
            </p:cNvPr>
            <p:cNvSpPr>
              <a:spLocks/>
            </p:cNvSpPr>
            <p:nvPr/>
          </p:nvSpPr>
          <p:spPr bwMode="auto">
            <a:xfrm>
              <a:off x="4433" y="1191"/>
              <a:ext cx="868" cy="679"/>
            </a:xfrm>
            <a:custGeom>
              <a:avLst/>
              <a:gdLst>
                <a:gd name="T0" fmla="*/ 854 w 868"/>
                <a:gd name="T1" fmla="*/ 411 h 679"/>
                <a:gd name="T2" fmla="*/ 806 w 868"/>
                <a:gd name="T3" fmla="*/ 441 h 679"/>
                <a:gd name="T4" fmla="*/ 791 w 868"/>
                <a:gd name="T5" fmla="*/ 471 h 679"/>
                <a:gd name="T6" fmla="*/ 751 w 868"/>
                <a:gd name="T7" fmla="*/ 422 h 679"/>
                <a:gd name="T8" fmla="*/ 731 w 868"/>
                <a:gd name="T9" fmla="*/ 456 h 679"/>
                <a:gd name="T10" fmla="*/ 713 w 868"/>
                <a:gd name="T11" fmla="*/ 495 h 679"/>
                <a:gd name="T12" fmla="*/ 684 w 868"/>
                <a:gd name="T13" fmla="*/ 495 h 679"/>
                <a:gd name="T14" fmla="*/ 681 w 868"/>
                <a:gd name="T15" fmla="*/ 514 h 679"/>
                <a:gd name="T16" fmla="*/ 622 w 868"/>
                <a:gd name="T17" fmla="*/ 541 h 679"/>
                <a:gd name="T18" fmla="*/ 597 w 868"/>
                <a:gd name="T19" fmla="*/ 586 h 679"/>
                <a:gd name="T20" fmla="*/ 561 w 868"/>
                <a:gd name="T21" fmla="*/ 607 h 679"/>
                <a:gd name="T22" fmla="*/ 515 w 868"/>
                <a:gd name="T23" fmla="*/ 601 h 679"/>
                <a:gd name="T24" fmla="*/ 492 w 868"/>
                <a:gd name="T25" fmla="*/ 597 h 679"/>
                <a:gd name="T26" fmla="*/ 474 w 868"/>
                <a:gd name="T27" fmla="*/ 565 h 679"/>
                <a:gd name="T28" fmla="*/ 445 w 868"/>
                <a:gd name="T29" fmla="*/ 592 h 679"/>
                <a:gd name="T30" fmla="*/ 403 w 868"/>
                <a:gd name="T31" fmla="*/ 655 h 679"/>
                <a:gd name="T32" fmla="*/ 383 w 868"/>
                <a:gd name="T33" fmla="*/ 673 h 679"/>
                <a:gd name="T34" fmla="*/ 359 w 868"/>
                <a:gd name="T35" fmla="*/ 665 h 679"/>
                <a:gd name="T36" fmla="*/ 365 w 868"/>
                <a:gd name="T37" fmla="*/ 632 h 679"/>
                <a:gd name="T38" fmla="*/ 330 w 868"/>
                <a:gd name="T39" fmla="*/ 576 h 679"/>
                <a:gd name="T40" fmla="*/ 341 w 868"/>
                <a:gd name="T41" fmla="*/ 529 h 679"/>
                <a:gd name="T42" fmla="*/ 326 w 868"/>
                <a:gd name="T43" fmla="*/ 503 h 679"/>
                <a:gd name="T44" fmla="*/ 304 w 868"/>
                <a:gd name="T45" fmla="*/ 462 h 679"/>
                <a:gd name="T46" fmla="*/ 291 w 868"/>
                <a:gd name="T47" fmla="*/ 442 h 679"/>
                <a:gd name="T48" fmla="*/ 272 w 868"/>
                <a:gd name="T49" fmla="*/ 419 h 679"/>
                <a:gd name="T50" fmla="*/ 244 w 868"/>
                <a:gd name="T51" fmla="*/ 416 h 679"/>
                <a:gd name="T52" fmla="*/ 222 w 868"/>
                <a:gd name="T53" fmla="*/ 383 h 679"/>
                <a:gd name="T54" fmla="*/ 171 w 868"/>
                <a:gd name="T55" fmla="*/ 369 h 679"/>
                <a:gd name="T56" fmla="*/ 159 w 868"/>
                <a:gd name="T57" fmla="*/ 341 h 679"/>
                <a:gd name="T58" fmla="*/ 155 w 868"/>
                <a:gd name="T59" fmla="*/ 281 h 679"/>
                <a:gd name="T60" fmla="*/ 132 w 868"/>
                <a:gd name="T61" fmla="*/ 234 h 679"/>
                <a:gd name="T62" fmla="*/ 56 w 868"/>
                <a:gd name="T63" fmla="*/ 249 h 679"/>
                <a:gd name="T64" fmla="*/ 31 w 868"/>
                <a:gd name="T65" fmla="*/ 152 h 679"/>
                <a:gd name="T66" fmla="*/ 41 w 868"/>
                <a:gd name="T67" fmla="*/ 108 h 679"/>
                <a:gd name="T68" fmla="*/ 23 w 868"/>
                <a:gd name="T69" fmla="*/ 77 h 679"/>
                <a:gd name="T70" fmla="*/ 12 w 868"/>
                <a:gd name="T71" fmla="*/ 44 h 679"/>
                <a:gd name="T72" fmla="*/ 51 w 868"/>
                <a:gd name="T73" fmla="*/ 61 h 679"/>
                <a:gd name="T74" fmla="*/ 94 w 868"/>
                <a:gd name="T75" fmla="*/ 76 h 679"/>
                <a:gd name="T76" fmla="*/ 128 w 868"/>
                <a:gd name="T77" fmla="*/ 25 h 679"/>
                <a:gd name="T78" fmla="*/ 202 w 868"/>
                <a:gd name="T79" fmla="*/ 1 h 679"/>
                <a:gd name="T80" fmla="*/ 211 w 868"/>
                <a:gd name="T81" fmla="*/ 25 h 679"/>
                <a:gd name="T82" fmla="*/ 215 w 868"/>
                <a:gd name="T83" fmla="*/ 61 h 679"/>
                <a:gd name="T84" fmla="*/ 226 w 868"/>
                <a:gd name="T85" fmla="*/ 87 h 679"/>
                <a:gd name="T86" fmla="*/ 250 w 868"/>
                <a:gd name="T87" fmla="*/ 108 h 679"/>
                <a:gd name="T88" fmla="*/ 290 w 868"/>
                <a:gd name="T89" fmla="*/ 110 h 679"/>
                <a:gd name="T90" fmla="*/ 309 w 868"/>
                <a:gd name="T91" fmla="*/ 113 h 679"/>
                <a:gd name="T92" fmla="*/ 351 w 868"/>
                <a:gd name="T93" fmla="*/ 106 h 679"/>
                <a:gd name="T94" fmla="*/ 374 w 868"/>
                <a:gd name="T95" fmla="*/ 135 h 679"/>
                <a:gd name="T96" fmla="*/ 432 w 868"/>
                <a:gd name="T97" fmla="*/ 138 h 679"/>
                <a:gd name="T98" fmla="*/ 481 w 868"/>
                <a:gd name="T99" fmla="*/ 160 h 679"/>
                <a:gd name="T100" fmla="*/ 485 w 868"/>
                <a:gd name="T101" fmla="*/ 213 h 679"/>
                <a:gd name="T102" fmla="*/ 510 w 868"/>
                <a:gd name="T103" fmla="*/ 214 h 679"/>
                <a:gd name="T104" fmla="*/ 527 w 868"/>
                <a:gd name="T105" fmla="*/ 240 h 679"/>
                <a:gd name="T106" fmla="*/ 572 w 868"/>
                <a:gd name="T107" fmla="*/ 282 h 679"/>
                <a:gd name="T108" fmla="*/ 589 w 868"/>
                <a:gd name="T109" fmla="*/ 240 h 679"/>
                <a:gd name="T110" fmla="*/ 622 w 868"/>
                <a:gd name="T111" fmla="*/ 290 h 679"/>
                <a:gd name="T112" fmla="*/ 652 w 868"/>
                <a:gd name="T113" fmla="*/ 350 h 679"/>
                <a:gd name="T114" fmla="*/ 683 w 868"/>
                <a:gd name="T115" fmla="*/ 323 h 679"/>
                <a:gd name="T116" fmla="*/ 748 w 868"/>
                <a:gd name="T117" fmla="*/ 293 h 679"/>
                <a:gd name="T118" fmla="*/ 781 w 868"/>
                <a:gd name="T119" fmla="*/ 289 h 679"/>
                <a:gd name="T120" fmla="*/ 791 w 868"/>
                <a:gd name="T121" fmla="*/ 328 h 679"/>
                <a:gd name="T122" fmla="*/ 835 w 868"/>
                <a:gd name="T123" fmla="*/ 362 h 6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868" h="679">
                  <a:moveTo>
                    <a:pt x="865" y="361"/>
                  </a:moveTo>
                  <a:lnTo>
                    <a:pt x="867" y="361"/>
                  </a:lnTo>
                  <a:lnTo>
                    <a:pt x="868" y="362"/>
                  </a:lnTo>
                  <a:lnTo>
                    <a:pt x="868" y="365"/>
                  </a:lnTo>
                  <a:lnTo>
                    <a:pt x="868" y="370"/>
                  </a:lnTo>
                  <a:lnTo>
                    <a:pt x="868" y="372"/>
                  </a:lnTo>
                  <a:lnTo>
                    <a:pt x="867" y="373"/>
                  </a:lnTo>
                  <a:lnTo>
                    <a:pt x="867" y="375"/>
                  </a:lnTo>
                  <a:lnTo>
                    <a:pt x="865" y="376"/>
                  </a:lnTo>
                  <a:lnTo>
                    <a:pt x="865" y="379"/>
                  </a:lnTo>
                  <a:lnTo>
                    <a:pt x="865" y="383"/>
                  </a:lnTo>
                  <a:lnTo>
                    <a:pt x="864" y="386"/>
                  </a:lnTo>
                  <a:lnTo>
                    <a:pt x="863" y="387"/>
                  </a:lnTo>
                  <a:lnTo>
                    <a:pt x="860" y="390"/>
                  </a:lnTo>
                  <a:lnTo>
                    <a:pt x="860" y="391"/>
                  </a:lnTo>
                  <a:lnTo>
                    <a:pt x="858" y="394"/>
                  </a:lnTo>
                  <a:lnTo>
                    <a:pt x="858" y="395"/>
                  </a:lnTo>
                  <a:lnTo>
                    <a:pt x="858" y="398"/>
                  </a:lnTo>
                  <a:lnTo>
                    <a:pt x="860" y="399"/>
                  </a:lnTo>
                  <a:lnTo>
                    <a:pt x="860" y="401"/>
                  </a:lnTo>
                  <a:lnTo>
                    <a:pt x="860" y="404"/>
                  </a:lnTo>
                  <a:lnTo>
                    <a:pt x="858" y="405"/>
                  </a:lnTo>
                  <a:lnTo>
                    <a:pt x="854" y="408"/>
                  </a:lnTo>
                  <a:lnTo>
                    <a:pt x="854" y="408"/>
                  </a:lnTo>
                  <a:lnTo>
                    <a:pt x="854" y="409"/>
                  </a:lnTo>
                  <a:lnTo>
                    <a:pt x="854" y="411"/>
                  </a:lnTo>
                  <a:lnTo>
                    <a:pt x="854" y="412"/>
                  </a:lnTo>
                  <a:lnTo>
                    <a:pt x="853" y="412"/>
                  </a:lnTo>
                  <a:lnTo>
                    <a:pt x="852" y="412"/>
                  </a:lnTo>
                  <a:lnTo>
                    <a:pt x="850" y="413"/>
                  </a:lnTo>
                  <a:lnTo>
                    <a:pt x="850" y="415"/>
                  </a:lnTo>
                  <a:lnTo>
                    <a:pt x="850" y="416"/>
                  </a:lnTo>
                  <a:lnTo>
                    <a:pt x="850" y="419"/>
                  </a:lnTo>
                  <a:lnTo>
                    <a:pt x="850" y="423"/>
                  </a:lnTo>
                  <a:lnTo>
                    <a:pt x="852" y="426"/>
                  </a:lnTo>
                  <a:lnTo>
                    <a:pt x="852" y="430"/>
                  </a:lnTo>
                  <a:lnTo>
                    <a:pt x="850" y="431"/>
                  </a:lnTo>
                  <a:lnTo>
                    <a:pt x="846" y="431"/>
                  </a:lnTo>
                  <a:lnTo>
                    <a:pt x="845" y="431"/>
                  </a:lnTo>
                  <a:lnTo>
                    <a:pt x="843" y="433"/>
                  </a:lnTo>
                  <a:lnTo>
                    <a:pt x="843" y="434"/>
                  </a:lnTo>
                  <a:lnTo>
                    <a:pt x="843" y="435"/>
                  </a:lnTo>
                  <a:lnTo>
                    <a:pt x="842" y="437"/>
                  </a:lnTo>
                  <a:lnTo>
                    <a:pt x="829" y="437"/>
                  </a:lnTo>
                  <a:lnTo>
                    <a:pt x="827" y="435"/>
                  </a:lnTo>
                  <a:lnTo>
                    <a:pt x="824" y="434"/>
                  </a:lnTo>
                  <a:lnTo>
                    <a:pt x="823" y="435"/>
                  </a:lnTo>
                  <a:lnTo>
                    <a:pt x="821" y="437"/>
                  </a:lnTo>
                  <a:lnTo>
                    <a:pt x="820" y="438"/>
                  </a:lnTo>
                  <a:lnTo>
                    <a:pt x="818" y="440"/>
                  </a:lnTo>
                  <a:lnTo>
                    <a:pt x="811" y="440"/>
                  </a:lnTo>
                  <a:lnTo>
                    <a:pt x="806" y="441"/>
                  </a:lnTo>
                  <a:lnTo>
                    <a:pt x="796" y="445"/>
                  </a:lnTo>
                  <a:lnTo>
                    <a:pt x="789" y="451"/>
                  </a:lnTo>
                  <a:lnTo>
                    <a:pt x="787" y="456"/>
                  </a:lnTo>
                  <a:lnTo>
                    <a:pt x="789" y="459"/>
                  </a:lnTo>
                  <a:lnTo>
                    <a:pt x="792" y="459"/>
                  </a:lnTo>
                  <a:lnTo>
                    <a:pt x="796" y="458"/>
                  </a:lnTo>
                  <a:lnTo>
                    <a:pt x="799" y="459"/>
                  </a:lnTo>
                  <a:lnTo>
                    <a:pt x="800" y="459"/>
                  </a:lnTo>
                  <a:lnTo>
                    <a:pt x="802" y="462"/>
                  </a:lnTo>
                  <a:lnTo>
                    <a:pt x="805" y="464"/>
                  </a:lnTo>
                  <a:lnTo>
                    <a:pt x="806" y="467"/>
                  </a:lnTo>
                  <a:lnTo>
                    <a:pt x="806" y="471"/>
                  </a:lnTo>
                  <a:lnTo>
                    <a:pt x="805" y="473"/>
                  </a:lnTo>
                  <a:lnTo>
                    <a:pt x="800" y="476"/>
                  </a:lnTo>
                  <a:lnTo>
                    <a:pt x="800" y="474"/>
                  </a:lnTo>
                  <a:lnTo>
                    <a:pt x="799" y="469"/>
                  </a:lnTo>
                  <a:lnTo>
                    <a:pt x="799" y="467"/>
                  </a:lnTo>
                  <a:lnTo>
                    <a:pt x="798" y="467"/>
                  </a:lnTo>
                  <a:lnTo>
                    <a:pt x="796" y="467"/>
                  </a:lnTo>
                  <a:lnTo>
                    <a:pt x="795" y="467"/>
                  </a:lnTo>
                  <a:lnTo>
                    <a:pt x="793" y="470"/>
                  </a:lnTo>
                  <a:lnTo>
                    <a:pt x="795" y="471"/>
                  </a:lnTo>
                  <a:lnTo>
                    <a:pt x="795" y="473"/>
                  </a:lnTo>
                  <a:lnTo>
                    <a:pt x="793" y="474"/>
                  </a:lnTo>
                  <a:lnTo>
                    <a:pt x="792" y="473"/>
                  </a:lnTo>
                  <a:lnTo>
                    <a:pt x="791" y="471"/>
                  </a:lnTo>
                  <a:lnTo>
                    <a:pt x="792" y="469"/>
                  </a:lnTo>
                  <a:lnTo>
                    <a:pt x="791" y="467"/>
                  </a:lnTo>
                  <a:lnTo>
                    <a:pt x="791" y="467"/>
                  </a:lnTo>
                  <a:lnTo>
                    <a:pt x="789" y="467"/>
                  </a:lnTo>
                  <a:lnTo>
                    <a:pt x="788" y="467"/>
                  </a:lnTo>
                  <a:lnTo>
                    <a:pt x="782" y="462"/>
                  </a:lnTo>
                  <a:lnTo>
                    <a:pt x="781" y="459"/>
                  </a:lnTo>
                  <a:lnTo>
                    <a:pt x="777" y="455"/>
                  </a:lnTo>
                  <a:lnTo>
                    <a:pt x="774" y="451"/>
                  </a:lnTo>
                  <a:lnTo>
                    <a:pt x="774" y="445"/>
                  </a:lnTo>
                  <a:lnTo>
                    <a:pt x="775" y="435"/>
                  </a:lnTo>
                  <a:lnTo>
                    <a:pt x="774" y="431"/>
                  </a:lnTo>
                  <a:lnTo>
                    <a:pt x="770" y="430"/>
                  </a:lnTo>
                  <a:lnTo>
                    <a:pt x="766" y="430"/>
                  </a:lnTo>
                  <a:lnTo>
                    <a:pt x="762" y="429"/>
                  </a:lnTo>
                  <a:lnTo>
                    <a:pt x="763" y="427"/>
                  </a:lnTo>
                  <a:lnTo>
                    <a:pt x="763" y="426"/>
                  </a:lnTo>
                  <a:lnTo>
                    <a:pt x="764" y="423"/>
                  </a:lnTo>
                  <a:lnTo>
                    <a:pt x="764" y="422"/>
                  </a:lnTo>
                  <a:lnTo>
                    <a:pt x="763" y="420"/>
                  </a:lnTo>
                  <a:lnTo>
                    <a:pt x="762" y="422"/>
                  </a:lnTo>
                  <a:lnTo>
                    <a:pt x="758" y="423"/>
                  </a:lnTo>
                  <a:lnTo>
                    <a:pt x="753" y="423"/>
                  </a:lnTo>
                  <a:lnTo>
                    <a:pt x="752" y="423"/>
                  </a:lnTo>
                  <a:lnTo>
                    <a:pt x="751" y="423"/>
                  </a:lnTo>
                  <a:lnTo>
                    <a:pt x="751" y="422"/>
                  </a:lnTo>
                  <a:lnTo>
                    <a:pt x="748" y="417"/>
                  </a:lnTo>
                  <a:lnTo>
                    <a:pt x="746" y="417"/>
                  </a:lnTo>
                  <a:lnTo>
                    <a:pt x="745" y="417"/>
                  </a:lnTo>
                  <a:lnTo>
                    <a:pt x="745" y="417"/>
                  </a:lnTo>
                  <a:lnTo>
                    <a:pt x="744" y="419"/>
                  </a:lnTo>
                  <a:lnTo>
                    <a:pt x="742" y="419"/>
                  </a:lnTo>
                  <a:lnTo>
                    <a:pt x="742" y="420"/>
                  </a:lnTo>
                  <a:lnTo>
                    <a:pt x="742" y="420"/>
                  </a:lnTo>
                  <a:lnTo>
                    <a:pt x="744" y="422"/>
                  </a:lnTo>
                  <a:lnTo>
                    <a:pt x="744" y="422"/>
                  </a:lnTo>
                  <a:lnTo>
                    <a:pt x="744" y="422"/>
                  </a:lnTo>
                  <a:lnTo>
                    <a:pt x="741" y="423"/>
                  </a:lnTo>
                  <a:lnTo>
                    <a:pt x="740" y="423"/>
                  </a:lnTo>
                  <a:lnTo>
                    <a:pt x="738" y="424"/>
                  </a:lnTo>
                  <a:lnTo>
                    <a:pt x="738" y="427"/>
                  </a:lnTo>
                  <a:lnTo>
                    <a:pt x="738" y="429"/>
                  </a:lnTo>
                  <a:lnTo>
                    <a:pt x="738" y="430"/>
                  </a:lnTo>
                  <a:lnTo>
                    <a:pt x="735" y="438"/>
                  </a:lnTo>
                  <a:lnTo>
                    <a:pt x="734" y="442"/>
                  </a:lnTo>
                  <a:lnTo>
                    <a:pt x="734" y="444"/>
                  </a:lnTo>
                  <a:lnTo>
                    <a:pt x="733" y="448"/>
                  </a:lnTo>
                  <a:lnTo>
                    <a:pt x="731" y="449"/>
                  </a:lnTo>
                  <a:lnTo>
                    <a:pt x="731" y="451"/>
                  </a:lnTo>
                  <a:lnTo>
                    <a:pt x="730" y="453"/>
                  </a:lnTo>
                  <a:lnTo>
                    <a:pt x="731" y="455"/>
                  </a:lnTo>
                  <a:lnTo>
                    <a:pt x="731" y="456"/>
                  </a:lnTo>
                  <a:lnTo>
                    <a:pt x="733" y="456"/>
                  </a:lnTo>
                  <a:lnTo>
                    <a:pt x="734" y="458"/>
                  </a:lnTo>
                  <a:lnTo>
                    <a:pt x="734" y="459"/>
                  </a:lnTo>
                  <a:lnTo>
                    <a:pt x="733" y="459"/>
                  </a:lnTo>
                  <a:lnTo>
                    <a:pt x="733" y="460"/>
                  </a:lnTo>
                  <a:lnTo>
                    <a:pt x="733" y="462"/>
                  </a:lnTo>
                  <a:lnTo>
                    <a:pt x="730" y="462"/>
                  </a:lnTo>
                  <a:lnTo>
                    <a:pt x="730" y="464"/>
                  </a:lnTo>
                  <a:lnTo>
                    <a:pt x="730" y="466"/>
                  </a:lnTo>
                  <a:lnTo>
                    <a:pt x="731" y="466"/>
                  </a:lnTo>
                  <a:lnTo>
                    <a:pt x="731" y="467"/>
                  </a:lnTo>
                  <a:lnTo>
                    <a:pt x="728" y="470"/>
                  </a:lnTo>
                  <a:lnTo>
                    <a:pt x="728" y="474"/>
                  </a:lnTo>
                  <a:lnTo>
                    <a:pt x="728" y="478"/>
                  </a:lnTo>
                  <a:lnTo>
                    <a:pt x="728" y="482"/>
                  </a:lnTo>
                  <a:lnTo>
                    <a:pt x="726" y="487"/>
                  </a:lnTo>
                  <a:lnTo>
                    <a:pt x="723" y="488"/>
                  </a:lnTo>
                  <a:lnTo>
                    <a:pt x="720" y="487"/>
                  </a:lnTo>
                  <a:lnTo>
                    <a:pt x="716" y="487"/>
                  </a:lnTo>
                  <a:lnTo>
                    <a:pt x="716" y="488"/>
                  </a:lnTo>
                  <a:lnTo>
                    <a:pt x="716" y="489"/>
                  </a:lnTo>
                  <a:lnTo>
                    <a:pt x="716" y="491"/>
                  </a:lnTo>
                  <a:lnTo>
                    <a:pt x="713" y="492"/>
                  </a:lnTo>
                  <a:lnTo>
                    <a:pt x="713" y="492"/>
                  </a:lnTo>
                  <a:lnTo>
                    <a:pt x="713" y="494"/>
                  </a:lnTo>
                  <a:lnTo>
                    <a:pt x="713" y="495"/>
                  </a:lnTo>
                  <a:lnTo>
                    <a:pt x="712" y="496"/>
                  </a:lnTo>
                  <a:lnTo>
                    <a:pt x="710" y="496"/>
                  </a:lnTo>
                  <a:lnTo>
                    <a:pt x="710" y="495"/>
                  </a:lnTo>
                  <a:lnTo>
                    <a:pt x="710" y="495"/>
                  </a:lnTo>
                  <a:lnTo>
                    <a:pt x="709" y="494"/>
                  </a:lnTo>
                  <a:lnTo>
                    <a:pt x="706" y="492"/>
                  </a:lnTo>
                  <a:lnTo>
                    <a:pt x="706" y="491"/>
                  </a:lnTo>
                  <a:lnTo>
                    <a:pt x="702" y="487"/>
                  </a:lnTo>
                  <a:lnTo>
                    <a:pt x="701" y="487"/>
                  </a:lnTo>
                  <a:lnTo>
                    <a:pt x="699" y="488"/>
                  </a:lnTo>
                  <a:lnTo>
                    <a:pt x="698" y="489"/>
                  </a:lnTo>
                  <a:lnTo>
                    <a:pt x="697" y="489"/>
                  </a:lnTo>
                  <a:lnTo>
                    <a:pt x="697" y="488"/>
                  </a:lnTo>
                  <a:lnTo>
                    <a:pt x="695" y="487"/>
                  </a:lnTo>
                  <a:lnTo>
                    <a:pt x="694" y="487"/>
                  </a:lnTo>
                  <a:lnTo>
                    <a:pt x="694" y="487"/>
                  </a:lnTo>
                  <a:lnTo>
                    <a:pt x="693" y="488"/>
                  </a:lnTo>
                  <a:lnTo>
                    <a:pt x="694" y="489"/>
                  </a:lnTo>
                  <a:lnTo>
                    <a:pt x="694" y="489"/>
                  </a:lnTo>
                  <a:lnTo>
                    <a:pt x="693" y="491"/>
                  </a:lnTo>
                  <a:lnTo>
                    <a:pt x="691" y="489"/>
                  </a:lnTo>
                  <a:lnTo>
                    <a:pt x="691" y="489"/>
                  </a:lnTo>
                  <a:lnTo>
                    <a:pt x="690" y="492"/>
                  </a:lnTo>
                  <a:lnTo>
                    <a:pt x="690" y="494"/>
                  </a:lnTo>
                  <a:lnTo>
                    <a:pt x="690" y="494"/>
                  </a:lnTo>
                  <a:lnTo>
                    <a:pt x="684" y="495"/>
                  </a:lnTo>
                  <a:lnTo>
                    <a:pt x="684" y="495"/>
                  </a:lnTo>
                  <a:lnTo>
                    <a:pt x="683" y="496"/>
                  </a:lnTo>
                  <a:lnTo>
                    <a:pt x="683" y="498"/>
                  </a:lnTo>
                  <a:lnTo>
                    <a:pt x="683" y="498"/>
                  </a:lnTo>
                  <a:lnTo>
                    <a:pt x="684" y="499"/>
                  </a:lnTo>
                  <a:lnTo>
                    <a:pt x="684" y="500"/>
                  </a:lnTo>
                  <a:lnTo>
                    <a:pt x="684" y="502"/>
                  </a:lnTo>
                  <a:lnTo>
                    <a:pt x="683" y="502"/>
                  </a:lnTo>
                  <a:lnTo>
                    <a:pt x="680" y="502"/>
                  </a:lnTo>
                  <a:lnTo>
                    <a:pt x="680" y="503"/>
                  </a:lnTo>
                  <a:lnTo>
                    <a:pt x="680" y="503"/>
                  </a:lnTo>
                  <a:lnTo>
                    <a:pt x="681" y="503"/>
                  </a:lnTo>
                  <a:lnTo>
                    <a:pt x="683" y="503"/>
                  </a:lnTo>
                  <a:lnTo>
                    <a:pt x="683" y="505"/>
                  </a:lnTo>
                  <a:lnTo>
                    <a:pt x="681" y="506"/>
                  </a:lnTo>
                  <a:lnTo>
                    <a:pt x="681" y="506"/>
                  </a:lnTo>
                  <a:lnTo>
                    <a:pt x="681" y="507"/>
                  </a:lnTo>
                  <a:lnTo>
                    <a:pt x="681" y="509"/>
                  </a:lnTo>
                  <a:lnTo>
                    <a:pt x="680" y="509"/>
                  </a:lnTo>
                  <a:lnTo>
                    <a:pt x="680" y="509"/>
                  </a:lnTo>
                  <a:lnTo>
                    <a:pt x="679" y="510"/>
                  </a:lnTo>
                  <a:lnTo>
                    <a:pt x="679" y="511"/>
                  </a:lnTo>
                  <a:lnTo>
                    <a:pt x="680" y="511"/>
                  </a:lnTo>
                  <a:lnTo>
                    <a:pt x="681" y="513"/>
                  </a:lnTo>
                  <a:lnTo>
                    <a:pt x="681" y="514"/>
                  </a:lnTo>
                  <a:lnTo>
                    <a:pt x="681" y="514"/>
                  </a:lnTo>
                  <a:lnTo>
                    <a:pt x="680" y="516"/>
                  </a:lnTo>
                  <a:lnTo>
                    <a:pt x="679" y="517"/>
                  </a:lnTo>
                  <a:lnTo>
                    <a:pt x="676" y="520"/>
                  </a:lnTo>
                  <a:lnTo>
                    <a:pt x="673" y="523"/>
                  </a:lnTo>
                  <a:lnTo>
                    <a:pt x="672" y="524"/>
                  </a:lnTo>
                  <a:lnTo>
                    <a:pt x="670" y="524"/>
                  </a:lnTo>
                  <a:lnTo>
                    <a:pt x="669" y="523"/>
                  </a:lnTo>
                  <a:lnTo>
                    <a:pt x="669" y="524"/>
                  </a:lnTo>
                  <a:lnTo>
                    <a:pt x="668" y="525"/>
                  </a:lnTo>
                  <a:lnTo>
                    <a:pt x="665" y="528"/>
                  </a:lnTo>
                  <a:lnTo>
                    <a:pt x="663" y="529"/>
                  </a:lnTo>
                  <a:lnTo>
                    <a:pt x="661" y="529"/>
                  </a:lnTo>
                  <a:lnTo>
                    <a:pt x="659" y="531"/>
                  </a:lnTo>
                  <a:lnTo>
                    <a:pt x="658" y="532"/>
                  </a:lnTo>
                  <a:lnTo>
                    <a:pt x="657" y="536"/>
                  </a:lnTo>
                  <a:lnTo>
                    <a:pt x="654" y="538"/>
                  </a:lnTo>
                  <a:lnTo>
                    <a:pt x="645" y="536"/>
                  </a:lnTo>
                  <a:lnTo>
                    <a:pt x="637" y="535"/>
                  </a:lnTo>
                  <a:lnTo>
                    <a:pt x="636" y="538"/>
                  </a:lnTo>
                  <a:lnTo>
                    <a:pt x="633" y="538"/>
                  </a:lnTo>
                  <a:lnTo>
                    <a:pt x="628" y="538"/>
                  </a:lnTo>
                  <a:lnTo>
                    <a:pt x="626" y="538"/>
                  </a:lnTo>
                  <a:lnTo>
                    <a:pt x="625" y="539"/>
                  </a:lnTo>
                  <a:lnTo>
                    <a:pt x="625" y="541"/>
                  </a:lnTo>
                  <a:lnTo>
                    <a:pt x="623" y="541"/>
                  </a:lnTo>
                  <a:lnTo>
                    <a:pt x="622" y="541"/>
                  </a:lnTo>
                  <a:lnTo>
                    <a:pt x="622" y="541"/>
                  </a:lnTo>
                  <a:lnTo>
                    <a:pt x="618" y="542"/>
                  </a:lnTo>
                  <a:lnTo>
                    <a:pt x="616" y="542"/>
                  </a:lnTo>
                  <a:lnTo>
                    <a:pt x="614" y="539"/>
                  </a:lnTo>
                  <a:lnTo>
                    <a:pt x="610" y="541"/>
                  </a:lnTo>
                  <a:lnTo>
                    <a:pt x="607" y="539"/>
                  </a:lnTo>
                  <a:lnTo>
                    <a:pt x="605" y="538"/>
                  </a:lnTo>
                  <a:lnTo>
                    <a:pt x="596" y="536"/>
                  </a:lnTo>
                  <a:lnTo>
                    <a:pt x="580" y="542"/>
                  </a:lnTo>
                  <a:lnTo>
                    <a:pt x="578" y="542"/>
                  </a:lnTo>
                  <a:lnTo>
                    <a:pt x="575" y="542"/>
                  </a:lnTo>
                  <a:lnTo>
                    <a:pt x="575" y="543"/>
                  </a:lnTo>
                  <a:lnTo>
                    <a:pt x="574" y="545"/>
                  </a:lnTo>
                  <a:lnTo>
                    <a:pt x="576" y="556"/>
                  </a:lnTo>
                  <a:lnTo>
                    <a:pt x="576" y="557"/>
                  </a:lnTo>
                  <a:lnTo>
                    <a:pt x="578" y="559"/>
                  </a:lnTo>
                  <a:lnTo>
                    <a:pt x="580" y="560"/>
                  </a:lnTo>
                  <a:lnTo>
                    <a:pt x="580" y="563"/>
                  </a:lnTo>
                  <a:lnTo>
                    <a:pt x="586" y="571"/>
                  </a:lnTo>
                  <a:lnTo>
                    <a:pt x="586" y="574"/>
                  </a:lnTo>
                  <a:lnTo>
                    <a:pt x="586" y="576"/>
                  </a:lnTo>
                  <a:lnTo>
                    <a:pt x="589" y="578"/>
                  </a:lnTo>
                  <a:lnTo>
                    <a:pt x="593" y="581"/>
                  </a:lnTo>
                  <a:lnTo>
                    <a:pt x="594" y="582"/>
                  </a:lnTo>
                  <a:lnTo>
                    <a:pt x="597" y="585"/>
                  </a:lnTo>
                  <a:lnTo>
                    <a:pt x="597" y="586"/>
                  </a:lnTo>
                  <a:lnTo>
                    <a:pt x="597" y="589"/>
                  </a:lnTo>
                  <a:lnTo>
                    <a:pt x="600" y="592"/>
                  </a:lnTo>
                  <a:lnTo>
                    <a:pt x="598" y="596"/>
                  </a:lnTo>
                  <a:lnTo>
                    <a:pt x="589" y="614"/>
                  </a:lnTo>
                  <a:lnTo>
                    <a:pt x="586" y="617"/>
                  </a:lnTo>
                  <a:lnTo>
                    <a:pt x="582" y="617"/>
                  </a:lnTo>
                  <a:lnTo>
                    <a:pt x="583" y="614"/>
                  </a:lnTo>
                  <a:lnTo>
                    <a:pt x="582" y="614"/>
                  </a:lnTo>
                  <a:lnTo>
                    <a:pt x="580" y="615"/>
                  </a:lnTo>
                  <a:lnTo>
                    <a:pt x="578" y="615"/>
                  </a:lnTo>
                  <a:lnTo>
                    <a:pt x="576" y="614"/>
                  </a:lnTo>
                  <a:lnTo>
                    <a:pt x="576" y="611"/>
                  </a:lnTo>
                  <a:lnTo>
                    <a:pt x="575" y="612"/>
                  </a:lnTo>
                  <a:lnTo>
                    <a:pt x="575" y="612"/>
                  </a:lnTo>
                  <a:lnTo>
                    <a:pt x="574" y="612"/>
                  </a:lnTo>
                  <a:lnTo>
                    <a:pt x="574" y="611"/>
                  </a:lnTo>
                  <a:lnTo>
                    <a:pt x="574" y="608"/>
                  </a:lnTo>
                  <a:lnTo>
                    <a:pt x="574" y="607"/>
                  </a:lnTo>
                  <a:lnTo>
                    <a:pt x="572" y="606"/>
                  </a:lnTo>
                  <a:lnTo>
                    <a:pt x="572" y="606"/>
                  </a:lnTo>
                  <a:lnTo>
                    <a:pt x="571" y="607"/>
                  </a:lnTo>
                  <a:lnTo>
                    <a:pt x="569" y="608"/>
                  </a:lnTo>
                  <a:lnTo>
                    <a:pt x="567" y="606"/>
                  </a:lnTo>
                  <a:lnTo>
                    <a:pt x="564" y="606"/>
                  </a:lnTo>
                  <a:lnTo>
                    <a:pt x="561" y="606"/>
                  </a:lnTo>
                  <a:lnTo>
                    <a:pt x="561" y="607"/>
                  </a:lnTo>
                  <a:lnTo>
                    <a:pt x="560" y="608"/>
                  </a:lnTo>
                  <a:lnTo>
                    <a:pt x="558" y="610"/>
                  </a:lnTo>
                  <a:lnTo>
                    <a:pt x="557" y="610"/>
                  </a:lnTo>
                  <a:lnTo>
                    <a:pt x="556" y="608"/>
                  </a:lnTo>
                  <a:lnTo>
                    <a:pt x="553" y="610"/>
                  </a:lnTo>
                  <a:lnTo>
                    <a:pt x="545" y="608"/>
                  </a:lnTo>
                  <a:lnTo>
                    <a:pt x="542" y="608"/>
                  </a:lnTo>
                  <a:lnTo>
                    <a:pt x="542" y="608"/>
                  </a:lnTo>
                  <a:lnTo>
                    <a:pt x="540" y="610"/>
                  </a:lnTo>
                  <a:lnTo>
                    <a:pt x="539" y="610"/>
                  </a:lnTo>
                  <a:lnTo>
                    <a:pt x="539" y="610"/>
                  </a:lnTo>
                  <a:lnTo>
                    <a:pt x="536" y="608"/>
                  </a:lnTo>
                  <a:lnTo>
                    <a:pt x="532" y="607"/>
                  </a:lnTo>
                  <a:lnTo>
                    <a:pt x="531" y="606"/>
                  </a:lnTo>
                  <a:lnTo>
                    <a:pt x="531" y="603"/>
                  </a:lnTo>
                  <a:lnTo>
                    <a:pt x="529" y="603"/>
                  </a:lnTo>
                  <a:lnTo>
                    <a:pt x="528" y="603"/>
                  </a:lnTo>
                  <a:lnTo>
                    <a:pt x="527" y="603"/>
                  </a:lnTo>
                  <a:lnTo>
                    <a:pt x="525" y="601"/>
                  </a:lnTo>
                  <a:lnTo>
                    <a:pt x="522" y="603"/>
                  </a:lnTo>
                  <a:lnTo>
                    <a:pt x="522" y="603"/>
                  </a:lnTo>
                  <a:lnTo>
                    <a:pt x="521" y="604"/>
                  </a:lnTo>
                  <a:lnTo>
                    <a:pt x="518" y="603"/>
                  </a:lnTo>
                  <a:lnTo>
                    <a:pt x="517" y="603"/>
                  </a:lnTo>
                  <a:lnTo>
                    <a:pt x="517" y="601"/>
                  </a:lnTo>
                  <a:lnTo>
                    <a:pt x="515" y="601"/>
                  </a:lnTo>
                  <a:lnTo>
                    <a:pt x="514" y="603"/>
                  </a:lnTo>
                  <a:lnTo>
                    <a:pt x="513" y="603"/>
                  </a:lnTo>
                  <a:lnTo>
                    <a:pt x="510" y="603"/>
                  </a:lnTo>
                  <a:lnTo>
                    <a:pt x="509" y="601"/>
                  </a:lnTo>
                  <a:lnTo>
                    <a:pt x="506" y="601"/>
                  </a:lnTo>
                  <a:lnTo>
                    <a:pt x="507" y="600"/>
                  </a:lnTo>
                  <a:lnTo>
                    <a:pt x="509" y="600"/>
                  </a:lnTo>
                  <a:lnTo>
                    <a:pt x="509" y="599"/>
                  </a:lnTo>
                  <a:lnTo>
                    <a:pt x="507" y="597"/>
                  </a:lnTo>
                  <a:lnTo>
                    <a:pt x="507" y="597"/>
                  </a:lnTo>
                  <a:lnTo>
                    <a:pt x="506" y="599"/>
                  </a:lnTo>
                  <a:lnTo>
                    <a:pt x="506" y="599"/>
                  </a:lnTo>
                  <a:lnTo>
                    <a:pt x="504" y="599"/>
                  </a:lnTo>
                  <a:lnTo>
                    <a:pt x="502" y="597"/>
                  </a:lnTo>
                  <a:lnTo>
                    <a:pt x="500" y="596"/>
                  </a:lnTo>
                  <a:lnTo>
                    <a:pt x="500" y="597"/>
                  </a:lnTo>
                  <a:lnTo>
                    <a:pt x="499" y="599"/>
                  </a:lnTo>
                  <a:lnTo>
                    <a:pt x="498" y="600"/>
                  </a:lnTo>
                  <a:lnTo>
                    <a:pt x="498" y="600"/>
                  </a:lnTo>
                  <a:lnTo>
                    <a:pt x="498" y="599"/>
                  </a:lnTo>
                  <a:lnTo>
                    <a:pt x="496" y="597"/>
                  </a:lnTo>
                  <a:lnTo>
                    <a:pt x="495" y="599"/>
                  </a:lnTo>
                  <a:lnTo>
                    <a:pt x="495" y="599"/>
                  </a:lnTo>
                  <a:lnTo>
                    <a:pt x="493" y="597"/>
                  </a:lnTo>
                  <a:lnTo>
                    <a:pt x="493" y="597"/>
                  </a:lnTo>
                  <a:lnTo>
                    <a:pt x="492" y="597"/>
                  </a:lnTo>
                  <a:lnTo>
                    <a:pt x="492" y="594"/>
                  </a:lnTo>
                  <a:lnTo>
                    <a:pt x="495" y="593"/>
                  </a:lnTo>
                  <a:lnTo>
                    <a:pt x="496" y="592"/>
                  </a:lnTo>
                  <a:lnTo>
                    <a:pt x="498" y="592"/>
                  </a:lnTo>
                  <a:lnTo>
                    <a:pt x="498" y="590"/>
                  </a:lnTo>
                  <a:lnTo>
                    <a:pt x="492" y="589"/>
                  </a:lnTo>
                  <a:lnTo>
                    <a:pt x="491" y="588"/>
                  </a:lnTo>
                  <a:lnTo>
                    <a:pt x="492" y="586"/>
                  </a:lnTo>
                  <a:lnTo>
                    <a:pt x="489" y="585"/>
                  </a:lnTo>
                  <a:lnTo>
                    <a:pt x="488" y="585"/>
                  </a:lnTo>
                  <a:lnTo>
                    <a:pt x="486" y="583"/>
                  </a:lnTo>
                  <a:lnTo>
                    <a:pt x="486" y="581"/>
                  </a:lnTo>
                  <a:lnTo>
                    <a:pt x="486" y="581"/>
                  </a:lnTo>
                  <a:lnTo>
                    <a:pt x="488" y="579"/>
                  </a:lnTo>
                  <a:lnTo>
                    <a:pt x="489" y="579"/>
                  </a:lnTo>
                  <a:lnTo>
                    <a:pt x="488" y="578"/>
                  </a:lnTo>
                  <a:lnTo>
                    <a:pt x="486" y="575"/>
                  </a:lnTo>
                  <a:lnTo>
                    <a:pt x="486" y="574"/>
                  </a:lnTo>
                  <a:lnTo>
                    <a:pt x="485" y="574"/>
                  </a:lnTo>
                  <a:lnTo>
                    <a:pt x="481" y="570"/>
                  </a:lnTo>
                  <a:lnTo>
                    <a:pt x="478" y="570"/>
                  </a:lnTo>
                  <a:lnTo>
                    <a:pt x="477" y="570"/>
                  </a:lnTo>
                  <a:lnTo>
                    <a:pt x="477" y="568"/>
                  </a:lnTo>
                  <a:lnTo>
                    <a:pt x="477" y="567"/>
                  </a:lnTo>
                  <a:lnTo>
                    <a:pt x="475" y="565"/>
                  </a:lnTo>
                  <a:lnTo>
                    <a:pt x="474" y="565"/>
                  </a:lnTo>
                  <a:lnTo>
                    <a:pt x="471" y="567"/>
                  </a:lnTo>
                  <a:lnTo>
                    <a:pt x="471" y="568"/>
                  </a:lnTo>
                  <a:lnTo>
                    <a:pt x="470" y="572"/>
                  </a:lnTo>
                  <a:lnTo>
                    <a:pt x="464" y="574"/>
                  </a:lnTo>
                  <a:lnTo>
                    <a:pt x="464" y="576"/>
                  </a:lnTo>
                  <a:lnTo>
                    <a:pt x="463" y="578"/>
                  </a:lnTo>
                  <a:lnTo>
                    <a:pt x="462" y="576"/>
                  </a:lnTo>
                  <a:lnTo>
                    <a:pt x="459" y="574"/>
                  </a:lnTo>
                  <a:lnTo>
                    <a:pt x="457" y="572"/>
                  </a:lnTo>
                  <a:lnTo>
                    <a:pt x="456" y="572"/>
                  </a:lnTo>
                  <a:lnTo>
                    <a:pt x="455" y="572"/>
                  </a:lnTo>
                  <a:lnTo>
                    <a:pt x="453" y="572"/>
                  </a:lnTo>
                  <a:lnTo>
                    <a:pt x="453" y="575"/>
                  </a:lnTo>
                  <a:lnTo>
                    <a:pt x="455" y="575"/>
                  </a:lnTo>
                  <a:lnTo>
                    <a:pt x="456" y="576"/>
                  </a:lnTo>
                  <a:lnTo>
                    <a:pt x="457" y="578"/>
                  </a:lnTo>
                  <a:lnTo>
                    <a:pt x="456" y="578"/>
                  </a:lnTo>
                  <a:lnTo>
                    <a:pt x="453" y="581"/>
                  </a:lnTo>
                  <a:lnTo>
                    <a:pt x="452" y="581"/>
                  </a:lnTo>
                  <a:lnTo>
                    <a:pt x="449" y="581"/>
                  </a:lnTo>
                  <a:lnTo>
                    <a:pt x="448" y="582"/>
                  </a:lnTo>
                  <a:lnTo>
                    <a:pt x="446" y="585"/>
                  </a:lnTo>
                  <a:lnTo>
                    <a:pt x="442" y="588"/>
                  </a:lnTo>
                  <a:lnTo>
                    <a:pt x="442" y="589"/>
                  </a:lnTo>
                  <a:lnTo>
                    <a:pt x="444" y="592"/>
                  </a:lnTo>
                  <a:lnTo>
                    <a:pt x="445" y="592"/>
                  </a:lnTo>
                  <a:lnTo>
                    <a:pt x="444" y="594"/>
                  </a:lnTo>
                  <a:lnTo>
                    <a:pt x="442" y="597"/>
                  </a:lnTo>
                  <a:lnTo>
                    <a:pt x="441" y="603"/>
                  </a:lnTo>
                  <a:lnTo>
                    <a:pt x="438" y="608"/>
                  </a:lnTo>
                  <a:lnTo>
                    <a:pt x="437" y="610"/>
                  </a:lnTo>
                  <a:lnTo>
                    <a:pt x="438" y="612"/>
                  </a:lnTo>
                  <a:lnTo>
                    <a:pt x="439" y="617"/>
                  </a:lnTo>
                  <a:lnTo>
                    <a:pt x="439" y="619"/>
                  </a:lnTo>
                  <a:lnTo>
                    <a:pt x="435" y="621"/>
                  </a:lnTo>
                  <a:lnTo>
                    <a:pt x="435" y="619"/>
                  </a:lnTo>
                  <a:lnTo>
                    <a:pt x="437" y="619"/>
                  </a:lnTo>
                  <a:lnTo>
                    <a:pt x="437" y="618"/>
                  </a:lnTo>
                  <a:lnTo>
                    <a:pt x="434" y="618"/>
                  </a:lnTo>
                  <a:lnTo>
                    <a:pt x="431" y="619"/>
                  </a:lnTo>
                  <a:lnTo>
                    <a:pt x="427" y="625"/>
                  </a:lnTo>
                  <a:lnTo>
                    <a:pt x="426" y="626"/>
                  </a:lnTo>
                  <a:lnTo>
                    <a:pt x="424" y="632"/>
                  </a:lnTo>
                  <a:lnTo>
                    <a:pt x="423" y="633"/>
                  </a:lnTo>
                  <a:lnTo>
                    <a:pt x="420" y="636"/>
                  </a:lnTo>
                  <a:lnTo>
                    <a:pt x="420" y="636"/>
                  </a:lnTo>
                  <a:lnTo>
                    <a:pt x="417" y="641"/>
                  </a:lnTo>
                  <a:lnTo>
                    <a:pt x="417" y="643"/>
                  </a:lnTo>
                  <a:lnTo>
                    <a:pt x="415" y="644"/>
                  </a:lnTo>
                  <a:lnTo>
                    <a:pt x="405" y="650"/>
                  </a:lnTo>
                  <a:lnTo>
                    <a:pt x="403" y="653"/>
                  </a:lnTo>
                  <a:lnTo>
                    <a:pt x="403" y="655"/>
                  </a:lnTo>
                  <a:lnTo>
                    <a:pt x="403" y="657"/>
                  </a:lnTo>
                  <a:lnTo>
                    <a:pt x="402" y="658"/>
                  </a:lnTo>
                  <a:lnTo>
                    <a:pt x="401" y="659"/>
                  </a:lnTo>
                  <a:lnTo>
                    <a:pt x="401" y="661"/>
                  </a:lnTo>
                  <a:lnTo>
                    <a:pt x="401" y="661"/>
                  </a:lnTo>
                  <a:lnTo>
                    <a:pt x="399" y="661"/>
                  </a:lnTo>
                  <a:lnTo>
                    <a:pt x="398" y="662"/>
                  </a:lnTo>
                  <a:lnTo>
                    <a:pt x="398" y="664"/>
                  </a:lnTo>
                  <a:lnTo>
                    <a:pt x="398" y="664"/>
                  </a:lnTo>
                  <a:lnTo>
                    <a:pt x="398" y="665"/>
                  </a:lnTo>
                  <a:lnTo>
                    <a:pt x="395" y="668"/>
                  </a:lnTo>
                  <a:lnTo>
                    <a:pt x="394" y="669"/>
                  </a:lnTo>
                  <a:lnTo>
                    <a:pt x="392" y="669"/>
                  </a:lnTo>
                  <a:lnTo>
                    <a:pt x="391" y="671"/>
                  </a:lnTo>
                  <a:lnTo>
                    <a:pt x="390" y="672"/>
                  </a:lnTo>
                  <a:lnTo>
                    <a:pt x="391" y="672"/>
                  </a:lnTo>
                  <a:lnTo>
                    <a:pt x="392" y="672"/>
                  </a:lnTo>
                  <a:lnTo>
                    <a:pt x="392" y="672"/>
                  </a:lnTo>
                  <a:lnTo>
                    <a:pt x="392" y="673"/>
                  </a:lnTo>
                  <a:lnTo>
                    <a:pt x="391" y="675"/>
                  </a:lnTo>
                  <a:lnTo>
                    <a:pt x="388" y="675"/>
                  </a:lnTo>
                  <a:lnTo>
                    <a:pt x="387" y="676"/>
                  </a:lnTo>
                  <a:lnTo>
                    <a:pt x="385" y="676"/>
                  </a:lnTo>
                  <a:lnTo>
                    <a:pt x="384" y="675"/>
                  </a:lnTo>
                  <a:lnTo>
                    <a:pt x="384" y="675"/>
                  </a:lnTo>
                  <a:lnTo>
                    <a:pt x="383" y="673"/>
                  </a:lnTo>
                  <a:lnTo>
                    <a:pt x="381" y="675"/>
                  </a:lnTo>
                  <a:lnTo>
                    <a:pt x="380" y="675"/>
                  </a:lnTo>
                  <a:lnTo>
                    <a:pt x="376" y="677"/>
                  </a:lnTo>
                  <a:lnTo>
                    <a:pt x="376" y="677"/>
                  </a:lnTo>
                  <a:lnTo>
                    <a:pt x="372" y="675"/>
                  </a:lnTo>
                  <a:lnTo>
                    <a:pt x="370" y="675"/>
                  </a:lnTo>
                  <a:lnTo>
                    <a:pt x="370" y="675"/>
                  </a:lnTo>
                  <a:lnTo>
                    <a:pt x="370" y="676"/>
                  </a:lnTo>
                  <a:lnTo>
                    <a:pt x="369" y="677"/>
                  </a:lnTo>
                  <a:lnTo>
                    <a:pt x="367" y="677"/>
                  </a:lnTo>
                  <a:lnTo>
                    <a:pt x="365" y="679"/>
                  </a:lnTo>
                  <a:lnTo>
                    <a:pt x="365" y="679"/>
                  </a:lnTo>
                  <a:lnTo>
                    <a:pt x="365" y="677"/>
                  </a:lnTo>
                  <a:lnTo>
                    <a:pt x="365" y="675"/>
                  </a:lnTo>
                  <a:lnTo>
                    <a:pt x="363" y="675"/>
                  </a:lnTo>
                  <a:lnTo>
                    <a:pt x="362" y="675"/>
                  </a:lnTo>
                  <a:lnTo>
                    <a:pt x="362" y="673"/>
                  </a:lnTo>
                  <a:lnTo>
                    <a:pt x="356" y="675"/>
                  </a:lnTo>
                  <a:lnTo>
                    <a:pt x="354" y="673"/>
                  </a:lnTo>
                  <a:lnTo>
                    <a:pt x="354" y="672"/>
                  </a:lnTo>
                  <a:lnTo>
                    <a:pt x="355" y="671"/>
                  </a:lnTo>
                  <a:lnTo>
                    <a:pt x="356" y="669"/>
                  </a:lnTo>
                  <a:lnTo>
                    <a:pt x="358" y="668"/>
                  </a:lnTo>
                  <a:lnTo>
                    <a:pt x="359" y="666"/>
                  </a:lnTo>
                  <a:lnTo>
                    <a:pt x="359" y="665"/>
                  </a:lnTo>
                  <a:lnTo>
                    <a:pt x="359" y="665"/>
                  </a:lnTo>
                  <a:lnTo>
                    <a:pt x="361" y="664"/>
                  </a:lnTo>
                  <a:lnTo>
                    <a:pt x="362" y="662"/>
                  </a:lnTo>
                  <a:lnTo>
                    <a:pt x="363" y="661"/>
                  </a:lnTo>
                  <a:lnTo>
                    <a:pt x="365" y="659"/>
                  </a:lnTo>
                  <a:lnTo>
                    <a:pt x="365" y="659"/>
                  </a:lnTo>
                  <a:lnTo>
                    <a:pt x="366" y="655"/>
                  </a:lnTo>
                  <a:lnTo>
                    <a:pt x="366" y="653"/>
                  </a:lnTo>
                  <a:lnTo>
                    <a:pt x="367" y="651"/>
                  </a:lnTo>
                  <a:lnTo>
                    <a:pt x="367" y="648"/>
                  </a:lnTo>
                  <a:lnTo>
                    <a:pt x="367" y="648"/>
                  </a:lnTo>
                  <a:lnTo>
                    <a:pt x="367" y="647"/>
                  </a:lnTo>
                  <a:lnTo>
                    <a:pt x="370" y="644"/>
                  </a:lnTo>
                  <a:lnTo>
                    <a:pt x="370" y="644"/>
                  </a:lnTo>
                  <a:lnTo>
                    <a:pt x="370" y="644"/>
                  </a:lnTo>
                  <a:lnTo>
                    <a:pt x="369" y="641"/>
                  </a:lnTo>
                  <a:lnTo>
                    <a:pt x="369" y="640"/>
                  </a:lnTo>
                  <a:lnTo>
                    <a:pt x="369" y="640"/>
                  </a:lnTo>
                  <a:lnTo>
                    <a:pt x="369" y="637"/>
                  </a:lnTo>
                  <a:lnTo>
                    <a:pt x="369" y="636"/>
                  </a:lnTo>
                  <a:lnTo>
                    <a:pt x="369" y="635"/>
                  </a:lnTo>
                  <a:lnTo>
                    <a:pt x="369" y="633"/>
                  </a:lnTo>
                  <a:lnTo>
                    <a:pt x="369" y="633"/>
                  </a:lnTo>
                  <a:lnTo>
                    <a:pt x="367" y="632"/>
                  </a:lnTo>
                  <a:lnTo>
                    <a:pt x="367" y="632"/>
                  </a:lnTo>
                  <a:lnTo>
                    <a:pt x="365" y="632"/>
                  </a:lnTo>
                  <a:lnTo>
                    <a:pt x="365" y="632"/>
                  </a:lnTo>
                  <a:lnTo>
                    <a:pt x="365" y="630"/>
                  </a:lnTo>
                  <a:lnTo>
                    <a:pt x="362" y="629"/>
                  </a:lnTo>
                  <a:lnTo>
                    <a:pt x="361" y="628"/>
                  </a:lnTo>
                  <a:lnTo>
                    <a:pt x="361" y="628"/>
                  </a:lnTo>
                  <a:lnTo>
                    <a:pt x="359" y="626"/>
                  </a:lnTo>
                  <a:lnTo>
                    <a:pt x="359" y="623"/>
                  </a:lnTo>
                  <a:lnTo>
                    <a:pt x="359" y="622"/>
                  </a:lnTo>
                  <a:lnTo>
                    <a:pt x="359" y="622"/>
                  </a:lnTo>
                  <a:lnTo>
                    <a:pt x="359" y="621"/>
                  </a:lnTo>
                  <a:lnTo>
                    <a:pt x="355" y="615"/>
                  </a:lnTo>
                  <a:lnTo>
                    <a:pt x="352" y="614"/>
                  </a:lnTo>
                  <a:lnTo>
                    <a:pt x="352" y="612"/>
                  </a:lnTo>
                  <a:lnTo>
                    <a:pt x="344" y="593"/>
                  </a:lnTo>
                  <a:lnTo>
                    <a:pt x="343" y="592"/>
                  </a:lnTo>
                  <a:lnTo>
                    <a:pt x="343" y="588"/>
                  </a:lnTo>
                  <a:lnTo>
                    <a:pt x="343" y="582"/>
                  </a:lnTo>
                  <a:lnTo>
                    <a:pt x="343" y="581"/>
                  </a:lnTo>
                  <a:lnTo>
                    <a:pt x="341" y="579"/>
                  </a:lnTo>
                  <a:lnTo>
                    <a:pt x="340" y="579"/>
                  </a:lnTo>
                  <a:lnTo>
                    <a:pt x="337" y="581"/>
                  </a:lnTo>
                  <a:lnTo>
                    <a:pt x="334" y="582"/>
                  </a:lnTo>
                  <a:lnTo>
                    <a:pt x="333" y="581"/>
                  </a:lnTo>
                  <a:lnTo>
                    <a:pt x="329" y="581"/>
                  </a:lnTo>
                  <a:lnTo>
                    <a:pt x="329" y="579"/>
                  </a:lnTo>
                  <a:lnTo>
                    <a:pt x="329" y="578"/>
                  </a:lnTo>
                  <a:lnTo>
                    <a:pt x="330" y="576"/>
                  </a:lnTo>
                  <a:lnTo>
                    <a:pt x="330" y="575"/>
                  </a:lnTo>
                  <a:lnTo>
                    <a:pt x="332" y="572"/>
                  </a:lnTo>
                  <a:lnTo>
                    <a:pt x="332" y="572"/>
                  </a:lnTo>
                  <a:lnTo>
                    <a:pt x="332" y="571"/>
                  </a:lnTo>
                  <a:lnTo>
                    <a:pt x="327" y="564"/>
                  </a:lnTo>
                  <a:lnTo>
                    <a:pt x="327" y="563"/>
                  </a:lnTo>
                  <a:lnTo>
                    <a:pt x="327" y="561"/>
                  </a:lnTo>
                  <a:lnTo>
                    <a:pt x="327" y="559"/>
                  </a:lnTo>
                  <a:lnTo>
                    <a:pt x="329" y="552"/>
                  </a:lnTo>
                  <a:lnTo>
                    <a:pt x="329" y="550"/>
                  </a:lnTo>
                  <a:lnTo>
                    <a:pt x="329" y="550"/>
                  </a:lnTo>
                  <a:lnTo>
                    <a:pt x="327" y="547"/>
                  </a:lnTo>
                  <a:lnTo>
                    <a:pt x="327" y="547"/>
                  </a:lnTo>
                  <a:lnTo>
                    <a:pt x="329" y="546"/>
                  </a:lnTo>
                  <a:lnTo>
                    <a:pt x="332" y="545"/>
                  </a:lnTo>
                  <a:lnTo>
                    <a:pt x="334" y="542"/>
                  </a:lnTo>
                  <a:lnTo>
                    <a:pt x="334" y="542"/>
                  </a:lnTo>
                  <a:lnTo>
                    <a:pt x="334" y="541"/>
                  </a:lnTo>
                  <a:lnTo>
                    <a:pt x="334" y="539"/>
                  </a:lnTo>
                  <a:lnTo>
                    <a:pt x="336" y="538"/>
                  </a:lnTo>
                  <a:lnTo>
                    <a:pt x="336" y="536"/>
                  </a:lnTo>
                  <a:lnTo>
                    <a:pt x="337" y="536"/>
                  </a:lnTo>
                  <a:lnTo>
                    <a:pt x="338" y="535"/>
                  </a:lnTo>
                  <a:lnTo>
                    <a:pt x="340" y="534"/>
                  </a:lnTo>
                  <a:lnTo>
                    <a:pt x="340" y="531"/>
                  </a:lnTo>
                  <a:lnTo>
                    <a:pt x="341" y="529"/>
                  </a:lnTo>
                  <a:lnTo>
                    <a:pt x="343" y="528"/>
                  </a:lnTo>
                  <a:lnTo>
                    <a:pt x="344" y="525"/>
                  </a:lnTo>
                  <a:lnTo>
                    <a:pt x="344" y="524"/>
                  </a:lnTo>
                  <a:lnTo>
                    <a:pt x="345" y="523"/>
                  </a:lnTo>
                  <a:lnTo>
                    <a:pt x="345" y="523"/>
                  </a:lnTo>
                  <a:lnTo>
                    <a:pt x="344" y="523"/>
                  </a:lnTo>
                  <a:lnTo>
                    <a:pt x="343" y="521"/>
                  </a:lnTo>
                  <a:lnTo>
                    <a:pt x="337" y="520"/>
                  </a:lnTo>
                  <a:lnTo>
                    <a:pt x="336" y="520"/>
                  </a:lnTo>
                  <a:lnTo>
                    <a:pt x="334" y="520"/>
                  </a:lnTo>
                  <a:lnTo>
                    <a:pt x="334" y="520"/>
                  </a:lnTo>
                  <a:lnTo>
                    <a:pt x="332" y="521"/>
                  </a:lnTo>
                  <a:lnTo>
                    <a:pt x="330" y="521"/>
                  </a:lnTo>
                  <a:lnTo>
                    <a:pt x="330" y="520"/>
                  </a:lnTo>
                  <a:lnTo>
                    <a:pt x="330" y="520"/>
                  </a:lnTo>
                  <a:lnTo>
                    <a:pt x="329" y="517"/>
                  </a:lnTo>
                  <a:lnTo>
                    <a:pt x="329" y="514"/>
                  </a:lnTo>
                  <a:lnTo>
                    <a:pt x="327" y="514"/>
                  </a:lnTo>
                  <a:lnTo>
                    <a:pt x="327" y="513"/>
                  </a:lnTo>
                  <a:lnTo>
                    <a:pt x="327" y="511"/>
                  </a:lnTo>
                  <a:lnTo>
                    <a:pt x="327" y="507"/>
                  </a:lnTo>
                  <a:lnTo>
                    <a:pt x="327" y="507"/>
                  </a:lnTo>
                  <a:lnTo>
                    <a:pt x="327" y="506"/>
                  </a:lnTo>
                  <a:lnTo>
                    <a:pt x="327" y="505"/>
                  </a:lnTo>
                  <a:lnTo>
                    <a:pt x="326" y="503"/>
                  </a:lnTo>
                  <a:lnTo>
                    <a:pt x="326" y="503"/>
                  </a:lnTo>
                  <a:lnTo>
                    <a:pt x="322" y="503"/>
                  </a:lnTo>
                  <a:lnTo>
                    <a:pt x="319" y="502"/>
                  </a:lnTo>
                  <a:lnTo>
                    <a:pt x="319" y="500"/>
                  </a:lnTo>
                  <a:lnTo>
                    <a:pt x="318" y="500"/>
                  </a:lnTo>
                  <a:lnTo>
                    <a:pt x="318" y="499"/>
                  </a:lnTo>
                  <a:lnTo>
                    <a:pt x="318" y="498"/>
                  </a:lnTo>
                  <a:lnTo>
                    <a:pt x="318" y="498"/>
                  </a:lnTo>
                  <a:lnTo>
                    <a:pt x="318" y="496"/>
                  </a:lnTo>
                  <a:lnTo>
                    <a:pt x="319" y="495"/>
                  </a:lnTo>
                  <a:lnTo>
                    <a:pt x="320" y="495"/>
                  </a:lnTo>
                  <a:lnTo>
                    <a:pt x="320" y="495"/>
                  </a:lnTo>
                  <a:lnTo>
                    <a:pt x="320" y="494"/>
                  </a:lnTo>
                  <a:lnTo>
                    <a:pt x="320" y="492"/>
                  </a:lnTo>
                  <a:lnTo>
                    <a:pt x="320" y="492"/>
                  </a:lnTo>
                  <a:lnTo>
                    <a:pt x="318" y="489"/>
                  </a:lnTo>
                  <a:lnTo>
                    <a:pt x="311" y="481"/>
                  </a:lnTo>
                  <a:lnTo>
                    <a:pt x="309" y="476"/>
                  </a:lnTo>
                  <a:lnTo>
                    <a:pt x="309" y="473"/>
                  </a:lnTo>
                  <a:lnTo>
                    <a:pt x="309" y="473"/>
                  </a:lnTo>
                  <a:lnTo>
                    <a:pt x="309" y="470"/>
                  </a:lnTo>
                  <a:lnTo>
                    <a:pt x="309" y="470"/>
                  </a:lnTo>
                  <a:lnTo>
                    <a:pt x="309" y="470"/>
                  </a:lnTo>
                  <a:lnTo>
                    <a:pt x="307" y="467"/>
                  </a:lnTo>
                  <a:lnTo>
                    <a:pt x="305" y="466"/>
                  </a:lnTo>
                  <a:lnTo>
                    <a:pt x="305" y="466"/>
                  </a:lnTo>
                  <a:lnTo>
                    <a:pt x="304" y="462"/>
                  </a:lnTo>
                  <a:lnTo>
                    <a:pt x="302" y="462"/>
                  </a:lnTo>
                  <a:lnTo>
                    <a:pt x="302" y="460"/>
                  </a:lnTo>
                  <a:lnTo>
                    <a:pt x="301" y="460"/>
                  </a:lnTo>
                  <a:lnTo>
                    <a:pt x="301" y="460"/>
                  </a:lnTo>
                  <a:lnTo>
                    <a:pt x="298" y="462"/>
                  </a:lnTo>
                  <a:lnTo>
                    <a:pt x="298" y="462"/>
                  </a:lnTo>
                  <a:lnTo>
                    <a:pt x="297" y="460"/>
                  </a:lnTo>
                  <a:lnTo>
                    <a:pt x="297" y="460"/>
                  </a:lnTo>
                  <a:lnTo>
                    <a:pt x="297" y="459"/>
                  </a:lnTo>
                  <a:lnTo>
                    <a:pt x="297" y="459"/>
                  </a:lnTo>
                  <a:lnTo>
                    <a:pt x="298" y="458"/>
                  </a:lnTo>
                  <a:lnTo>
                    <a:pt x="298" y="456"/>
                  </a:lnTo>
                  <a:lnTo>
                    <a:pt x="298" y="456"/>
                  </a:lnTo>
                  <a:lnTo>
                    <a:pt x="300" y="452"/>
                  </a:lnTo>
                  <a:lnTo>
                    <a:pt x="300" y="452"/>
                  </a:lnTo>
                  <a:lnTo>
                    <a:pt x="300" y="451"/>
                  </a:lnTo>
                  <a:lnTo>
                    <a:pt x="300" y="449"/>
                  </a:lnTo>
                  <a:lnTo>
                    <a:pt x="298" y="448"/>
                  </a:lnTo>
                  <a:lnTo>
                    <a:pt x="298" y="446"/>
                  </a:lnTo>
                  <a:lnTo>
                    <a:pt x="298" y="445"/>
                  </a:lnTo>
                  <a:lnTo>
                    <a:pt x="298" y="444"/>
                  </a:lnTo>
                  <a:lnTo>
                    <a:pt x="297" y="442"/>
                  </a:lnTo>
                  <a:lnTo>
                    <a:pt x="296" y="442"/>
                  </a:lnTo>
                  <a:lnTo>
                    <a:pt x="293" y="442"/>
                  </a:lnTo>
                  <a:lnTo>
                    <a:pt x="291" y="442"/>
                  </a:lnTo>
                  <a:lnTo>
                    <a:pt x="291" y="442"/>
                  </a:lnTo>
                  <a:lnTo>
                    <a:pt x="290" y="441"/>
                  </a:lnTo>
                  <a:lnTo>
                    <a:pt x="290" y="441"/>
                  </a:lnTo>
                  <a:lnTo>
                    <a:pt x="290" y="440"/>
                  </a:lnTo>
                  <a:lnTo>
                    <a:pt x="289" y="437"/>
                  </a:lnTo>
                  <a:lnTo>
                    <a:pt x="289" y="434"/>
                  </a:lnTo>
                  <a:lnTo>
                    <a:pt x="289" y="433"/>
                  </a:lnTo>
                  <a:lnTo>
                    <a:pt x="290" y="423"/>
                  </a:lnTo>
                  <a:lnTo>
                    <a:pt x="290" y="422"/>
                  </a:lnTo>
                  <a:lnTo>
                    <a:pt x="290" y="417"/>
                  </a:lnTo>
                  <a:lnTo>
                    <a:pt x="290" y="416"/>
                  </a:lnTo>
                  <a:lnTo>
                    <a:pt x="290" y="412"/>
                  </a:lnTo>
                  <a:lnTo>
                    <a:pt x="291" y="408"/>
                  </a:lnTo>
                  <a:lnTo>
                    <a:pt x="291" y="406"/>
                  </a:lnTo>
                  <a:lnTo>
                    <a:pt x="291" y="406"/>
                  </a:lnTo>
                  <a:lnTo>
                    <a:pt x="290" y="405"/>
                  </a:lnTo>
                  <a:lnTo>
                    <a:pt x="290" y="404"/>
                  </a:lnTo>
                  <a:lnTo>
                    <a:pt x="283" y="404"/>
                  </a:lnTo>
                  <a:lnTo>
                    <a:pt x="282" y="404"/>
                  </a:lnTo>
                  <a:lnTo>
                    <a:pt x="280" y="405"/>
                  </a:lnTo>
                  <a:lnTo>
                    <a:pt x="275" y="412"/>
                  </a:lnTo>
                  <a:lnTo>
                    <a:pt x="273" y="412"/>
                  </a:lnTo>
                  <a:lnTo>
                    <a:pt x="273" y="413"/>
                  </a:lnTo>
                  <a:lnTo>
                    <a:pt x="272" y="415"/>
                  </a:lnTo>
                  <a:lnTo>
                    <a:pt x="272" y="416"/>
                  </a:lnTo>
                  <a:lnTo>
                    <a:pt x="272" y="417"/>
                  </a:lnTo>
                  <a:lnTo>
                    <a:pt x="272" y="419"/>
                  </a:lnTo>
                  <a:lnTo>
                    <a:pt x="271" y="420"/>
                  </a:lnTo>
                  <a:lnTo>
                    <a:pt x="268" y="423"/>
                  </a:lnTo>
                  <a:lnTo>
                    <a:pt x="258" y="434"/>
                  </a:lnTo>
                  <a:lnTo>
                    <a:pt x="255" y="437"/>
                  </a:lnTo>
                  <a:lnTo>
                    <a:pt x="254" y="437"/>
                  </a:lnTo>
                  <a:lnTo>
                    <a:pt x="254" y="437"/>
                  </a:lnTo>
                  <a:lnTo>
                    <a:pt x="251" y="434"/>
                  </a:lnTo>
                  <a:lnTo>
                    <a:pt x="251" y="434"/>
                  </a:lnTo>
                  <a:lnTo>
                    <a:pt x="249" y="434"/>
                  </a:lnTo>
                  <a:lnTo>
                    <a:pt x="246" y="433"/>
                  </a:lnTo>
                  <a:lnTo>
                    <a:pt x="246" y="431"/>
                  </a:lnTo>
                  <a:lnTo>
                    <a:pt x="246" y="430"/>
                  </a:lnTo>
                  <a:lnTo>
                    <a:pt x="246" y="429"/>
                  </a:lnTo>
                  <a:lnTo>
                    <a:pt x="247" y="429"/>
                  </a:lnTo>
                  <a:lnTo>
                    <a:pt x="249" y="427"/>
                  </a:lnTo>
                  <a:lnTo>
                    <a:pt x="249" y="427"/>
                  </a:lnTo>
                  <a:lnTo>
                    <a:pt x="250" y="426"/>
                  </a:lnTo>
                  <a:lnTo>
                    <a:pt x="251" y="424"/>
                  </a:lnTo>
                  <a:lnTo>
                    <a:pt x="250" y="424"/>
                  </a:lnTo>
                  <a:lnTo>
                    <a:pt x="247" y="423"/>
                  </a:lnTo>
                  <a:lnTo>
                    <a:pt x="246" y="422"/>
                  </a:lnTo>
                  <a:lnTo>
                    <a:pt x="246" y="422"/>
                  </a:lnTo>
                  <a:lnTo>
                    <a:pt x="246" y="420"/>
                  </a:lnTo>
                  <a:lnTo>
                    <a:pt x="244" y="417"/>
                  </a:lnTo>
                  <a:lnTo>
                    <a:pt x="244" y="417"/>
                  </a:lnTo>
                  <a:lnTo>
                    <a:pt x="244" y="416"/>
                  </a:lnTo>
                  <a:lnTo>
                    <a:pt x="246" y="415"/>
                  </a:lnTo>
                  <a:lnTo>
                    <a:pt x="247" y="412"/>
                  </a:lnTo>
                  <a:lnTo>
                    <a:pt x="249" y="411"/>
                  </a:lnTo>
                  <a:lnTo>
                    <a:pt x="249" y="409"/>
                  </a:lnTo>
                  <a:lnTo>
                    <a:pt x="249" y="408"/>
                  </a:lnTo>
                  <a:lnTo>
                    <a:pt x="249" y="406"/>
                  </a:lnTo>
                  <a:lnTo>
                    <a:pt x="247" y="405"/>
                  </a:lnTo>
                  <a:lnTo>
                    <a:pt x="239" y="401"/>
                  </a:lnTo>
                  <a:lnTo>
                    <a:pt x="239" y="401"/>
                  </a:lnTo>
                  <a:lnTo>
                    <a:pt x="237" y="399"/>
                  </a:lnTo>
                  <a:lnTo>
                    <a:pt x="237" y="398"/>
                  </a:lnTo>
                  <a:lnTo>
                    <a:pt x="237" y="398"/>
                  </a:lnTo>
                  <a:lnTo>
                    <a:pt x="237" y="395"/>
                  </a:lnTo>
                  <a:lnTo>
                    <a:pt x="237" y="393"/>
                  </a:lnTo>
                  <a:lnTo>
                    <a:pt x="237" y="393"/>
                  </a:lnTo>
                  <a:lnTo>
                    <a:pt x="236" y="390"/>
                  </a:lnTo>
                  <a:lnTo>
                    <a:pt x="235" y="390"/>
                  </a:lnTo>
                  <a:lnTo>
                    <a:pt x="232" y="388"/>
                  </a:lnTo>
                  <a:lnTo>
                    <a:pt x="231" y="387"/>
                  </a:lnTo>
                  <a:lnTo>
                    <a:pt x="231" y="387"/>
                  </a:lnTo>
                  <a:lnTo>
                    <a:pt x="229" y="387"/>
                  </a:lnTo>
                  <a:lnTo>
                    <a:pt x="226" y="387"/>
                  </a:lnTo>
                  <a:lnTo>
                    <a:pt x="226" y="387"/>
                  </a:lnTo>
                  <a:lnTo>
                    <a:pt x="225" y="387"/>
                  </a:lnTo>
                  <a:lnTo>
                    <a:pt x="225" y="386"/>
                  </a:lnTo>
                  <a:lnTo>
                    <a:pt x="222" y="383"/>
                  </a:lnTo>
                  <a:lnTo>
                    <a:pt x="221" y="381"/>
                  </a:lnTo>
                  <a:lnTo>
                    <a:pt x="221" y="381"/>
                  </a:lnTo>
                  <a:lnTo>
                    <a:pt x="220" y="381"/>
                  </a:lnTo>
                  <a:lnTo>
                    <a:pt x="218" y="381"/>
                  </a:lnTo>
                  <a:lnTo>
                    <a:pt x="215" y="381"/>
                  </a:lnTo>
                  <a:lnTo>
                    <a:pt x="213" y="381"/>
                  </a:lnTo>
                  <a:lnTo>
                    <a:pt x="213" y="381"/>
                  </a:lnTo>
                  <a:lnTo>
                    <a:pt x="211" y="380"/>
                  </a:lnTo>
                  <a:lnTo>
                    <a:pt x="204" y="372"/>
                  </a:lnTo>
                  <a:lnTo>
                    <a:pt x="197" y="366"/>
                  </a:lnTo>
                  <a:lnTo>
                    <a:pt x="193" y="362"/>
                  </a:lnTo>
                  <a:lnTo>
                    <a:pt x="193" y="362"/>
                  </a:lnTo>
                  <a:lnTo>
                    <a:pt x="192" y="361"/>
                  </a:lnTo>
                  <a:lnTo>
                    <a:pt x="188" y="359"/>
                  </a:lnTo>
                  <a:lnTo>
                    <a:pt x="186" y="365"/>
                  </a:lnTo>
                  <a:lnTo>
                    <a:pt x="185" y="366"/>
                  </a:lnTo>
                  <a:lnTo>
                    <a:pt x="185" y="368"/>
                  </a:lnTo>
                  <a:lnTo>
                    <a:pt x="182" y="373"/>
                  </a:lnTo>
                  <a:lnTo>
                    <a:pt x="184" y="373"/>
                  </a:lnTo>
                  <a:lnTo>
                    <a:pt x="184" y="375"/>
                  </a:lnTo>
                  <a:lnTo>
                    <a:pt x="178" y="375"/>
                  </a:lnTo>
                  <a:lnTo>
                    <a:pt x="175" y="373"/>
                  </a:lnTo>
                  <a:lnTo>
                    <a:pt x="174" y="372"/>
                  </a:lnTo>
                  <a:lnTo>
                    <a:pt x="174" y="370"/>
                  </a:lnTo>
                  <a:lnTo>
                    <a:pt x="172" y="369"/>
                  </a:lnTo>
                  <a:lnTo>
                    <a:pt x="171" y="369"/>
                  </a:lnTo>
                  <a:lnTo>
                    <a:pt x="168" y="369"/>
                  </a:lnTo>
                  <a:lnTo>
                    <a:pt x="166" y="368"/>
                  </a:lnTo>
                  <a:lnTo>
                    <a:pt x="166" y="368"/>
                  </a:lnTo>
                  <a:lnTo>
                    <a:pt x="163" y="365"/>
                  </a:lnTo>
                  <a:lnTo>
                    <a:pt x="161" y="365"/>
                  </a:lnTo>
                  <a:lnTo>
                    <a:pt x="160" y="364"/>
                  </a:lnTo>
                  <a:lnTo>
                    <a:pt x="160" y="364"/>
                  </a:lnTo>
                  <a:lnTo>
                    <a:pt x="157" y="364"/>
                  </a:lnTo>
                  <a:lnTo>
                    <a:pt x="156" y="362"/>
                  </a:lnTo>
                  <a:lnTo>
                    <a:pt x="155" y="362"/>
                  </a:lnTo>
                  <a:lnTo>
                    <a:pt x="155" y="362"/>
                  </a:lnTo>
                  <a:lnTo>
                    <a:pt x="153" y="361"/>
                  </a:lnTo>
                  <a:lnTo>
                    <a:pt x="153" y="359"/>
                  </a:lnTo>
                  <a:lnTo>
                    <a:pt x="152" y="358"/>
                  </a:lnTo>
                  <a:lnTo>
                    <a:pt x="152" y="357"/>
                  </a:lnTo>
                  <a:lnTo>
                    <a:pt x="152" y="355"/>
                  </a:lnTo>
                  <a:lnTo>
                    <a:pt x="152" y="354"/>
                  </a:lnTo>
                  <a:lnTo>
                    <a:pt x="153" y="352"/>
                  </a:lnTo>
                  <a:lnTo>
                    <a:pt x="153" y="351"/>
                  </a:lnTo>
                  <a:lnTo>
                    <a:pt x="157" y="348"/>
                  </a:lnTo>
                  <a:lnTo>
                    <a:pt x="159" y="348"/>
                  </a:lnTo>
                  <a:lnTo>
                    <a:pt x="159" y="347"/>
                  </a:lnTo>
                  <a:lnTo>
                    <a:pt x="159" y="347"/>
                  </a:lnTo>
                  <a:lnTo>
                    <a:pt x="159" y="346"/>
                  </a:lnTo>
                  <a:lnTo>
                    <a:pt x="159" y="344"/>
                  </a:lnTo>
                  <a:lnTo>
                    <a:pt x="159" y="341"/>
                  </a:lnTo>
                  <a:lnTo>
                    <a:pt x="161" y="344"/>
                  </a:lnTo>
                  <a:lnTo>
                    <a:pt x="166" y="346"/>
                  </a:lnTo>
                  <a:lnTo>
                    <a:pt x="166" y="346"/>
                  </a:lnTo>
                  <a:lnTo>
                    <a:pt x="166" y="346"/>
                  </a:lnTo>
                  <a:lnTo>
                    <a:pt x="168" y="343"/>
                  </a:lnTo>
                  <a:lnTo>
                    <a:pt x="168" y="341"/>
                  </a:lnTo>
                  <a:lnTo>
                    <a:pt x="168" y="340"/>
                  </a:lnTo>
                  <a:lnTo>
                    <a:pt x="168" y="337"/>
                  </a:lnTo>
                  <a:lnTo>
                    <a:pt x="168" y="334"/>
                  </a:lnTo>
                  <a:lnTo>
                    <a:pt x="168" y="333"/>
                  </a:lnTo>
                  <a:lnTo>
                    <a:pt x="168" y="332"/>
                  </a:lnTo>
                  <a:lnTo>
                    <a:pt x="166" y="329"/>
                  </a:lnTo>
                  <a:lnTo>
                    <a:pt x="164" y="326"/>
                  </a:lnTo>
                  <a:lnTo>
                    <a:pt x="163" y="323"/>
                  </a:lnTo>
                  <a:lnTo>
                    <a:pt x="159" y="308"/>
                  </a:lnTo>
                  <a:lnTo>
                    <a:pt x="157" y="304"/>
                  </a:lnTo>
                  <a:lnTo>
                    <a:pt x="152" y="294"/>
                  </a:lnTo>
                  <a:lnTo>
                    <a:pt x="152" y="294"/>
                  </a:lnTo>
                  <a:lnTo>
                    <a:pt x="150" y="289"/>
                  </a:lnTo>
                  <a:lnTo>
                    <a:pt x="150" y="287"/>
                  </a:lnTo>
                  <a:lnTo>
                    <a:pt x="150" y="287"/>
                  </a:lnTo>
                  <a:lnTo>
                    <a:pt x="150" y="286"/>
                  </a:lnTo>
                  <a:lnTo>
                    <a:pt x="150" y="285"/>
                  </a:lnTo>
                  <a:lnTo>
                    <a:pt x="152" y="283"/>
                  </a:lnTo>
                  <a:lnTo>
                    <a:pt x="153" y="282"/>
                  </a:lnTo>
                  <a:lnTo>
                    <a:pt x="155" y="281"/>
                  </a:lnTo>
                  <a:lnTo>
                    <a:pt x="155" y="279"/>
                  </a:lnTo>
                  <a:lnTo>
                    <a:pt x="153" y="276"/>
                  </a:lnTo>
                  <a:lnTo>
                    <a:pt x="153" y="275"/>
                  </a:lnTo>
                  <a:lnTo>
                    <a:pt x="153" y="274"/>
                  </a:lnTo>
                  <a:lnTo>
                    <a:pt x="152" y="274"/>
                  </a:lnTo>
                  <a:lnTo>
                    <a:pt x="152" y="272"/>
                  </a:lnTo>
                  <a:lnTo>
                    <a:pt x="150" y="271"/>
                  </a:lnTo>
                  <a:lnTo>
                    <a:pt x="146" y="269"/>
                  </a:lnTo>
                  <a:lnTo>
                    <a:pt x="145" y="269"/>
                  </a:lnTo>
                  <a:lnTo>
                    <a:pt x="143" y="268"/>
                  </a:lnTo>
                  <a:lnTo>
                    <a:pt x="143" y="268"/>
                  </a:lnTo>
                  <a:lnTo>
                    <a:pt x="143" y="267"/>
                  </a:lnTo>
                  <a:lnTo>
                    <a:pt x="141" y="260"/>
                  </a:lnTo>
                  <a:lnTo>
                    <a:pt x="138" y="256"/>
                  </a:lnTo>
                  <a:lnTo>
                    <a:pt x="138" y="254"/>
                  </a:lnTo>
                  <a:lnTo>
                    <a:pt x="138" y="253"/>
                  </a:lnTo>
                  <a:lnTo>
                    <a:pt x="137" y="250"/>
                  </a:lnTo>
                  <a:lnTo>
                    <a:pt x="137" y="249"/>
                  </a:lnTo>
                  <a:lnTo>
                    <a:pt x="137" y="247"/>
                  </a:lnTo>
                  <a:lnTo>
                    <a:pt x="132" y="245"/>
                  </a:lnTo>
                  <a:lnTo>
                    <a:pt x="132" y="245"/>
                  </a:lnTo>
                  <a:lnTo>
                    <a:pt x="131" y="243"/>
                  </a:lnTo>
                  <a:lnTo>
                    <a:pt x="131" y="242"/>
                  </a:lnTo>
                  <a:lnTo>
                    <a:pt x="132" y="238"/>
                  </a:lnTo>
                  <a:lnTo>
                    <a:pt x="132" y="235"/>
                  </a:lnTo>
                  <a:lnTo>
                    <a:pt x="132" y="234"/>
                  </a:lnTo>
                  <a:lnTo>
                    <a:pt x="132" y="232"/>
                  </a:lnTo>
                  <a:lnTo>
                    <a:pt x="132" y="229"/>
                  </a:lnTo>
                  <a:lnTo>
                    <a:pt x="131" y="228"/>
                  </a:lnTo>
                  <a:lnTo>
                    <a:pt x="131" y="228"/>
                  </a:lnTo>
                  <a:lnTo>
                    <a:pt x="130" y="227"/>
                  </a:lnTo>
                  <a:lnTo>
                    <a:pt x="130" y="227"/>
                  </a:lnTo>
                  <a:lnTo>
                    <a:pt x="128" y="227"/>
                  </a:lnTo>
                  <a:lnTo>
                    <a:pt x="125" y="229"/>
                  </a:lnTo>
                  <a:lnTo>
                    <a:pt x="124" y="231"/>
                  </a:lnTo>
                  <a:lnTo>
                    <a:pt x="121" y="232"/>
                  </a:lnTo>
                  <a:lnTo>
                    <a:pt x="117" y="238"/>
                  </a:lnTo>
                  <a:lnTo>
                    <a:pt x="105" y="245"/>
                  </a:lnTo>
                  <a:lnTo>
                    <a:pt x="98" y="250"/>
                  </a:lnTo>
                  <a:lnTo>
                    <a:pt x="96" y="252"/>
                  </a:lnTo>
                  <a:lnTo>
                    <a:pt x="95" y="252"/>
                  </a:lnTo>
                  <a:lnTo>
                    <a:pt x="88" y="253"/>
                  </a:lnTo>
                  <a:lnTo>
                    <a:pt x="87" y="254"/>
                  </a:lnTo>
                  <a:lnTo>
                    <a:pt x="85" y="256"/>
                  </a:lnTo>
                  <a:lnTo>
                    <a:pt x="85" y="257"/>
                  </a:lnTo>
                  <a:lnTo>
                    <a:pt x="84" y="257"/>
                  </a:lnTo>
                  <a:lnTo>
                    <a:pt x="65" y="267"/>
                  </a:lnTo>
                  <a:lnTo>
                    <a:pt x="60" y="268"/>
                  </a:lnTo>
                  <a:lnTo>
                    <a:pt x="58" y="268"/>
                  </a:lnTo>
                  <a:lnTo>
                    <a:pt x="55" y="267"/>
                  </a:lnTo>
                  <a:lnTo>
                    <a:pt x="54" y="263"/>
                  </a:lnTo>
                  <a:lnTo>
                    <a:pt x="56" y="249"/>
                  </a:lnTo>
                  <a:lnTo>
                    <a:pt x="56" y="243"/>
                  </a:lnTo>
                  <a:lnTo>
                    <a:pt x="56" y="240"/>
                  </a:lnTo>
                  <a:lnTo>
                    <a:pt x="56" y="239"/>
                  </a:lnTo>
                  <a:lnTo>
                    <a:pt x="55" y="238"/>
                  </a:lnTo>
                  <a:lnTo>
                    <a:pt x="54" y="236"/>
                  </a:lnTo>
                  <a:lnTo>
                    <a:pt x="52" y="234"/>
                  </a:lnTo>
                  <a:lnTo>
                    <a:pt x="38" y="216"/>
                  </a:lnTo>
                  <a:lnTo>
                    <a:pt x="37" y="213"/>
                  </a:lnTo>
                  <a:lnTo>
                    <a:pt x="36" y="206"/>
                  </a:lnTo>
                  <a:lnTo>
                    <a:pt x="34" y="204"/>
                  </a:lnTo>
                  <a:lnTo>
                    <a:pt x="34" y="203"/>
                  </a:lnTo>
                  <a:lnTo>
                    <a:pt x="34" y="202"/>
                  </a:lnTo>
                  <a:lnTo>
                    <a:pt x="36" y="196"/>
                  </a:lnTo>
                  <a:lnTo>
                    <a:pt x="36" y="196"/>
                  </a:lnTo>
                  <a:lnTo>
                    <a:pt x="34" y="193"/>
                  </a:lnTo>
                  <a:lnTo>
                    <a:pt x="33" y="187"/>
                  </a:lnTo>
                  <a:lnTo>
                    <a:pt x="33" y="185"/>
                  </a:lnTo>
                  <a:lnTo>
                    <a:pt x="33" y="185"/>
                  </a:lnTo>
                  <a:lnTo>
                    <a:pt x="34" y="182"/>
                  </a:lnTo>
                  <a:lnTo>
                    <a:pt x="34" y="181"/>
                  </a:lnTo>
                  <a:lnTo>
                    <a:pt x="34" y="180"/>
                  </a:lnTo>
                  <a:lnTo>
                    <a:pt x="34" y="175"/>
                  </a:lnTo>
                  <a:lnTo>
                    <a:pt x="31" y="163"/>
                  </a:lnTo>
                  <a:lnTo>
                    <a:pt x="31" y="156"/>
                  </a:lnTo>
                  <a:lnTo>
                    <a:pt x="31" y="155"/>
                  </a:lnTo>
                  <a:lnTo>
                    <a:pt x="31" y="152"/>
                  </a:lnTo>
                  <a:lnTo>
                    <a:pt x="33" y="151"/>
                  </a:lnTo>
                  <a:lnTo>
                    <a:pt x="33" y="149"/>
                  </a:lnTo>
                  <a:lnTo>
                    <a:pt x="34" y="149"/>
                  </a:lnTo>
                  <a:lnTo>
                    <a:pt x="36" y="148"/>
                  </a:lnTo>
                  <a:lnTo>
                    <a:pt x="41" y="146"/>
                  </a:lnTo>
                  <a:lnTo>
                    <a:pt x="44" y="145"/>
                  </a:lnTo>
                  <a:lnTo>
                    <a:pt x="48" y="141"/>
                  </a:lnTo>
                  <a:lnTo>
                    <a:pt x="49" y="141"/>
                  </a:lnTo>
                  <a:lnTo>
                    <a:pt x="51" y="138"/>
                  </a:lnTo>
                  <a:lnTo>
                    <a:pt x="51" y="137"/>
                  </a:lnTo>
                  <a:lnTo>
                    <a:pt x="52" y="135"/>
                  </a:lnTo>
                  <a:lnTo>
                    <a:pt x="52" y="135"/>
                  </a:lnTo>
                  <a:lnTo>
                    <a:pt x="52" y="133"/>
                  </a:lnTo>
                  <a:lnTo>
                    <a:pt x="52" y="131"/>
                  </a:lnTo>
                  <a:lnTo>
                    <a:pt x="52" y="130"/>
                  </a:lnTo>
                  <a:lnTo>
                    <a:pt x="51" y="130"/>
                  </a:lnTo>
                  <a:lnTo>
                    <a:pt x="49" y="127"/>
                  </a:lnTo>
                  <a:lnTo>
                    <a:pt x="49" y="127"/>
                  </a:lnTo>
                  <a:lnTo>
                    <a:pt x="49" y="123"/>
                  </a:lnTo>
                  <a:lnTo>
                    <a:pt x="49" y="122"/>
                  </a:lnTo>
                  <a:lnTo>
                    <a:pt x="49" y="122"/>
                  </a:lnTo>
                  <a:lnTo>
                    <a:pt x="48" y="119"/>
                  </a:lnTo>
                  <a:lnTo>
                    <a:pt x="45" y="113"/>
                  </a:lnTo>
                  <a:lnTo>
                    <a:pt x="42" y="110"/>
                  </a:lnTo>
                  <a:lnTo>
                    <a:pt x="42" y="109"/>
                  </a:lnTo>
                  <a:lnTo>
                    <a:pt x="41" y="108"/>
                  </a:lnTo>
                  <a:lnTo>
                    <a:pt x="41" y="108"/>
                  </a:lnTo>
                  <a:lnTo>
                    <a:pt x="33" y="105"/>
                  </a:lnTo>
                  <a:lnTo>
                    <a:pt x="33" y="105"/>
                  </a:lnTo>
                  <a:lnTo>
                    <a:pt x="31" y="104"/>
                  </a:lnTo>
                  <a:lnTo>
                    <a:pt x="31" y="102"/>
                  </a:lnTo>
                  <a:lnTo>
                    <a:pt x="31" y="102"/>
                  </a:lnTo>
                  <a:lnTo>
                    <a:pt x="30" y="101"/>
                  </a:lnTo>
                  <a:lnTo>
                    <a:pt x="30" y="99"/>
                  </a:lnTo>
                  <a:lnTo>
                    <a:pt x="29" y="99"/>
                  </a:lnTo>
                  <a:lnTo>
                    <a:pt x="29" y="98"/>
                  </a:lnTo>
                  <a:lnTo>
                    <a:pt x="27" y="97"/>
                  </a:lnTo>
                  <a:lnTo>
                    <a:pt x="27" y="95"/>
                  </a:lnTo>
                  <a:lnTo>
                    <a:pt x="27" y="94"/>
                  </a:lnTo>
                  <a:lnTo>
                    <a:pt x="27" y="94"/>
                  </a:lnTo>
                  <a:lnTo>
                    <a:pt x="27" y="92"/>
                  </a:lnTo>
                  <a:lnTo>
                    <a:pt x="29" y="90"/>
                  </a:lnTo>
                  <a:lnTo>
                    <a:pt x="30" y="88"/>
                  </a:lnTo>
                  <a:lnTo>
                    <a:pt x="30" y="87"/>
                  </a:lnTo>
                  <a:lnTo>
                    <a:pt x="30" y="86"/>
                  </a:lnTo>
                  <a:lnTo>
                    <a:pt x="29" y="86"/>
                  </a:lnTo>
                  <a:lnTo>
                    <a:pt x="27" y="83"/>
                  </a:lnTo>
                  <a:lnTo>
                    <a:pt x="26" y="80"/>
                  </a:lnTo>
                  <a:lnTo>
                    <a:pt x="26" y="80"/>
                  </a:lnTo>
                  <a:lnTo>
                    <a:pt x="25" y="79"/>
                  </a:lnTo>
                  <a:lnTo>
                    <a:pt x="25" y="79"/>
                  </a:lnTo>
                  <a:lnTo>
                    <a:pt x="23" y="77"/>
                  </a:lnTo>
                  <a:lnTo>
                    <a:pt x="22" y="77"/>
                  </a:lnTo>
                  <a:lnTo>
                    <a:pt x="20" y="77"/>
                  </a:lnTo>
                  <a:lnTo>
                    <a:pt x="19" y="77"/>
                  </a:lnTo>
                  <a:lnTo>
                    <a:pt x="11" y="80"/>
                  </a:lnTo>
                  <a:lnTo>
                    <a:pt x="11" y="80"/>
                  </a:lnTo>
                  <a:lnTo>
                    <a:pt x="9" y="80"/>
                  </a:lnTo>
                  <a:lnTo>
                    <a:pt x="8" y="80"/>
                  </a:lnTo>
                  <a:lnTo>
                    <a:pt x="7" y="80"/>
                  </a:lnTo>
                  <a:lnTo>
                    <a:pt x="1" y="75"/>
                  </a:lnTo>
                  <a:lnTo>
                    <a:pt x="0" y="75"/>
                  </a:lnTo>
                  <a:lnTo>
                    <a:pt x="0" y="73"/>
                  </a:lnTo>
                  <a:lnTo>
                    <a:pt x="0" y="73"/>
                  </a:lnTo>
                  <a:lnTo>
                    <a:pt x="0" y="72"/>
                  </a:lnTo>
                  <a:lnTo>
                    <a:pt x="0" y="72"/>
                  </a:lnTo>
                  <a:lnTo>
                    <a:pt x="5" y="68"/>
                  </a:lnTo>
                  <a:lnTo>
                    <a:pt x="5" y="66"/>
                  </a:lnTo>
                  <a:lnTo>
                    <a:pt x="8" y="65"/>
                  </a:lnTo>
                  <a:lnTo>
                    <a:pt x="12" y="55"/>
                  </a:lnTo>
                  <a:lnTo>
                    <a:pt x="13" y="52"/>
                  </a:lnTo>
                  <a:lnTo>
                    <a:pt x="13" y="51"/>
                  </a:lnTo>
                  <a:lnTo>
                    <a:pt x="13" y="50"/>
                  </a:lnTo>
                  <a:lnTo>
                    <a:pt x="13" y="47"/>
                  </a:lnTo>
                  <a:lnTo>
                    <a:pt x="13" y="47"/>
                  </a:lnTo>
                  <a:lnTo>
                    <a:pt x="13" y="45"/>
                  </a:lnTo>
                  <a:lnTo>
                    <a:pt x="13" y="44"/>
                  </a:lnTo>
                  <a:lnTo>
                    <a:pt x="12" y="44"/>
                  </a:lnTo>
                  <a:lnTo>
                    <a:pt x="12" y="43"/>
                  </a:lnTo>
                  <a:lnTo>
                    <a:pt x="11" y="41"/>
                  </a:lnTo>
                  <a:lnTo>
                    <a:pt x="11" y="41"/>
                  </a:lnTo>
                  <a:lnTo>
                    <a:pt x="11" y="39"/>
                  </a:lnTo>
                  <a:lnTo>
                    <a:pt x="11" y="39"/>
                  </a:lnTo>
                  <a:lnTo>
                    <a:pt x="11" y="37"/>
                  </a:lnTo>
                  <a:lnTo>
                    <a:pt x="11" y="36"/>
                  </a:lnTo>
                  <a:lnTo>
                    <a:pt x="12" y="36"/>
                  </a:lnTo>
                  <a:lnTo>
                    <a:pt x="19" y="37"/>
                  </a:lnTo>
                  <a:lnTo>
                    <a:pt x="20" y="37"/>
                  </a:lnTo>
                  <a:lnTo>
                    <a:pt x="22" y="39"/>
                  </a:lnTo>
                  <a:lnTo>
                    <a:pt x="25" y="40"/>
                  </a:lnTo>
                  <a:lnTo>
                    <a:pt x="27" y="40"/>
                  </a:lnTo>
                  <a:lnTo>
                    <a:pt x="30" y="41"/>
                  </a:lnTo>
                  <a:lnTo>
                    <a:pt x="31" y="41"/>
                  </a:lnTo>
                  <a:lnTo>
                    <a:pt x="33" y="43"/>
                  </a:lnTo>
                  <a:lnTo>
                    <a:pt x="33" y="44"/>
                  </a:lnTo>
                  <a:lnTo>
                    <a:pt x="34" y="44"/>
                  </a:lnTo>
                  <a:lnTo>
                    <a:pt x="36" y="45"/>
                  </a:lnTo>
                  <a:lnTo>
                    <a:pt x="36" y="47"/>
                  </a:lnTo>
                  <a:lnTo>
                    <a:pt x="36" y="48"/>
                  </a:lnTo>
                  <a:lnTo>
                    <a:pt x="44" y="55"/>
                  </a:lnTo>
                  <a:lnTo>
                    <a:pt x="48" y="58"/>
                  </a:lnTo>
                  <a:lnTo>
                    <a:pt x="49" y="58"/>
                  </a:lnTo>
                  <a:lnTo>
                    <a:pt x="49" y="59"/>
                  </a:lnTo>
                  <a:lnTo>
                    <a:pt x="51" y="61"/>
                  </a:lnTo>
                  <a:lnTo>
                    <a:pt x="52" y="62"/>
                  </a:lnTo>
                  <a:lnTo>
                    <a:pt x="52" y="63"/>
                  </a:lnTo>
                  <a:lnTo>
                    <a:pt x="54" y="62"/>
                  </a:lnTo>
                  <a:lnTo>
                    <a:pt x="55" y="62"/>
                  </a:lnTo>
                  <a:lnTo>
                    <a:pt x="58" y="61"/>
                  </a:lnTo>
                  <a:lnTo>
                    <a:pt x="63" y="51"/>
                  </a:lnTo>
                  <a:lnTo>
                    <a:pt x="65" y="50"/>
                  </a:lnTo>
                  <a:lnTo>
                    <a:pt x="66" y="47"/>
                  </a:lnTo>
                  <a:lnTo>
                    <a:pt x="66" y="45"/>
                  </a:lnTo>
                  <a:lnTo>
                    <a:pt x="66" y="45"/>
                  </a:lnTo>
                  <a:lnTo>
                    <a:pt x="67" y="45"/>
                  </a:lnTo>
                  <a:lnTo>
                    <a:pt x="69" y="45"/>
                  </a:lnTo>
                  <a:lnTo>
                    <a:pt x="69" y="47"/>
                  </a:lnTo>
                  <a:lnTo>
                    <a:pt x="72" y="48"/>
                  </a:lnTo>
                  <a:lnTo>
                    <a:pt x="72" y="50"/>
                  </a:lnTo>
                  <a:lnTo>
                    <a:pt x="73" y="51"/>
                  </a:lnTo>
                  <a:lnTo>
                    <a:pt x="73" y="52"/>
                  </a:lnTo>
                  <a:lnTo>
                    <a:pt x="74" y="58"/>
                  </a:lnTo>
                  <a:lnTo>
                    <a:pt x="76" y="61"/>
                  </a:lnTo>
                  <a:lnTo>
                    <a:pt x="76" y="62"/>
                  </a:lnTo>
                  <a:lnTo>
                    <a:pt x="77" y="63"/>
                  </a:lnTo>
                  <a:lnTo>
                    <a:pt x="77" y="63"/>
                  </a:lnTo>
                  <a:lnTo>
                    <a:pt x="83" y="68"/>
                  </a:lnTo>
                  <a:lnTo>
                    <a:pt x="85" y="72"/>
                  </a:lnTo>
                  <a:lnTo>
                    <a:pt x="90" y="75"/>
                  </a:lnTo>
                  <a:lnTo>
                    <a:pt x="94" y="76"/>
                  </a:lnTo>
                  <a:lnTo>
                    <a:pt x="94" y="76"/>
                  </a:lnTo>
                  <a:lnTo>
                    <a:pt x="95" y="76"/>
                  </a:lnTo>
                  <a:lnTo>
                    <a:pt x="95" y="75"/>
                  </a:lnTo>
                  <a:lnTo>
                    <a:pt x="99" y="70"/>
                  </a:lnTo>
                  <a:lnTo>
                    <a:pt x="99" y="69"/>
                  </a:lnTo>
                  <a:lnTo>
                    <a:pt x="101" y="68"/>
                  </a:lnTo>
                  <a:lnTo>
                    <a:pt x="101" y="66"/>
                  </a:lnTo>
                  <a:lnTo>
                    <a:pt x="101" y="66"/>
                  </a:lnTo>
                  <a:lnTo>
                    <a:pt x="101" y="65"/>
                  </a:lnTo>
                  <a:lnTo>
                    <a:pt x="99" y="59"/>
                  </a:lnTo>
                  <a:lnTo>
                    <a:pt x="99" y="58"/>
                  </a:lnTo>
                  <a:lnTo>
                    <a:pt x="101" y="57"/>
                  </a:lnTo>
                  <a:lnTo>
                    <a:pt x="101" y="55"/>
                  </a:lnTo>
                  <a:lnTo>
                    <a:pt x="101" y="55"/>
                  </a:lnTo>
                  <a:lnTo>
                    <a:pt x="102" y="52"/>
                  </a:lnTo>
                  <a:lnTo>
                    <a:pt x="102" y="52"/>
                  </a:lnTo>
                  <a:lnTo>
                    <a:pt x="103" y="51"/>
                  </a:lnTo>
                  <a:lnTo>
                    <a:pt x="103" y="50"/>
                  </a:lnTo>
                  <a:lnTo>
                    <a:pt x="102" y="45"/>
                  </a:lnTo>
                  <a:lnTo>
                    <a:pt x="102" y="43"/>
                  </a:lnTo>
                  <a:lnTo>
                    <a:pt x="102" y="27"/>
                  </a:lnTo>
                  <a:lnTo>
                    <a:pt x="103" y="26"/>
                  </a:lnTo>
                  <a:lnTo>
                    <a:pt x="103" y="26"/>
                  </a:lnTo>
                  <a:lnTo>
                    <a:pt x="105" y="26"/>
                  </a:lnTo>
                  <a:lnTo>
                    <a:pt x="127" y="25"/>
                  </a:lnTo>
                  <a:lnTo>
                    <a:pt x="128" y="25"/>
                  </a:lnTo>
                  <a:lnTo>
                    <a:pt x="128" y="23"/>
                  </a:lnTo>
                  <a:lnTo>
                    <a:pt x="130" y="22"/>
                  </a:lnTo>
                  <a:lnTo>
                    <a:pt x="130" y="22"/>
                  </a:lnTo>
                  <a:lnTo>
                    <a:pt x="130" y="21"/>
                  </a:lnTo>
                  <a:lnTo>
                    <a:pt x="131" y="19"/>
                  </a:lnTo>
                  <a:lnTo>
                    <a:pt x="131" y="18"/>
                  </a:lnTo>
                  <a:lnTo>
                    <a:pt x="132" y="15"/>
                  </a:lnTo>
                  <a:lnTo>
                    <a:pt x="134" y="14"/>
                  </a:lnTo>
                  <a:lnTo>
                    <a:pt x="134" y="11"/>
                  </a:lnTo>
                  <a:lnTo>
                    <a:pt x="135" y="10"/>
                  </a:lnTo>
                  <a:lnTo>
                    <a:pt x="137" y="8"/>
                  </a:lnTo>
                  <a:lnTo>
                    <a:pt x="137" y="8"/>
                  </a:lnTo>
                  <a:lnTo>
                    <a:pt x="138" y="5"/>
                  </a:lnTo>
                  <a:lnTo>
                    <a:pt x="139" y="5"/>
                  </a:lnTo>
                  <a:lnTo>
                    <a:pt x="141" y="4"/>
                  </a:lnTo>
                  <a:lnTo>
                    <a:pt x="141" y="4"/>
                  </a:lnTo>
                  <a:lnTo>
                    <a:pt x="142" y="4"/>
                  </a:lnTo>
                  <a:lnTo>
                    <a:pt x="143" y="4"/>
                  </a:lnTo>
                  <a:lnTo>
                    <a:pt x="143" y="4"/>
                  </a:lnTo>
                  <a:lnTo>
                    <a:pt x="150" y="7"/>
                  </a:lnTo>
                  <a:lnTo>
                    <a:pt x="153" y="8"/>
                  </a:lnTo>
                  <a:lnTo>
                    <a:pt x="190" y="5"/>
                  </a:lnTo>
                  <a:lnTo>
                    <a:pt x="190" y="4"/>
                  </a:lnTo>
                  <a:lnTo>
                    <a:pt x="199" y="0"/>
                  </a:lnTo>
                  <a:lnTo>
                    <a:pt x="200" y="1"/>
                  </a:lnTo>
                  <a:lnTo>
                    <a:pt x="202" y="1"/>
                  </a:lnTo>
                  <a:lnTo>
                    <a:pt x="202" y="3"/>
                  </a:lnTo>
                  <a:lnTo>
                    <a:pt x="202" y="3"/>
                  </a:lnTo>
                  <a:lnTo>
                    <a:pt x="203" y="4"/>
                  </a:lnTo>
                  <a:lnTo>
                    <a:pt x="204" y="3"/>
                  </a:lnTo>
                  <a:lnTo>
                    <a:pt x="204" y="1"/>
                  </a:lnTo>
                  <a:lnTo>
                    <a:pt x="206" y="0"/>
                  </a:lnTo>
                  <a:lnTo>
                    <a:pt x="207" y="0"/>
                  </a:lnTo>
                  <a:lnTo>
                    <a:pt x="207" y="0"/>
                  </a:lnTo>
                  <a:lnTo>
                    <a:pt x="207" y="3"/>
                  </a:lnTo>
                  <a:lnTo>
                    <a:pt x="207" y="4"/>
                  </a:lnTo>
                  <a:lnTo>
                    <a:pt x="207" y="5"/>
                  </a:lnTo>
                  <a:lnTo>
                    <a:pt x="207" y="7"/>
                  </a:lnTo>
                  <a:lnTo>
                    <a:pt x="208" y="10"/>
                  </a:lnTo>
                  <a:lnTo>
                    <a:pt x="207" y="11"/>
                  </a:lnTo>
                  <a:lnTo>
                    <a:pt x="207" y="14"/>
                  </a:lnTo>
                  <a:lnTo>
                    <a:pt x="208" y="15"/>
                  </a:lnTo>
                  <a:lnTo>
                    <a:pt x="208" y="18"/>
                  </a:lnTo>
                  <a:lnTo>
                    <a:pt x="210" y="18"/>
                  </a:lnTo>
                  <a:lnTo>
                    <a:pt x="210" y="16"/>
                  </a:lnTo>
                  <a:lnTo>
                    <a:pt x="210" y="18"/>
                  </a:lnTo>
                  <a:lnTo>
                    <a:pt x="210" y="19"/>
                  </a:lnTo>
                  <a:lnTo>
                    <a:pt x="210" y="19"/>
                  </a:lnTo>
                  <a:lnTo>
                    <a:pt x="210" y="21"/>
                  </a:lnTo>
                  <a:lnTo>
                    <a:pt x="211" y="22"/>
                  </a:lnTo>
                  <a:lnTo>
                    <a:pt x="211" y="23"/>
                  </a:lnTo>
                  <a:lnTo>
                    <a:pt x="211" y="25"/>
                  </a:lnTo>
                  <a:lnTo>
                    <a:pt x="211" y="26"/>
                  </a:lnTo>
                  <a:lnTo>
                    <a:pt x="211" y="29"/>
                  </a:lnTo>
                  <a:lnTo>
                    <a:pt x="213" y="32"/>
                  </a:lnTo>
                  <a:lnTo>
                    <a:pt x="213" y="33"/>
                  </a:lnTo>
                  <a:lnTo>
                    <a:pt x="214" y="33"/>
                  </a:lnTo>
                  <a:lnTo>
                    <a:pt x="215" y="34"/>
                  </a:lnTo>
                  <a:lnTo>
                    <a:pt x="215" y="36"/>
                  </a:lnTo>
                  <a:lnTo>
                    <a:pt x="214" y="36"/>
                  </a:lnTo>
                  <a:lnTo>
                    <a:pt x="213" y="36"/>
                  </a:lnTo>
                  <a:lnTo>
                    <a:pt x="213" y="36"/>
                  </a:lnTo>
                  <a:lnTo>
                    <a:pt x="211" y="36"/>
                  </a:lnTo>
                  <a:lnTo>
                    <a:pt x="210" y="39"/>
                  </a:lnTo>
                  <a:lnTo>
                    <a:pt x="213" y="39"/>
                  </a:lnTo>
                  <a:lnTo>
                    <a:pt x="211" y="40"/>
                  </a:lnTo>
                  <a:lnTo>
                    <a:pt x="210" y="41"/>
                  </a:lnTo>
                  <a:lnTo>
                    <a:pt x="210" y="41"/>
                  </a:lnTo>
                  <a:lnTo>
                    <a:pt x="208" y="43"/>
                  </a:lnTo>
                  <a:lnTo>
                    <a:pt x="208" y="44"/>
                  </a:lnTo>
                  <a:lnTo>
                    <a:pt x="208" y="47"/>
                  </a:lnTo>
                  <a:lnTo>
                    <a:pt x="210" y="47"/>
                  </a:lnTo>
                  <a:lnTo>
                    <a:pt x="211" y="50"/>
                  </a:lnTo>
                  <a:lnTo>
                    <a:pt x="215" y="52"/>
                  </a:lnTo>
                  <a:lnTo>
                    <a:pt x="217" y="55"/>
                  </a:lnTo>
                  <a:lnTo>
                    <a:pt x="217" y="57"/>
                  </a:lnTo>
                  <a:lnTo>
                    <a:pt x="215" y="59"/>
                  </a:lnTo>
                  <a:lnTo>
                    <a:pt x="215" y="61"/>
                  </a:lnTo>
                  <a:lnTo>
                    <a:pt x="215" y="62"/>
                  </a:lnTo>
                  <a:lnTo>
                    <a:pt x="215" y="62"/>
                  </a:lnTo>
                  <a:lnTo>
                    <a:pt x="217" y="63"/>
                  </a:lnTo>
                  <a:lnTo>
                    <a:pt x="215" y="65"/>
                  </a:lnTo>
                  <a:lnTo>
                    <a:pt x="215" y="66"/>
                  </a:lnTo>
                  <a:lnTo>
                    <a:pt x="214" y="66"/>
                  </a:lnTo>
                  <a:lnTo>
                    <a:pt x="213" y="66"/>
                  </a:lnTo>
                  <a:lnTo>
                    <a:pt x="213" y="69"/>
                  </a:lnTo>
                  <a:lnTo>
                    <a:pt x="213" y="69"/>
                  </a:lnTo>
                  <a:lnTo>
                    <a:pt x="217" y="72"/>
                  </a:lnTo>
                  <a:lnTo>
                    <a:pt x="218" y="72"/>
                  </a:lnTo>
                  <a:lnTo>
                    <a:pt x="218" y="73"/>
                  </a:lnTo>
                  <a:lnTo>
                    <a:pt x="217" y="73"/>
                  </a:lnTo>
                  <a:lnTo>
                    <a:pt x="215" y="73"/>
                  </a:lnTo>
                  <a:lnTo>
                    <a:pt x="220" y="75"/>
                  </a:lnTo>
                  <a:lnTo>
                    <a:pt x="221" y="76"/>
                  </a:lnTo>
                  <a:lnTo>
                    <a:pt x="221" y="77"/>
                  </a:lnTo>
                  <a:lnTo>
                    <a:pt x="222" y="79"/>
                  </a:lnTo>
                  <a:lnTo>
                    <a:pt x="222" y="81"/>
                  </a:lnTo>
                  <a:lnTo>
                    <a:pt x="224" y="81"/>
                  </a:lnTo>
                  <a:lnTo>
                    <a:pt x="225" y="81"/>
                  </a:lnTo>
                  <a:lnTo>
                    <a:pt x="226" y="83"/>
                  </a:lnTo>
                  <a:lnTo>
                    <a:pt x="225" y="84"/>
                  </a:lnTo>
                  <a:lnTo>
                    <a:pt x="224" y="86"/>
                  </a:lnTo>
                  <a:lnTo>
                    <a:pt x="225" y="87"/>
                  </a:lnTo>
                  <a:lnTo>
                    <a:pt x="226" y="87"/>
                  </a:lnTo>
                  <a:lnTo>
                    <a:pt x="229" y="87"/>
                  </a:lnTo>
                  <a:lnTo>
                    <a:pt x="231" y="86"/>
                  </a:lnTo>
                  <a:lnTo>
                    <a:pt x="232" y="86"/>
                  </a:lnTo>
                  <a:lnTo>
                    <a:pt x="232" y="88"/>
                  </a:lnTo>
                  <a:lnTo>
                    <a:pt x="232" y="90"/>
                  </a:lnTo>
                  <a:lnTo>
                    <a:pt x="235" y="91"/>
                  </a:lnTo>
                  <a:lnTo>
                    <a:pt x="235" y="92"/>
                  </a:lnTo>
                  <a:lnTo>
                    <a:pt x="235" y="94"/>
                  </a:lnTo>
                  <a:lnTo>
                    <a:pt x="235" y="95"/>
                  </a:lnTo>
                  <a:lnTo>
                    <a:pt x="236" y="97"/>
                  </a:lnTo>
                  <a:lnTo>
                    <a:pt x="237" y="97"/>
                  </a:lnTo>
                  <a:lnTo>
                    <a:pt x="242" y="97"/>
                  </a:lnTo>
                  <a:lnTo>
                    <a:pt x="243" y="98"/>
                  </a:lnTo>
                  <a:lnTo>
                    <a:pt x="244" y="99"/>
                  </a:lnTo>
                  <a:lnTo>
                    <a:pt x="243" y="101"/>
                  </a:lnTo>
                  <a:lnTo>
                    <a:pt x="243" y="102"/>
                  </a:lnTo>
                  <a:lnTo>
                    <a:pt x="243" y="102"/>
                  </a:lnTo>
                  <a:lnTo>
                    <a:pt x="243" y="104"/>
                  </a:lnTo>
                  <a:lnTo>
                    <a:pt x="243" y="105"/>
                  </a:lnTo>
                  <a:lnTo>
                    <a:pt x="243" y="105"/>
                  </a:lnTo>
                  <a:lnTo>
                    <a:pt x="243" y="106"/>
                  </a:lnTo>
                  <a:lnTo>
                    <a:pt x="244" y="108"/>
                  </a:lnTo>
                  <a:lnTo>
                    <a:pt x="246" y="109"/>
                  </a:lnTo>
                  <a:lnTo>
                    <a:pt x="247" y="109"/>
                  </a:lnTo>
                  <a:lnTo>
                    <a:pt x="249" y="109"/>
                  </a:lnTo>
                  <a:lnTo>
                    <a:pt x="250" y="108"/>
                  </a:lnTo>
                  <a:lnTo>
                    <a:pt x="253" y="108"/>
                  </a:lnTo>
                  <a:lnTo>
                    <a:pt x="254" y="109"/>
                  </a:lnTo>
                  <a:lnTo>
                    <a:pt x="257" y="113"/>
                  </a:lnTo>
                  <a:lnTo>
                    <a:pt x="258" y="113"/>
                  </a:lnTo>
                  <a:lnTo>
                    <a:pt x="261" y="115"/>
                  </a:lnTo>
                  <a:lnTo>
                    <a:pt x="262" y="115"/>
                  </a:lnTo>
                  <a:lnTo>
                    <a:pt x="262" y="113"/>
                  </a:lnTo>
                  <a:lnTo>
                    <a:pt x="264" y="112"/>
                  </a:lnTo>
                  <a:lnTo>
                    <a:pt x="264" y="110"/>
                  </a:lnTo>
                  <a:lnTo>
                    <a:pt x="264" y="110"/>
                  </a:lnTo>
                  <a:lnTo>
                    <a:pt x="265" y="109"/>
                  </a:lnTo>
                  <a:lnTo>
                    <a:pt x="267" y="110"/>
                  </a:lnTo>
                  <a:lnTo>
                    <a:pt x="268" y="110"/>
                  </a:lnTo>
                  <a:lnTo>
                    <a:pt x="272" y="109"/>
                  </a:lnTo>
                  <a:lnTo>
                    <a:pt x="276" y="109"/>
                  </a:lnTo>
                  <a:lnTo>
                    <a:pt x="278" y="109"/>
                  </a:lnTo>
                  <a:lnTo>
                    <a:pt x="279" y="108"/>
                  </a:lnTo>
                  <a:lnTo>
                    <a:pt x="280" y="108"/>
                  </a:lnTo>
                  <a:lnTo>
                    <a:pt x="282" y="108"/>
                  </a:lnTo>
                  <a:lnTo>
                    <a:pt x="282" y="109"/>
                  </a:lnTo>
                  <a:lnTo>
                    <a:pt x="282" y="109"/>
                  </a:lnTo>
                  <a:lnTo>
                    <a:pt x="283" y="109"/>
                  </a:lnTo>
                  <a:lnTo>
                    <a:pt x="286" y="110"/>
                  </a:lnTo>
                  <a:lnTo>
                    <a:pt x="287" y="110"/>
                  </a:lnTo>
                  <a:lnTo>
                    <a:pt x="289" y="110"/>
                  </a:lnTo>
                  <a:lnTo>
                    <a:pt x="290" y="110"/>
                  </a:lnTo>
                  <a:lnTo>
                    <a:pt x="290" y="109"/>
                  </a:lnTo>
                  <a:lnTo>
                    <a:pt x="291" y="108"/>
                  </a:lnTo>
                  <a:lnTo>
                    <a:pt x="290" y="108"/>
                  </a:lnTo>
                  <a:lnTo>
                    <a:pt x="290" y="106"/>
                  </a:lnTo>
                  <a:lnTo>
                    <a:pt x="290" y="105"/>
                  </a:lnTo>
                  <a:lnTo>
                    <a:pt x="290" y="105"/>
                  </a:lnTo>
                  <a:lnTo>
                    <a:pt x="291" y="104"/>
                  </a:lnTo>
                  <a:lnTo>
                    <a:pt x="291" y="101"/>
                  </a:lnTo>
                  <a:lnTo>
                    <a:pt x="293" y="99"/>
                  </a:lnTo>
                  <a:lnTo>
                    <a:pt x="293" y="99"/>
                  </a:lnTo>
                  <a:lnTo>
                    <a:pt x="294" y="99"/>
                  </a:lnTo>
                  <a:lnTo>
                    <a:pt x="296" y="99"/>
                  </a:lnTo>
                  <a:lnTo>
                    <a:pt x="296" y="101"/>
                  </a:lnTo>
                  <a:lnTo>
                    <a:pt x="296" y="102"/>
                  </a:lnTo>
                  <a:lnTo>
                    <a:pt x="297" y="104"/>
                  </a:lnTo>
                  <a:lnTo>
                    <a:pt x="300" y="104"/>
                  </a:lnTo>
                  <a:lnTo>
                    <a:pt x="304" y="104"/>
                  </a:lnTo>
                  <a:lnTo>
                    <a:pt x="305" y="104"/>
                  </a:lnTo>
                  <a:lnTo>
                    <a:pt x="305" y="105"/>
                  </a:lnTo>
                  <a:lnTo>
                    <a:pt x="305" y="105"/>
                  </a:lnTo>
                  <a:lnTo>
                    <a:pt x="305" y="108"/>
                  </a:lnTo>
                  <a:lnTo>
                    <a:pt x="305" y="109"/>
                  </a:lnTo>
                  <a:lnTo>
                    <a:pt x="305" y="110"/>
                  </a:lnTo>
                  <a:lnTo>
                    <a:pt x="307" y="112"/>
                  </a:lnTo>
                  <a:lnTo>
                    <a:pt x="308" y="113"/>
                  </a:lnTo>
                  <a:lnTo>
                    <a:pt x="309" y="113"/>
                  </a:lnTo>
                  <a:lnTo>
                    <a:pt x="309" y="116"/>
                  </a:lnTo>
                  <a:lnTo>
                    <a:pt x="309" y="117"/>
                  </a:lnTo>
                  <a:lnTo>
                    <a:pt x="309" y="117"/>
                  </a:lnTo>
                  <a:lnTo>
                    <a:pt x="309" y="117"/>
                  </a:lnTo>
                  <a:lnTo>
                    <a:pt x="311" y="116"/>
                  </a:lnTo>
                  <a:lnTo>
                    <a:pt x="323" y="115"/>
                  </a:lnTo>
                  <a:lnTo>
                    <a:pt x="323" y="115"/>
                  </a:lnTo>
                  <a:lnTo>
                    <a:pt x="326" y="115"/>
                  </a:lnTo>
                  <a:lnTo>
                    <a:pt x="326" y="116"/>
                  </a:lnTo>
                  <a:lnTo>
                    <a:pt x="327" y="116"/>
                  </a:lnTo>
                  <a:lnTo>
                    <a:pt x="329" y="116"/>
                  </a:lnTo>
                  <a:lnTo>
                    <a:pt x="329" y="116"/>
                  </a:lnTo>
                  <a:lnTo>
                    <a:pt x="329" y="115"/>
                  </a:lnTo>
                  <a:lnTo>
                    <a:pt x="329" y="113"/>
                  </a:lnTo>
                  <a:lnTo>
                    <a:pt x="330" y="113"/>
                  </a:lnTo>
                  <a:lnTo>
                    <a:pt x="334" y="116"/>
                  </a:lnTo>
                  <a:lnTo>
                    <a:pt x="336" y="116"/>
                  </a:lnTo>
                  <a:lnTo>
                    <a:pt x="337" y="115"/>
                  </a:lnTo>
                  <a:lnTo>
                    <a:pt x="338" y="113"/>
                  </a:lnTo>
                  <a:lnTo>
                    <a:pt x="340" y="108"/>
                  </a:lnTo>
                  <a:lnTo>
                    <a:pt x="340" y="106"/>
                  </a:lnTo>
                  <a:lnTo>
                    <a:pt x="343" y="105"/>
                  </a:lnTo>
                  <a:lnTo>
                    <a:pt x="344" y="105"/>
                  </a:lnTo>
                  <a:lnTo>
                    <a:pt x="347" y="106"/>
                  </a:lnTo>
                  <a:lnTo>
                    <a:pt x="348" y="108"/>
                  </a:lnTo>
                  <a:lnTo>
                    <a:pt x="351" y="106"/>
                  </a:lnTo>
                  <a:lnTo>
                    <a:pt x="356" y="102"/>
                  </a:lnTo>
                  <a:lnTo>
                    <a:pt x="358" y="102"/>
                  </a:lnTo>
                  <a:lnTo>
                    <a:pt x="361" y="102"/>
                  </a:lnTo>
                  <a:lnTo>
                    <a:pt x="362" y="102"/>
                  </a:lnTo>
                  <a:lnTo>
                    <a:pt x="363" y="102"/>
                  </a:lnTo>
                  <a:lnTo>
                    <a:pt x="365" y="102"/>
                  </a:lnTo>
                  <a:lnTo>
                    <a:pt x="365" y="102"/>
                  </a:lnTo>
                  <a:lnTo>
                    <a:pt x="365" y="104"/>
                  </a:lnTo>
                  <a:lnTo>
                    <a:pt x="365" y="106"/>
                  </a:lnTo>
                  <a:lnTo>
                    <a:pt x="365" y="108"/>
                  </a:lnTo>
                  <a:lnTo>
                    <a:pt x="365" y="109"/>
                  </a:lnTo>
                  <a:lnTo>
                    <a:pt x="365" y="110"/>
                  </a:lnTo>
                  <a:lnTo>
                    <a:pt x="366" y="112"/>
                  </a:lnTo>
                  <a:lnTo>
                    <a:pt x="366" y="115"/>
                  </a:lnTo>
                  <a:lnTo>
                    <a:pt x="366" y="117"/>
                  </a:lnTo>
                  <a:lnTo>
                    <a:pt x="365" y="119"/>
                  </a:lnTo>
                  <a:lnTo>
                    <a:pt x="365" y="120"/>
                  </a:lnTo>
                  <a:lnTo>
                    <a:pt x="365" y="122"/>
                  </a:lnTo>
                  <a:lnTo>
                    <a:pt x="365" y="123"/>
                  </a:lnTo>
                  <a:lnTo>
                    <a:pt x="367" y="124"/>
                  </a:lnTo>
                  <a:lnTo>
                    <a:pt x="367" y="127"/>
                  </a:lnTo>
                  <a:lnTo>
                    <a:pt x="367" y="127"/>
                  </a:lnTo>
                  <a:lnTo>
                    <a:pt x="369" y="128"/>
                  </a:lnTo>
                  <a:lnTo>
                    <a:pt x="373" y="133"/>
                  </a:lnTo>
                  <a:lnTo>
                    <a:pt x="373" y="133"/>
                  </a:lnTo>
                  <a:lnTo>
                    <a:pt x="374" y="135"/>
                  </a:lnTo>
                  <a:lnTo>
                    <a:pt x="377" y="137"/>
                  </a:lnTo>
                  <a:lnTo>
                    <a:pt x="384" y="141"/>
                  </a:lnTo>
                  <a:lnTo>
                    <a:pt x="385" y="141"/>
                  </a:lnTo>
                  <a:lnTo>
                    <a:pt x="388" y="142"/>
                  </a:lnTo>
                  <a:lnTo>
                    <a:pt x="405" y="149"/>
                  </a:lnTo>
                  <a:lnTo>
                    <a:pt x="406" y="148"/>
                  </a:lnTo>
                  <a:lnTo>
                    <a:pt x="408" y="148"/>
                  </a:lnTo>
                  <a:lnTo>
                    <a:pt x="409" y="148"/>
                  </a:lnTo>
                  <a:lnTo>
                    <a:pt x="412" y="148"/>
                  </a:lnTo>
                  <a:lnTo>
                    <a:pt x="412" y="148"/>
                  </a:lnTo>
                  <a:lnTo>
                    <a:pt x="413" y="148"/>
                  </a:lnTo>
                  <a:lnTo>
                    <a:pt x="415" y="146"/>
                  </a:lnTo>
                  <a:lnTo>
                    <a:pt x="417" y="145"/>
                  </a:lnTo>
                  <a:lnTo>
                    <a:pt x="417" y="145"/>
                  </a:lnTo>
                  <a:lnTo>
                    <a:pt x="417" y="144"/>
                  </a:lnTo>
                  <a:lnTo>
                    <a:pt x="419" y="144"/>
                  </a:lnTo>
                  <a:lnTo>
                    <a:pt x="420" y="144"/>
                  </a:lnTo>
                  <a:lnTo>
                    <a:pt x="421" y="144"/>
                  </a:lnTo>
                  <a:lnTo>
                    <a:pt x="423" y="144"/>
                  </a:lnTo>
                  <a:lnTo>
                    <a:pt x="423" y="142"/>
                  </a:lnTo>
                  <a:lnTo>
                    <a:pt x="426" y="140"/>
                  </a:lnTo>
                  <a:lnTo>
                    <a:pt x="427" y="140"/>
                  </a:lnTo>
                  <a:lnTo>
                    <a:pt x="428" y="138"/>
                  </a:lnTo>
                  <a:lnTo>
                    <a:pt x="430" y="138"/>
                  </a:lnTo>
                  <a:lnTo>
                    <a:pt x="431" y="138"/>
                  </a:lnTo>
                  <a:lnTo>
                    <a:pt x="432" y="138"/>
                  </a:lnTo>
                  <a:lnTo>
                    <a:pt x="435" y="137"/>
                  </a:lnTo>
                  <a:lnTo>
                    <a:pt x="442" y="135"/>
                  </a:lnTo>
                  <a:lnTo>
                    <a:pt x="442" y="135"/>
                  </a:lnTo>
                  <a:lnTo>
                    <a:pt x="448" y="138"/>
                  </a:lnTo>
                  <a:lnTo>
                    <a:pt x="449" y="138"/>
                  </a:lnTo>
                  <a:lnTo>
                    <a:pt x="452" y="141"/>
                  </a:lnTo>
                  <a:lnTo>
                    <a:pt x="453" y="142"/>
                  </a:lnTo>
                  <a:lnTo>
                    <a:pt x="456" y="144"/>
                  </a:lnTo>
                  <a:lnTo>
                    <a:pt x="460" y="145"/>
                  </a:lnTo>
                  <a:lnTo>
                    <a:pt x="460" y="146"/>
                  </a:lnTo>
                  <a:lnTo>
                    <a:pt x="462" y="146"/>
                  </a:lnTo>
                  <a:lnTo>
                    <a:pt x="463" y="148"/>
                  </a:lnTo>
                  <a:lnTo>
                    <a:pt x="464" y="149"/>
                  </a:lnTo>
                  <a:lnTo>
                    <a:pt x="464" y="149"/>
                  </a:lnTo>
                  <a:lnTo>
                    <a:pt x="467" y="149"/>
                  </a:lnTo>
                  <a:lnTo>
                    <a:pt x="467" y="149"/>
                  </a:lnTo>
                  <a:lnTo>
                    <a:pt x="468" y="149"/>
                  </a:lnTo>
                  <a:lnTo>
                    <a:pt x="470" y="148"/>
                  </a:lnTo>
                  <a:lnTo>
                    <a:pt x="473" y="149"/>
                  </a:lnTo>
                  <a:lnTo>
                    <a:pt x="474" y="149"/>
                  </a:lnTo>
                  <a:lnTo>
                    <a:pt x="477" y="149"/>
                  </a:lnTo>
                  <a:lnTo>
                    <a:pt x="478" y="151"/>
                  </a:lnTo>
                  <a:lnTo>
                    <a:pt x="478" y="151"/>
                  </a:lnTo>
                  <a:lnTo>
                    <a:pt x="480" y="152"/>
                  </a:lnTo>
                  <a:lnTo>
                    <a:pt x="481" y="157"/>
                  </a:lnTo>
                  <a:lnTo>
                    <a:pt x="481" y="160"/>
                  </a:lnTo>
                  <a:lnTo>
                    <a:pt x="485" y="166"/>
                  </a:lnTo>
                  <a:lnTo>
                    <a:pt x="486" y="169"/>
                  </a:lnTo>
                  <a:lnTo>
                    <a:pt x="488" y="171"/>
                  </a:lnTo>
                  <a:lnTo>
                    <a:pt x="488" y="173"/>
                  </a:lnTo>
                  <a:lnTo>
                    <a:pt x="489" y="175"/>
                  </a:lnTo>
                  <a:lnTo>
                    <a:pt x="489" y="177"/>
                  </a:lnTo>
                  <a:lnTo>
                    <a:pt x="488" y="180"/>
                  </a:lnTo>
                  <a:lnTo>
                    <a:pt x="488" y="181"/>
                  </a:lnTo>
                  <a:lnTo>
                    <a:pt x="488" y="181"/>
                  </a:lnTo>
                  <a:lnTo>
                    <a:pt x="484" y="182"/>
                  </a:lnTo>
                  <a:lnTo>
                    <a:pt x="484" y="182"/>
                  </a:lnTo>
                  <a:lnTo>
                    <a:pt x="482" y="184"/>
                  </a:lnTo>
                  <a:lnTo>
                    <a:pt x="482" y="185"/>
                  </a:lnTo>
                  <a:lnTo>
                    <a:pt x="481" y="185"/>
                  </a:lnTo>
                  <a:lnTo>
                    <a:pt x="481" y="188"/>
                  </a:lnTo>
                  <a:lnTo>
                    <a:pt x="480" y="189"/>
                  </a:lnTo>
                  <a:lnTo>
                    <a:pt x="480" y="191"/>
                  </a:lnTo>
                  <a:lnTo>
                    <a:pt x="481" y="192"/>
                  </a:lnTo>
                  <a:lnTo>
                    <a:pt x="481" y="193"/>
                  </a:lnTo>
                  <a:lnTo>
                    <a:pt x="482" y="196"/>
                  </a:lnTo>
                  <a:lnTo>
                    <a:pt x="485" y="202"/>
                  </a:lnTo>
                  <a:lnTo>
                    <a:pt x="485" y="202"/>
                  </a:lnTo>
                  <a:lnTo>
                    <a:pt x="485" y="204"/>
                  </a:lnTo>
                  <a:lnTo>
                    <a:pt x="485" y="207"/>
                  </a:lnTo>
                  <a:lnTo>
                    <a:pt x="485" y="213"/>
                  </a:lnTo>
                  <a:lnTo>
                    <a:pt x="485" y="213"/>
                  </a:lnTo>
                  <a:lnTo>
                    <a:pt x="485" y="216"/>
                  </a:lnTo>
                  <a:lnTo>
                    <a:pt x="486" y="218"/>
                  </a:lnTo>
                  <a:lnTo>
                    <a:pt x="486" y="218"/>
                  </a:lnTo>
                  <a:lnTo>
                    <a:pt x="486" y="220"/>
                  </a:lnTo>
                  <a:lnTo>
                    <a:pt x="489" y="220"/>
                  </a:lnTo>
                  <a:lnTo>
                    <a:pt x="491" y="218"/>
                  </a:lnTo>
                  <a:lnTo>
                    <a:pt x="492" y="217"/>
                  </a:lnTo>
                  <a:lnTo>
                    <a:pt x="492" y="214"/>
                  </a:lnTo>
                  <a:lnTo>
                    <a:pt x="493" y="213"/>
                  </a:lnTo>
                  <a:lnTo>
                    <a:pt x="495" y="211"/>
                  </a:lnTo>
                  <a:lnTo>
                    <a:pt x="495" y="211"/>
                  </a:lnTo>
                  <a:lnTo>
                    <a:pt x="496" y="211"/>
                  </a:lnTo>
                  <a:lnTo>
                    <a:pt x="498" y="210"/>
                  </a:lnTo>
                  <a:lnTo>
                    <a:pt x="499" y="211"/>
                  </a:lnTo>
                  <a:lnTo>
                    <a:pt x="500" y="211"/>
                  </a:lnTo>
                  <a:lnTo>
                    <a:pt x="500" y="211"/>
                  </a:lnTo>
                  <a:lnTo>
                    <a:pt x="502" y="213"/>
                  </a:lnTo>
                  <a:lnTo>
                    <a:pt x="502" y="216"/>
                  </a:lnTo>
                  <a:lnTo>
                    <a:pt x="503" y="216"/>
                  </a:lnTo>
                  <a:lnTo>
                    <a:pt x="503" y="216"/>
                  </a:lnTo>
                  <a:lnTo>
                    <a:pt x="503" y="217"/>
                  </a:lnTo>
                  <a:lnTo>
                    <a:pt x="504" y="217"/>
                  </a:lnTo>
                  <a:lnTo>
                    <a:pt x="506" y="217"/>
                  </a:lnTo>
                  <a:lnTo>
                    <a:pt x="506" y="217"/>
                  </a:lnTo>
                  <a:lnTo>
                    <a:pt x="509" y="216"/>
                  </a:lnTo>
                  <a:lnTo>
                    <a:pt x="510" y="214"/>
                  </a:lnTo>
                  <a:lnTo>
                    <a:pt x="513" y="213"/>
                  </a:lnTo>
                  <a:lnTo>
                    <a:pt x="514" y="213"/>
                  </a:lnTo>
                  <a:lnTo>
                    <a:pt x="515" y="213"/>
                  </a:lnTo>
                  <a:lnTo>
                    <a:pt x="518" y="213"/>
                  </a:lnTo>
                  <a:lnTo>
                    <a:pt x="522" y="216"/>
                  </a:lnTo>
                  <a:lnTo>
                    <a:pt x="524" y="217"/>
                  </a:lnTo>
                  <a:lnTo>
                    <a:pt x="527" y="218"/>
                  </a:lnTo>
                  <a:lnTo>
                    <a:pt x="528" y="218"/>
                  </a:lnTo>
                  <a:lnTo>
                    <a:pt x="531" y="221"/>
                  </a:lnTo>
                  <a:lnTo>
                    <a:pt x="532" y="221"/>
                  </a:lnTo>
                  <a:lnTo>
                    <a:pt x="533" y="224"/>
                  </a:lnTo>
                  <a:lnTo>
                    <a:pt x="533" y="224"/>
                  </a:lnTo>
                  <a:lnTo>
                    <a:pt x="535" y="225"/>
                  </a:lnTo>
                  <a:lnTo>
                    <a:pt x="535" y="227"/>
                  </a:lnTo>
                  <a:lnTo>
                    <a:pt x="533" y="227"/>
                  </a:lnTo>
                  <a:lnTo>
                    <a:pt x="531" y="227"/>
                  </a:lnTo>
                  <a:lnTo>
                    <a:pt x="531" y="227"/>
                  </a:lnTo>
                  <a:lnTo>
                    <a:pt x="529" y="228"/>
                  </a:lnTo>
                  <a:lnTo>
                    <a:pt x="528" y="229"/>
                  </a:lnTo>
                  <a:lnTo>
                    <a:pt x="528" y="229"/>
                  </a:lnTo>
                  <a:lnTo>
                    <a:pt x="528" y="231"/>
                  </a:lnTo>
                  <a:lnTo>
                    <a:pt x="528" y="234"/>
                  </a:lnTo>
                  <a:lnTo>
                    <a:pt x="528" y="235"/>
                  </a:lnTo>
                  <a:lnTo>
                    <a:pt x="528" y="236"/>
                  </a:lnTo>
                  <a:lnTo>
                    <a:pt x="528" y="238"/>
                  </a:lnTo>
                  <a:lnTo>
                    <a:pt x="527" y="240"/>
                  </a:lnTo>
                  <a:lnTo>
                    <a:pt x="527" y="242"/>
                  </a:lnTo>
                  <a:lnTo>
                    <a:pt x="527" y="243"/>
                  </a:lnTo>
                  <a:lnTo>
                    <a:pt x="528" y="245"/>
                  </a:lnTo>
                  <a:lnTo>
                    <a:pt x="529" y="247"/>
                  </a:lnTo>
                  <a:lnTo>
                    <a:pt x="531" y="247"/>
                  </a:lnTo>
                  <a:lnTo>
                    <a:pt x="532" y="252"/>
                  </a:lnTo>
                  <a:lnTo>
                    <a:pt x="538" y="258"/>
                  </a:lnTo>
                  <a:lnTo>
                    <a:pt x="538" y="260"/>
                  </a:lnTo>
                  <a:lnTo>
                    <a:pt x="538" y="260"/>
                  </a:lnTo>
                  <a:lnTo>
                    <a:pt x="538" y="261"/>
                  </a:lnTo>
                  <a:lnTo>
                    <a:pt x="536" y="264"/>
                  </a:lnTo>
                  <a:lnTo>
                    <a:pt x="536" y="265"/>
                  </a:lnTo>
                  <a:lnTo>
                    <a:pt x="536" y="267"/>
                  </a:lnTo>
                  <a:lnTo>
                    <a:pt x="542" y="271"/>
                  </a:lnTo>
                  <a:lnTo>
                    <a:pt x="543" y="272"/>
                  </a:lnTo>
                  <a:lnTo>
                    <a:pt x="545" y="272"/>
                  </a:lnTo>
                  <a:lnTo>
                    <a:pt x="545" y="274"/>
                  </a:lnTo>
                  <a:lnTo>
                    <a:pt x="546" y="274"/>
                  </a:lnTo>
                  <a:lnTo>
                    <a:pt x="547" y="274"/>
                  </a:lnTo>
                  <a:lnTo>
                    <a:pt x="547" y="274"/>
                  </a:lnTo>
                  <a:lnTo>
                    <a:pt x="547" y="276"/>
                  </a:lnTo>
                  <a:lnTo>
                    <a:pt x="547" y="276"/>
                  </a:lnTo>
                  <a:lnTo>
                    <a:pt x="549" y="283"/>
                  </a:lnTo>
                  <a:lnTo>
                    <a:pt x="553" y="285"/>
                  </a:lnTo>
                  <a:lnTo>
                    <a:pt x="558" y="287"/>
                  </a:lnTo>
                  <a:lnTo>
                    <a:pt x="572" y="282"/>
                  </a:lnTo>
                  <a:lnTo>
                    <a:pt x="575" y="281"/>
                  </a:lnTo>
                  <a:lnTo>
                    <a:pt x="576" y="279"/>
                  </a:lnTo>
                  <a:lnTo>
                    <a:pt x="576" y="279"/>
                  </a:lnTo>
                  <a:lnTo>
                    <a:pt x="578" y="278"/>
                  </a:lnTo>
                  <a:lnTo>
                    <a:pt x="578" y="276"/>
                  </a:lnTo>
                  <a:lnTo>
                    <a:pt x="578" y="275"/>
                  </a:lnTo>
                  <a:lnTo>
                    <a:pt x="578" y="267"/>
                  </a:lnTo>
                  <a:lnTo>
                    <a:pt x="576" y="263"/>
                  </a:lnTo>
                  <a:lnTo>
                    <a:pt x="576" y="263"/>
                  </a:lnTo>
                  <a:lnTo>
                    <a:pt x="576" y="261"/>
                  </a:lnTo>
                  <a:lnTo>
                    <a:pt x="578" y="260"/>
                  </a:lnTo>
                  <a:lnTo>
                    <a:pt x="578" y="257"/>
                  </a:lnTo>
                  <a:lnTo>
                    <a:pt x="578" y="256"/>
                  </a:lnTo>
                  <a:lnTo>
                    <a:pt x="576" y="253"/>
                  </a:lnTo>
                  <a:lnTo>
                    <a:pt x="576" y="252"/>
                  </a:lnTo>
                  <a:lnTo>
                    <a:pt x="576" y="249"/>
                  </a:lnTo>
                  <a:lnTo>
                    <a:pt x="578" y="249"/>
                  </a:lnTo>
                  <a:lnTo>
                    <a:pt x="578" y="249"/>
                  </a:lnTo>
                  <a:lnTo>
                    <a:pt x="580" y="250"/>
                  </a:lnTo>
                  <a:lnTo>
                    <a:pt x="580" y="252"/>
                  </a:lnTo>
                  <a:lnTo>
                    <a:pt x="583" y="252"/>
                  </a:lnTo>
                  <a:lnTo>
                    <a:pt x="585" y="252"/>
                  </a:lnTo>
                  <a:lnTo>
                    <a:pt x="586" y="249"/>
                  </a:lnTo>
                  <a:lnTo>
                    <a:pt x="587" y="247"/>
                  </a:lnTo>
                  <a:lnTo>
                    <a:pt x="589" y="243"/>
                  </a:lnTo>
                  <a:lnTo>
                    <a:pt x="589" y="240"/>
                  </a:lnTo>
                  <a:lnTo>
                    <a:pt x="590" y="239"/>
                  </a:lnTo>
                  <a:lnTo>
                    <a:pt x="592" y="238"/>
                  </a:lnTo>
                  <a:lnTo>
                    <a:pt x="596" y="235"/>
                  </a:lnTo>
                  <a:lnTo>
                    <a:pt x="601" y="232"/>
                  </a:lnTo>
                  <a:lnTo>
                    <a:pt x="605" y="231"/>
                  </a:lnTo>
                  <a:lnTo>
                    <a:pt x="605" y="231"/>
                  </a:lnTo>
                  <a:lnTo>
                    <a:pt x="608" y="234"/>
                  </a:lnTo>
                  <a:lnTo>
                    <a:pt x="610" y="238"/>
                  </a:lnTo>
                  <a:lnTo>
                    <a:pt x="611" y="238"/>
                  </a:lnTo>
                  <a:lnTo>
                    <a:pt x="611" y="240"/>
                  </a:lnTo>
                  <a:lnTo>
                    <a:pt x="612" y="243"/>
                  </a:lnTo>
                  <a:lnTo>
                    <a:pt x="614" y="250"/>
                  </a:lnTo>
                  <a:lnTo>
                    <a:pt x="614" y="254"/>
                  </a:lnTo>
                  <a:lnTo>
                    <a:pt x="611" y="267"/>
                  </a:lnTo>
                  <a:lnTo>
                    <a:pt x="611" y="268"/>
                  </a:lnTo>
                  <a:lnTo>
                    <a:pt x="612" y="272"/>
                  </a:lnTo>
                  <a:lnTo>
                    <a:pt x="612" y="275"/>
                  </a:lnTo>
                  <a:lnTo>
                    <a:pt x="614" y="276"/>
                  </a:lnTo>
                  <a:lnTo>
                    <a:pt x="614" y="276"/>
                  </a:lnTo>
                  <a:lnTo>
                    <a:pt x="615" y="278"/>
                  </a:lnTo>
                  <a:lnTo>
                    <a:pt x="619" y="282"/>
                  </a:lnTo>
                  <a:lnTo>
                    <a:pt x="619" y="282"/>
                  </a:lnTo>
                  <a:lnTo>
                    <a:pt x="619" y="285"/>
                  </a:lnTo>
                  <a:lnTo>
                    <a:pt x="621" y="285"/>
                  </a:lnTo>
                  <a:lnTo>
                    <a:pt x="621" y="289"/>
                  </a:lnTo>
                  <a:lnTo>
                    <a:pt x="622" y="290"/>
                  </a:lnTo>
                  <a:lnTo>
                    <a:pt x="622" y="292"/>
                  </a:lnTo>
                  <a:lnTo>
                    <a:pt x="626" y="299"/>
                  </a:lnTo>
                  <a:lnTo>
                    <a:pt x="629" y="305"/>
                  </a:lnTo>
                  <a:lnTo>
                    <a:pt x="630" y="307"/>
                  </a:lnTo>
                  <a:lnTo>
                    <a:pt x="634" y="310"/>
                  </a:lnTo>
                  <a:lnTo>
                    <a:pt x="634" y="310"/>
                  </a:lnTo>
                  <a:lnTo>
                    <a:pt x="636" y="312"/>
                  </a:lnTo>
                  <a:lnTo>
                    <a:pt x="637" y="314"/>
                  </a:lnTo>
                  <a:lnTo>
                    <a:pt x="637" y="315"/>
                  </a:lnTo>
                  <a:lnTo>
                    <a:pt x="640" y="319"/>
                  </a:lnTo>
                  <a:lnTo>
                    <a:pt x="640" y="321"/>
                  </a:lnTo>
                  <a:lnTo>
                    <a:pt x="641" y="323"/>
                  </a:lnTo>
                  <a:lnTo>
                    <a:pt x="641" y="325"/>
                  </a:lnTo>
                  <a:lnTo>
                    <a:pt x="641" y="329"/>
                  </a:lnTo>
                  <a:lnTo>
                    <a:pt x="641" y="330"/>
                  </a:lnTo>
                  <a:lnTo>
                    <a:pt x="641" y="332"/>
                  </a:lnTo>
                  <a:lnTo>
                    <a:pt x="643" y="333"/>
                  </a:lnTo>
                  <a:lnTo>
                    <a:pt x="647" y="337"/>
                  </a:lnTo>
                  <a:lnTo>
                    <a:pt x="647" y="339"/>
                  </a:lnTo>
                  <a:lnTo>
                    <a:pt x="647" y="340"/>
                  </a:lnTo>
                  <a:lnTo>
                    <a:pt x="650" y="346"/>
                  </a:lnTo>
                  <a:lnTo>
                    <a:pt x="650" y="346"/>
                  </a:lnTo>
                  <a:lnTo>
                    <a:pt x="650" y="348"/>
                  </a:lnTo>
                  <a:lnTo>
                    <a:pt x="651" y="348"/>
                  </a:lnTo>
                  <a:lnTo>
                    <a:pt x="652" y="350"/>
                  </a:lnTo>
                  <a:lnTo>
                    <a:pt x="652" y="350"/>
                  </a:lnTo>
                  <a:lnTo>
                    <a:pt x="654" y="350"/>
                  </a:lnTo>
                  <a:lnTo>
                    <a:pt x="658" y="350"/>
                  </a:lnTo>
                  <a:lnTo>
                    <a:pt x="658" y="350"/>
                  </a:lnTo>
                  <a:lnTo>
                    <a:pt x="659" y="350"/>
                  </a:lnTo>
                  <a:lnTo>
                    <a:pt x="661" y="351"/>
                  </a:lnTo>
                  <a:lnTo>
                    <a:pt x="661" y="351"/>
                  </a:lnTo>
                  <a:lnTo>
                    <a:pt x="662" y="352"/>
                  </a:lnTo>
                  <a:lnTo>
                    <a:pt x="663" y="351"/>
                  </a:lnTo>
                  <a:lnTo>
                    <a:pt x="663" y="351"/>
                  </a:lnTo>
                  <a:lnTo>
                    <a:pt x="677" y="346"/>
                  </a:lnTo>
                  <a:lnTo>
                    <a:pt x="681" y="344"/>
                  </a:lnTo>
                  <a:lnTo>
                    <a:pt x="683" y="343"/>
                  </a:lnTo>
                  <a:lnTo>
                    <a:pt x="684" y="343"/>
                  </a:lnTo>
                  <a:lnTo>
                    <a:pt x="684" y="341"/>
                  </a:lnTo>
                  <a:lnTo>
                    <a:pt x="683" y="340"/>
                  </a:lnTo>
                  <a:lnTo>
                    <a:pt x="683" y="339"/>
                  </a:lnTo>
                  <a:lnTo>
                    <a:pt x="683" y="337"/>
                  </a:lnTo>
                  <a:lnTo>
                    <a:pt x="683" y="334"/>
                  </a:lnTo>
                  <a:lnTo>
                    <a:pt x="681" y="334"/>
                  </a:lnTo>
                  <a:lnTo>
                    <a:pt x="683" y="332"/>
                  </a:lnTo>
                  <a:lnTo>
                    <a:pt x="683" y="330"/>
                  </a:lnTo>
                  <a:lnTo>
                    <a:pt x="683" y="329"/>
                  </a:lnTo>
                  <a:lnTo>
                    <a:pt x="681" y="326"/>
                  </a:lnTo>
                  <a:lnTo>
                    <a:pt x="683" y="325"/>
                  </a:lnTo>
                  <a:lnTo>
                    <a:pt x="683" y="323"/>
                  </a:lnTo>
                  <a:lnTo>
                    <a:pt x="683" y="323"/>
                  </a:lnTo>
                  <a:lnTo>
                    <a:pt x="684" y="322"/>
                  </a:lnTo>
                  <a:lnTo>
                    <a:pt x="686" y="321"/>
                  </a:lnTo>
                  <a:lnTo>
                    <a:pt x="688" y="319"/>
                  </a:lnTo>
                  <a:lnTo>
                    <a:pt x="690" y="318"/>
                  </a:lnTo>
                  <a:lnTo>
                    <a:pt x="694" y="318"/>
                  </a:lnTo>
                  <a:lnTo>
                    <a:pt x="695" y="318"/>
                  </a:lnTo>
                  <a:lnTo>
                    <a:pt x="699" y="314"/>
                  </a:lnTo>
                  <a:lnTo>
                    <a:pt x="705" y="311"/>
                  </a:lnTo>
                  <a:lnTo>
                    <a:pt x="710" y="310"/>
                  </a:lnTo>
                  <a:lnTo>
                    <a:pt x="730" y="310"/>
                  </a:lnTo>
                  <a:lnTo>
                    <a:pt x="733" y="310"/>
                  </a:lnTo>
                  <a:lnTo>
                    <a:pt x="733" y="308"/>
                  </a:lnTo>
                  <a:lnTo>
                    <a:pt x="734" y="308"/>
                  </a:lnTo>
                  <a:lnTo>
                    <a:pt x="734" y="307"/>
                  </a:lnTo>
                  <a:lnTo>
                    <a:pt x="734" y="305"/>
                  </a:lnTo>
                  <a:lnTo>
                    <a:pt x="734" y="304"/>
                  </a:lnTo>
                  <a:lnTo>
                    <a:pt x="734" y="301"/>
                  </a:lnTo>
                  <a:lnTo>
                    <a:pt x="735" y="299"/>
                  </a:lnTo>
                  <a:lnTo>
                    <a:pt x="735" y="299"/>
                  </a:lnTo>
                  <a:lnTo>
                    <a:pt x="735" y="297"/>
                  </a:lnTo>
                  <a:lnTo>
                    <a:pt x="737" y="296"/>
                  </a:lnTo>
                  <a:lnTo>
                    <a:pt x="741" y="293"/>
                  </a:lnTo>
                  <a:lnTo>
                    <a:pt x="742" y="293"/>
                  </a:lnTo>
                  <a:lnTo>
                    <a:pt x="745" y="292"/>
                  </a:lnTo>
                  <a:lnTo>
                    <a:pt x="746" y="292"/>
                  </a:lnTo>
                  <a:lnTo>
                    <a:pt x="748" y="293"/>
                  </a:lnTo>
                  <a:lnTo>
                    <a:pt x="752" y="296"/>
                  </a:lnTo>
                  <a:lnTo>
                    <a:pt x="753" y="297"/>
                  </a:lnTo>
                  <a:lnTo>
                    <a:pt x="753" y="299"/>
                  </a:lnTo>
                  <a:lnTo>
                    <a:pt x="755" y="300"/>
                  </a:lnTo>
                  <a:lnTo>
                    <a:pt x="755" y="308"/>
                  </a:lnTo>
                  <a:lnTo>
                    <a:pt x="755" y="310"/>
                  </a:lnTo>
                  <a:lnTo>
                    <a:pt x="755" y="311"/>
                  </a:lnTo>
                  <a:lnTo>
                    <a:pt x="756" y="312"/>
                  </a:lnTo>
                  <a:lnTo>
                    <a:pt x="756" y="312"/>
                  </a:lnTo>
                  <a:lnTo>
                    <a:pt x="758" y="312"/>
                  </a:lnTo>
                  <a:lnTo>
                    <a:pt x="760" y="314"/>
                  </a:lnTo>
                  <a:lnTo>
                    <a:pt x="762" y="314"/>
                  </a:lnTo>
                  <a:lnTo>
                    <a:pt x="762" y="314"/>
                  </a:lnTo>
                  <a:lnTo>
                    <a:pt x="763" y="312"/>
                  </a:lnTo>
                  <a:lnTo>
                    <a:pt x="763" y="312"/>
                  </a:lnTo>
                  <a:lnTo>
                    <a:pt x="766" y="308"/>
                  </a:lnTo>
                  <a:lnTo>
                    <a:pt x="769" y="305"/>
                  </a:lnTo>
                  <a:lnTo>
                    <a:pt x="771" y="303"/>
                  </a:lnTo>
                  <a:lnTo>
                    <a:pt x="771" y="303"/>
                  </a:lnTo>
                  <a:lnTo>
                    <a:pt x="775" y="301"/>
                  </a:lnTo>
                  <a:lnTo>
                    <a:pt x="777" y="301"/>
                  </a:lnTo>
                  <a:lnTo>
                    <a:pt x="777" y="300"/>
                  </a:lnTo>
                  <a:lnTo>
                    <a:pt x="778" y="299"/>
                  </a:lnTo>
                  <a:lnTo>
                    <a:pt x="778" y="299"/>
                  </a:lnTo>
                  <a:lnTo>
                    <a:pt x="781" y="290"/>
                  </a:lnTo>
                  <a:lnTo>
                    <a:pt x="781" y="289"/>
                  </a:lnTo>
                  <a:lnTo>
                    <a:pt x="782" y="287"/>
                  </a:lnTo>
                  <a:lnTo>
                    <a:pt x="782" y="287"/>
                  </a:lnTo>
                  <a:lnTo>
                    <a:pt x="782" y="287"/>
                  </a:lnTo>
                  <a:lnTo>
                    <a:pt x="784" y="289"/>
                  </a:lnTo>
                  <a:lnTo>
                    <a:pt x="784" y="290"/>
                  </a:lnTo>
                  <a:lnTo>
                    <a:pt x="784" y="292"/>
                  </a:lnTo>
                  <a:lnTo>
                    <a:pt x="784" y="294"/>
                  </a:lnTo>
                  <a:lnTo>
                    <a:pt x="782" y="300"/>
                  </a:lnTo>
                  <a:lnTo>
                    <a:pt x="782" y="301"/>
                  </a:lnTo>
                  <a:lnTo>
                    <a:pt x="782" y="303"/>
                  </a:lnTo>
                  <a:lnTo>
                    <a:pt x="782" y="304"/>
                  </a:lnTo>
                  <a:lnTo>
                    <a:pt x="784" y="305"/>
                  </a:lnTo>
                  <a:lnTo>
                    <a:pt x="784" y="307"/>
                  </a:lnTo>
                  <a:lnTo>
                    <a:pt x="785" y="310"/>
                  </a:lnTo>
                  <a:lnTo>
                    <a:pt x="785" y="311"/>
                  </a:lnTo>
                  <a:lnTo>
                    <a:pt x="785" y="312"/>
                  </a:lnTo>
                  <a:lnTo>
                    <a:pt x="785" y="314"/>
                  </a:lnTo>
                  <a:lnTo>
                    <a:pt x="787" y="315"/>
                  </a:lnTo>
                  <a:lnTo>
                    <a:pt x="785" y="318"/>
                  </a:lnTo>
                  <a:lnTo>
                    <a:pt x="787" y="319"/>
                  </a:lnTo>
                  <a:lnTo>
                    <a:pt x="787" y="321"/>
                  </a:lnTo>
                  <a:lnTo>
                    <a:pt x="788" y="323"/>
                  </a:lnTo>
                  <a:lnTo>
                    <a:pt x="789" y="325"/>
                  </a:lnTo>
                  <a:lnTo>
                    <a:pt x="791" y="326"/>
                  </a:lnTo>
                  <a:lnTo>
                    <a:pt x="791" y="326"/>
                  </a:lnTo>
                  <a:lnTo>
                    <a:pt x="791" y="328"/>
                  </a:lnTo>
                  <a:lnTo>
                    <a:pt x="788" y="332"/>
                  </a:lnTo>
                  <a:lnTo>
                    <a:pt x="788" y="333"/>
                  </a:lnTo>
                  <a:lnTo>
                    <a:pt x="788" y="334"/>
                  </a:lnTo>
                  <a:lnTo>
                    <a:pt x="789" y="334"/>
                  </a:lnTo>
                  <a:lnTo>
                    <a:pt x="791" y="336"/>
                  </a:lnTo>
                  <a:lnTo>
                    <a:pt x="806" y="340"/>
                  </a:lnTo>
                  <a:lnTo>
                    <a:pt x="809" y="343"/>
                  </a:lnTo>
                  <a:lnTo>
                    <a:pt x="809" y="343"/>
                  </a:lnTo>
                  <a:lnTo>
                    <a:pt x="810" y="344"/>
                  </a:lnTo>
                  <a:lnTo>
                    <a:pt x="814" y="347"/>
                  </a:lnTo>
                  <a:lnTo>
                    <a:pt x="816" y="348"/>
                  </a:lnTo>
                  <a:lnTo>
                    <a:pt x="820" y="351"/>
                  </a:lnTo>
                  <a:lnTo>
                    <a:pt x="821" y="351"/>
                  </a:lnTo>
                  <a:lnTo>
                    <a:pt x="825" y="355"/>
                  </a:lnTo>
                  <a:lnTo>
                    <a:pt x="825" y="357"/>
                  </a:lnTo>
                  <a:lnTo>
                    <a:pt x="827" y="358"/>
                  </a:lnTo>
                  <a:lnTo>
                    <a:pt x="827" y="359"/>
                  </a:lnTo>
                  <a:lnTo>
                    <a:pt x="828" y="361"/>
                  </a:lnTo>
                  <a:lnTo>
                    <a:pt x="828" y="362"/>
                  </a:lnTo>
                  <a:lnTo>
                    <a:pt x="829" y="364"/>
                  </a:lnTo>
                  <a:lnTo>
                    <a:pt x="829" y="365"/>
                  </a:lnTo>
                  <a:lnTo>
                    <a:pt x="829" y="365"/>
                  </a:lnTo>
                  <a:lnTo>
                    <a:pt x="831" y="365"/>
                  </a:lnTo>
                  <a:lnTo>
                    <a:pt x="834" y="364"/>
                  </a:lnTo>
                  <a:lnTo>
                    <a:pt x="835" y="364"/>
                  </a:lnTo>
                  <a:lnTo>
                    <a:pt x="835" y="362"/>
                  </a:lnTo>
                  <a:lnTo>
                    <a:pt x="843" y="355"/>
                  </a:lnTo>
                  <a:lnTo>
                    <a:pt x="843" y="355"/>
                  </a:lnTo>
                  <a:lnTo>
                    <a:pt x="845" y="355"/>
                  </a:lnTo>
                  <a:lnTo>
                    <a:pt x="846" y="357"/>
                  </a:lnTo>
                  <a:lnTo>
                    <a:pt x="852" y="364"/>
                  </a:lnTo>
                  <a:lnTo>
                    <a:pt x="853" y="365"/>
                  </a:lnTo>
                  <a:lnTo>
                    <a:pt x="854" y="365"/>
                  </a:lnTo>
                  <a:lnTo>
                    <a:pt x="854" y="365"/>
                  </a:lnTo>
                  <a:lnTo>
                    <a:pt x="857" y="365"/>
                  </a:lnTo>
                  <a:lnTo>
                    <a:pt x="863" y="362"/>
                  </a:lnTo>
                  <a:lnTo>
                    <a:pt x="864" y="361"/>
                  </a:lnTo>
                  <a:lnTo>
                    <a:pt x="865" y="361"/>
                  </a:lnTo>
                  <a:lnTo>
                    <a:pt x="865" y="361"/>
                  </a:lnTo>
                  <a:close/>
                </a:path>
              </a:pathLst>
            </a:custGeom>
            <a:grpFill/>
            <a:ln w="12700">
              <a:solidFill>
                <a:schemeClr val="bg1">
                  <a:lumMod val="7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48" name="Freeform 34">
              <a:extLst>
                <a:ext uri="{FF2B5EF4-FFF2-40B4-BE49-F238E27FC236}">
                  <a16:creationId xmlns:a16="http://schemas.microsoft.com/office/drawing/2014/main" xmlns="" id="{F0C952AE-AE89-44E6-8138-A20161EDC607}"/>
                </a:ext>
              </a:extLst>
            </p:cNvPr>
            <p:cNvSpPr>
              <a:spLocks/>
            </p:cNvSpPr>
            <p:nvPr/>
          </p:nvSpPr>
          <p:spPr bwMode="auto">
            <a:xfrm>
              <a:off x="2224" y="205"/>
              <a:ext cx="2606" cy="2069"/>
            </a:xfrm>
            <a:custGeom>
              <a:avLst/>
              <a:gdLst>
                <a:gd name="T0" fmla="*/ 2202 w 2606"/>
                <a:gd name="T1" fmla="*/ 135 h 2069"/>
                <a:gd name="T2" fmla="*/ 2310 w 2606"/>
                <a:gd name="T3" fmla="*/ 169 h 2069"/>
                <a:gd name="T4" fmla="*/ 2347 w 2606"/>
                <a:gd name="T5" fmla="*/ 297 h 2069"/>
                <a:gd name="T6" fmla="*/ 2460 w 2606"/>
                <a:gd name="T7" fmla="*/ 292 h 2069"/>
                <a:gd name="T8" fmla="*/ 2574 w 2606"/>
                <a:gd name="T9" fmla="*/ 303 h 2069"/>
                <a:gd name="T10" fmla="*/ 2592 w 2606"/>
                <a:gd name="T11" fmla="*/ 364 h 2069"/>
                <a:gd name="T12" fmla="*/ 2550 w 2606"/>
                <a:gd name="T13" fmla="*/ 449 h 2069"/>
                <a:gd name="T14" fmla="*/ 2528 w 2606"/>
                <a:gd name="T15" fmla="*/ 507 h 2069"/>
                <a:gd name="T16" fmla="*/ 2531 w 2606"/>
                <a:gd name="T17" fmla="*/ 592 h 2069"/>
                <a:gd name="T18" fmla="*/ 2469 w 2606"/>
                <a:gd name="T19" fmla="*/ 694 h 2069"/>
                <a:gd name="T20" fmla="*/ 2448 w 2606"/>
                <a:gd name="T21" fmla="*/ 694 h 2069"/>
                <a:gd name="T22" fmla="*/ 2352 w 2606"/>
                <a:gd name="T23" fmla="*/ 918 h 2069"/>
                <a:gd name="T24" fmla="*/ 2330 w 2606"/>
                <a:gd name="T25" fmla="*/ 947 h 2069"/>
                <a:gd name="T26" fmla="*/ 2286 w 2606"/>
                <a:gd name="T27" fmla="*/ 1049 h 2069"/>
                <a:gd name="T28" fmla="*/ 2222 w 2606"/>
                <a:gd name="T29" fmla="*/ 1033 h 2069"/>
                <a:gd name="T30" fmla="*/ 2251 w 2606"/>
                <a:gd name="T31" fmla="*/ 1096 h 2069"/>
                <a:gd name="T32" fmla="*/ 2263 w 2606"/>
                <a:gd name="T33" fmla="*/ 1249 h 2069"/>
                <a:gd name="T34" fmla="*/ 2364 w 2606"/>
                <a:gd name="T35" fmla="*/ 1267 h 2069"/>
                <a:gd name="T36" fmla="*/ 2377 w 2606"/>
                <a:gd name="T37" fmla="*/ 1355 h 2069"/>
                <a:gd name="T38" fmla="*/ 2321 w 2606"/>
                <a:gd name="T39" fmla="*/ 1435 h 2069"/>
                <a:gd name="T40" fmla="*/ 2217 w 2606"/>
                <a:gd name="T41" fmla="*/ 1470 h 2069"/>
                <a:gd name="T42" fmla="*/ 2101 w 2606"/>
                <a:gd name="T43" fmla="*/ 1522 h 2069"/>
                <a:gd name="T44" fmla="*/ 2044 w 2606"/>
                <a:gd name="T45" fmla="*/ 1507 h 2069"/>
                <a:gd name="T46" fmla="*/ 1993 w 2606"/>
                <a:gd name="T47" fmla="*/ 1506 h 2069"/>
                <a:gd name="T48" fmla="*/ 2001 w 2606"/>
                <a:gd name="T49" fmla="*/ 1603 h 2069"/>
                <a:gd name="T50" fmla="*/ 1897 w 2606"/>
                <a:gd name="T51" fmla="*/ 1568 h 2069"/>
                <a:gd name="T52" fmla="*/ 1891 w 2606"/>
                <a:gd name="T53" fmla="*/ 1522 h 2069"/>
                <a:gd name="T54" fmla="*/ 1842 w 2606"/>
                <a:gd name="T55" fmla="*/ 1460 h 2069"/>
                <a:gd name="T56" fmla="*/ 1779 w 2606"/>
                <a:gd name="T57" fmla="*/ 1520 h 2069"/>
                <a:gd name="T58" fmla="*/ 1689 w 2606"/>
                <a:gd name="T59" fmla="*/ 1535 h 2069"/>
                <a:gd name="T60" fmla="*/ 1600 w 2606"/>
                <a:gd name="T61" fmla="*/ 1539 h 2069"/>
                <a:gd name="T62" fmla="*/ 1514 w 2606"/>
                <a:gd name="T63" fmla="*/ 1594 h 2069"/>
                <a:gd name="T64" fmla="*/ 1520 w 2606"/>
                <a:gd name="T65" fmla="*/ 1658 h 2069"/>
                <a:gd name="T66" fmla="*/ 1451 w 2606"/>
                <a:gd name="T67" fmla="*/ 1720 h 2069"/>
                <a:gd name="T68" fmla="*/ 1337 w 2606"/>
                <a:gd name="T69" fmla="*/ 1787 h 2069"/>
                <a:gd name="T70" fmla="*/ 1257 w 2606"/>
                <a:gd name="T71" fmla="*/ 1822 h 2069"/>
                <a:gd name="T72" fmla="*/ 1192 w 2606"/>
                <a:gd name="T73" fmla="*/ 1846 h 2069"/>
                <a:gd name="T74" fmla="*/ 1116 w 2606"/>
                <a:gd name="T75" fmla="*/ 1907 h 2069"/>
                <a:gd name="T76" fmla="*/ 1061 w 2606"/>
                <a:gd name="T77" fmla="*/ 2009 h 2069"/>
                <a:gd name="T78" fmla="*/ 922 w 2606"/>
                <a:gd name="T79" fmla="*/ 2005 h 2069"/>
                <a:gd name="T80" fmla="*/ 852 w 2606"/>
                <a:gd name="T81" fmla="*/ 1842 h 2069"/>
                <a:gd name="T82" fmla="*/ 780 w 2606"/>
                <a:gd name="T83" fmla="*/ 1954 h 2069"/>
                <a:gd name="T84" fmla="*/ 709 w 2606"/>
                <a:gd name="T85" fmla="*/ 2042 h 2069"/>
                <a:gd name="T86" fmla="*/ 566 w 2606"/>
                <a:gd name="T87" fmla="*/ 1951 h 2069"/>
                <a:gd name="T88" fmla="*/ 470 w 2606"/>
                <a:gd name="T89" fmla="*/ 1856 h 2069"/>
                <a:gd name="T90" fmla="*/ 362 w 2606"/>
                <a:gd name="T91" fmla="*/ 1882 h 2069"/>
                <a:gd name="T92" fmla="*/ 232 w 2606"/>
                <a:gd name="T93" fmla="*/ 1782 h 2069"/>
                <a:gd name="T94" fmla="*/ 94 w 2606"/>
                <a:gd name="T95" fmla="*/ 1655 h 2069"/>
                <a:gd name="T96" fmla="*/ 730 w 2606"/>
                <a:gd name="T97" fmla="*/ 1557 h 2069"/>
                <a:gd name="T98" fmla="*/ 1278 w 2606"/>
                <a:gd name="T99" fmla="*/ 1351 h 2069"/>
                <a:gd name="T100" fmla="*/ 1332 w 2606"/>
                <a:gd name="T101" fmla="*/ 1143 h 2069"/>
                <a:gd name="T102" fmla="*/ 1665 w 2606"/>
                <a:gd name="T103" fmla="*/ 1096 h 2069"/>
                <a:gd name="T104" fmla="*/ 1852 w 2606"/>
                <a:gd name="T105" fmla="*/ 958 h 2069"/>
                <a:gd name="T106" fmla="*/ 2025 w 2606"/>
                <a:gd name="T107" fmla="*/ 944 h 2069"/>
                <a:gd name="T108" fmla="*/ 2026 w 2606"/>
                <a:gd name="T109" fmla="*/ 864 h 2069"/>
                <a:gd name="T110" fmla="*/ 1792 w 2606"/>
                <a:gd name="T111" fmla="*/ 784 h 2069"/>
                <a:gd name="T112" fmla="*/ 1879 w 2606"/>
                <a:gd name="T113" fmla="*/ 541 h 2069"/>
                <a:gd name="T114" fmla="*/ 2000 w 2606"/>
                <a:gd name="T115" fmla="*/ 456 h 2069"/>
                <a:gd name="T116" fmla="*/ 2003 w 2606"/>
                <a:gd name="T117" fmla="*/ 394 h 2069"/>
                <a:gd name="T118" fmla="*/ 2050 w 2606"/>
                <a:gd name="T119" fmla="*/ 286 h 2069"/>
                <a:gd name="T120" fmla="*/ 2123 w 2606"/>
                <a:gd name="T121" fmla="*/ 188 h 2069"/>
                <a:gd name="T122" fmla="*/ 2092 w 2606"/>
                <a:gd name="T123" fmla="*/ 106 h 2069"/>
                <a:gd name="T124" fmla="*/ 2180 w 2606"/>
                <a:gd name="T125" fmla="*/ 0 h 20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606" h="2069">
                  <a:moveTo>
                    <a:pt x="2186" y="1"/>
                  </a:moveTo>
                  <a:lnTo>
                    <a:pt x="2188" y="3"/>
                  </a:lnTo>
                  <a:lnTo>
                    <a:pt x="2189" y="4"/>
                  </a:lnTo>
                  <a:lnTo>
                    <a:pt x="2191" y="5"/>
                  </a:lnTo>
                  <a:lnTo>
                    <a:pt x="2195" y="8"/>
                  </a:lnTo>
                  <a:lnTo>
                    <a:pt x="2202" y="11"/>
                  </a:lnTo>
                  <a:lnTo>
                    <a:pt x="2204" y="12"/>
                  </a:lnTo>
                  <a:lnTo>
                    <a:pt x="2206" y="14"/>
                  </a:lnTo>
                  <a:lnTo>
                    <a:pt x="2207" y="15"/>
                  </a:lnTo>
                  <a:lnTo>
                    <a:pt x="2209" y="18"/>
                  </a:lnTo>
                  <a:lnTo>
                    <a:pt x="2209" y="18"/>
                  </a:lnTo>
                  <a:lnTo>
                    <a:pt x="2210" y="25"/>
                  </a:lnTo>
                  <a:lnTo>
                    <a:pt x="2210" y="28"/>
                  </a:lnTo>
                  <a:lnTo>
                    <a:pt x="2211" y="29"/>
                  </a:lnTo>
                  <a:lnTo>
                    <a:pt x="2211" y="29"/>
                  </a:lnTo>
                  <a:lnTo>
                    <a:pt x="2217" y="32"/>
                  </a:lnTo>
                  <a:lnTo>
                    <a:pt x="2217" y="32"/>
                  </a:lnTo>
                  <a:lnTo>
                    <a:pt x="2218" y="33"/>
                  </a:lnTo>
                  <a:lnTo>
                    <a:pt x="2218" y="34"/>
                  </a:lnTo>
                  <a:lnTo>
                    <a:pt x="2218" y="36"/>
                  </a:lnTo>
                  <a:lnTo>
                    <a:pt x="2220" y="37"/>
                  </a:lnTo>
                  <a:lnTo>
                    <a:pt x="2220" y="39"/>
                  </a:lnTo>
                  <a:lnTo>
                    <a:pt x="2220" y="41"/>
                  </a:lnTo>
                  <a:lnTo>
                    <a:pt x="2221" y="43"/>
                  </a:lnTo>
                  <a:lnTo>
                    <a:pt x="2221" y="44"/>
                  </a:lnTo>
                  <a:lnTo>
                    <a:pt x="2222" y="46"/>
                  </a:lnTo>
                  <a:lnTo>
                    <a:pt x="2221" y="47"/>
                  </a:lnTo>
                  <a:lnTo>
                    <a:pt x="2221" y="48"/>
                  </a:lnTo>
                  <a:lnTo>
                    <a:pt x="2220" y="50"/>
                  </a:lnTo>
                  <a:lnTo>
                    <a:pt x="2220" y="51"/>
                  </a:lnTo>
                  <a:lnTo>
                    <a:pt x="2217" y="54"/>
                  </a:lnTo>
                  <a:lnTo>
                    <a:pt x="2216" y="54"/>
                  </a:lnTo>
                  <a:lnTo>
                    <a:pt x="2216" y="55"/>
                  </a:lnTo>
                  <a:lnTo>
                    <a:pt x="2214" y="58"/>
                  </a:lnTo>
                  <a:lnTo>
                    <a:pt x="2213" y="61"/>
                  </a:lnTo>
                  <a:lnTo>
                    <a:pt x="2211" y="62"/>
                  </a:lnTo>
                  <a:lnTo>
                    <a:pt x="2195" y="83"/>
                  </a:lnTo>
                  <a:lnTo>
                    <a:pt x="2164" y="109"/>
                  </a:lnTo>
                  <a:lnTo>
                    <a:pt x="2164" y="109"/>
                  </a:lnTo>
                  <a:lnTo>
                    <a:pt x="2164" y="110"/>
                  </a:lnTo>
                  <a:lnTo>
                    <a:pt x="2164" y="112"/>
                  </a:lnTo>
                  <a:lnTo>
                    <a:pt x="2164" y="112"/>
                  </a:lnTo>
                  <a:lnTo>
                    <a:pt x="2166" y="112"/>
                  </a:lnTo>
                  <a:lnTo>
                    <a:pt x="2167" y="113"/>
                  </a:lnTo>
                  <a:lnTo>
                    <a:pt x="2178" y="119"/>
                  </a:lnTo>
                  <a:lnTo>
                    <a:pt x="2185" y="123"/>
                  </a:lnTo>
                  <a:lnTo>
                    <a:pt x="2186" y="126"/>
                  </a:lnTo>
                  <a:lnTo>
                    <a:pt x="2188" y="126"/>
                  </a:lnTo>
                  <a:lnTo>
                    <a:pt x="2192" y="130"/>
                  </a:lnTo>
                  <a:lnTo>
                    <a:pt x="2193" y="131"/>
                  </a:lnTo>
                  <a:lnTo>
                    <a:pt x="2202" y="135"/>
                  </a:lnTo>
                  <a:lnTo>
                    <a:pt x="2211" y="140"/>
                  </a:lnTo>
                  <a:lnTo>
                    <a:pt x="2213" y="141"/>
                  </a:lnTo>
                  <a:lnTo>
                    <a:pt x="2214" y="142"/>
                  </a:lnTo>
                  <a:lnTo>
                    <a:pt x="2216" y="144"/>
                  </a:lnTo>
                  <a:lnTo>
                    <a:pt x="2217" y="145"/>
                  </a:lnTo>
                  <a:lnTo>
                    <a:pt x="2220" y="151"/>
                  </a:lnTo>
                  <a:lnTo>
                    <a:pt x="2222" y="155"/>
                  </a:lnTo>
                  <a:lnTo>
                    <a:pt x="2222" y="156"/>
                  </a:lnTo>
                  <a:lnTo>
                    <a:pt x="2224" y="156"/>
                  </a:lnTo>
                  <a:lnTo>
                    <a:pt x="2225" y="158"/>
                  </a:lnTo>
                  <a:lnTo>
                    <a:pt x="2228" y="159"/>
                  </a:lnTo>
                  <a:lnTo>
                    <a:pt x="2232" y="159"/>
                  </a:lnTo>
                  <a:lnTo>
                    <a:pt x="2236" y="158"/>
                  </a:lnTo>
                  <a:lnTo>
                    <a:pt x="2239" y="156"/>
                  </a:lnTo>
                  <a:lnTo>
                    <a:pt x="2242" y="155"/>
                  </a:lnTo>
                  <a:lnTo>
                    <a:pt x="2242" y="155"/>
                  </a:lnTo>
                  <a:lnTo>
                    <a:pt x="2243" y="153"/>
                  </a:lnTo>
                  <a:lnTo>
                    <a:pt x="2249" y="144"/>
                  </a:lnTo>
                  <a:lnTo>
                    <a:pt x="2251" y="135"/>
                  </a:lnTo>
                  <a:lnTo>
                    <a:pt x="2251" y="135"/>
                  </a:lnTo>
                  <a:lnTo>
                    <a:pt x="2254" y="128"/>
                  </a:lnTo>
                  <a:lnTo>
                    <a:pt x="2256" y="126"/>
                  </a:lnTo>
                  <a:lnTo>
                    <a:pt x="2256" y="126"/>
                  </a:lnTo>
                  <a:lnTo>
                    <a:pt x="2257" y="124"/>
                  </a:lnTo>
                  <a:lnTo>
                    <a:pt x="2258" y="124"/>
                  </a:lnTo>
                  <a:lnTo>
                    <a:pt x="2258" y="124"/>
                  </a:lnTo>
                  <a:lnTo>
                    <a:pt x="2269" y="130"/>
                  </a:lnTo>
                  <a:lnTo>
                    <a:pt x="2271" y="131"/>
                  </a:lnTo>
                  <a:lnTo>
                    <a:pt x="2272" y="131"/>
                  </a:lnTo>
                  <a:lnTo>
                    <a:pt x="2272" y="133"/>
                  </a:lnTo>
                  <a:lnTo>
                    <a:pt x="2272" y="135"/>
                  </a:lnTo>
                  <a:lnTo>
                    <a:pt x="2274" y="137"/>
                  </a:lnTo>
                  <a:lnTo>
                    <a:pt x="2274" y="138"/>
                  </a:lnTo>
                  <a:lnTo>
                    <a:pt x="2275" y="141"/>
                  </a:lnTo>
                  <a:lnTo>
                    <a:pt x="2281" y="145"/>
                  </a:lnTo>
                  <a:lnTo>
                    <a:pt x="2281" y="145"/>
                  </a:lnTo>
                  <a:lnTo>
                    <a:pt x="2282" y="149"/>
                  </a:lnTo>
                  <a:lnTo>
                    <a:pt x="2283" y="152"/>
                  </a:lnTo>
                  <a:lnTo>
                    <a:pt x="2283" y="153"/>
                  </a:lnTo>
                  <a:lnTo>
                    <a:pt x="2285" y="155"/>
                  </a:lnTo>
                  <a:lnTo>
                    <a:pt x="2286" y="156"/>
                  </a:lnTo>
                  <a:lnTo>
                    <a:pt x="2292" y="158"/>
                  </a:lnTo>
                  <a:lnTo>
                    <a:pt x="2305" y="160"/>
                  </a:lnTo>
                  <a:lnTo>
                    <a:pt x="2307" y="160"/>
                  </a:lnTo>
                  <a:lnTo>
                    <a:pt x="2308" y="162"/>
                  </a:lnTo>
                  <a:lnTo>
                    <a:pt x="2308" y="163"/>
                  </a:lnTo>
                  <a:lnTo>
                    <a:pt x="2310" y="164"/>
                  </a:lnTo>
                  <a:lnTo>
                    <a:pt x="2310" y="164"/>
                  </a:lnTo>
                  <a:lnTo>
                    <a:pt x="2310" y="166"/>
                  </a:lnTo>
                  <a:lnTo>
                    <a:pt x="2310" y="167"/>
                  </a:lnTo>
                  <a:lnTo>
                    <a:pt x="2310" y="169"/>
                  </a:lnTo>
                  <a:lnTo>
                    <a:pt x="2308" y="170"/>
                  </a:lnTo>
                  <a:lnTo>
                    <a:pt x="2308" y="171"/>
                  </a:lnTo>
                  <a:lnTo>
                    <a:pt x="2305" y="173"/>
                  </a:lnTo>
                  <a:lnTo>
                    <a:pt x="2305" y="174"/>
                  </a:lnTo>
                  <a:lnTo>
                    <a:pt x="2303" y="175"/>
                  </a:lnTo>
                  <a:lnTo>
                    <a:pt x="2300" y="175"/>
                  </a:lnTo>
                  <a:lnTo>
                    <a:pt x="2299" y="177"/>
                  </a:lnTo>
                  <a:lnTo>
                    <a:pt x="2297" y="177"/>
                  </a:lnTo>
                  <a:lnTo>
                    <a:pt x="2297" y="178"/>
                  </a:lnTo>
                  <a:lnTo>
                    <a:pt x="2297" y="178"/>
                  </a:lnTo>
                  <a:lnTo>
                    <a:pt x="2297" y="180"/>
                  </a:lnTo>
                  <a:lnTo>
                    <a:pt x="2297" y="181"/>
                  </a:lnTo>
                  <a:lnTo>
                    <a:pt x="2297" y="184"/>
                  </a:lnTo>
                  <a:lnTo>
                    <a:pt x="2308" y="220"/>
                  </a:lnTo>
                  <a:lnTo>
                    <a:pt x="2308" y="223"/>
                  </a:lnTo>
                  <a:lnTo>
                    <a:pt x="2308" y="224"/>
                  </a:lnTo>
                  <a:lnTo>
                    <a:pt x="2308" y="225"/>
                  </a:lnTo>
                  <a:lnTo>
                    <a:pt x="2308" y="227"/>
                  </a:lnTo>
                  <a:lnTo>
                    <a:pt x="2308" y="228"/>
                  </a:lnTo>
                  <a:lnTo>
                    <a:pt x="2307" y="228"/>
                  </a:lnTo>
                  <a:lnTo>
                    <a:pt x="2305" y="232"/>
                  </a:lnTo>
                  <a:lnTo>
                    <a:pt x="2304" y="234"/>
                  </a:lnTo>
                  <a:lnTo>
                    <a:pt x="2304" y="235"/>
                  </a:lnTo>
                  <a:lnTo>
                    <a:pt x="2303" y="236"/>
                  </a:lnTo>
                  <a:lnTo>
                    <a:pt x="2303" y="238"/>
                  </a:lnTo>
                  <a:lnTo>
                    <a:pt x="2304" y="239"/>
                  </a:lnTo>
                  <a:lnTo>
                    <a:pt x="2304" y="240"/>
                  </a:lnTo>
                  <a:lnTo>
                    <a:pt x="2315" y="260"/>
                  </a:lnTo>
                  <a:lnTo>
                    <a:pt x="2315" y="261"/>
                  </a:lnTo>
                  <a:lnTo>
                    <a:pt x="2315" y="263"/>
                  </a:lnTo>
                  <a:lnTo>
                    <a:pt x="2315" y="265"/>
                  </a:lnTo>
                  <a:lnTo>
                    <a:pt x="2315" y="267"/>
                  </a:lnTo>
                  <a:lnTo>
                    <a:pt x="2315" y="268"/>
                  </a:lnTo>
                  <a:lnTo>
                    <a:pt x="2316" y="270"/>
                  </a:lnTo>
                  <a:lnTo>
                    <a:pt x="2316" y="272"/>
                  </a:lnTo>
                  <a:lnTo>
                    <a:pt x="2319" y="278"/>
                  </a:lnTo>
                  <a:lnTo>
                    <a:pt x="2326" y="286"/>
                  </a:lnTo>
                  <a:lnTo>
                    <a:pt x="2328" y="287"/>
                  </a:lnTo>
                  <a:lnTo>
                    <a:pt x="2330" y="290"/>
                  </a:lnTo>
                  <a:lnTo>
                    <a:pt x="2332" y="292"/>
                  </a:lnTo>
                  <a:lnTo>
                    <a:pt x="2336" y="294"/>
                  </a:lnTo>
                  <a:lnTo>
                    <a:pt x="2339" y="297"/>
                  </a:lnTo>
                  <a:lnTo>
                    <a:pt x="2339" y="297"/>
                  </a:lnTo>
                  <a:lnTo>
                    <a:pt x="2340" y="297"/>
                  </a:lnTo>
                  <a:lnTo>
                    <a:pt x="2341" y="297"/>
                  </a:lnTo>
                  <a:lnTo>
                    <a:pt x="2343" y="297"/>
                  </a:lnTo>
                  <a:lnTo>
                    <a:pt x="2344" y="297"/>
                  </a:lnTo>
                  <a:lnTo>
                    <a:pt x="2344" y="296"/>
                  </a:lnTo>
                  <a:lnTo>
                    <a:pt x="2346" y="296"/>
                  </a:lnTo>
                  <a:lnTo>
                    <a:pt x="2346" y="297"/>
                  </a:lnTo>
                  <a:lnTo>
                    <a:pt x="2347" y="297"/>
                  </a:lnTo>
                  <a:lnTo>
                    <a:pt x="2347" y="297"/>
                  </a:lnTo>
                  <a:lnTo>
                    <a:pt x="2348" y="300"/>
                  </a:lnTo>
                  <a:lnTo>
                    <a:pt x="2350" y="301"/>
                  </a:lnTo>
                  <a:lnTo>
                    <a:pt x="2351" y="303"/>
                  </a:lnTo>
                  <a:lnTo>
                    <a:pt x="2352" y="303"/>
                  </a:lnTo>
                  <a:lnTo>
                    <a:pt x="2354" y="303"/>
                  </a:lnTo>
                  <a:lnTo>
                    <a:pt x="2355" y="304"/>
                  </a:lnTo>
                  <a:lnTo>
                    <a:pt x="2364" y="304"/>
                  </a:lnTo>
                  <a:lnTo>
                    <a:pt x="2369" y="303"/>
                  </a:lnTo>
                  <a:lnTo>
                    <a:pt x="2370" y="303"/>
                  </a:lnTo>
                  <a:lnTo>
                    <a:pt x="2372" y="303"/>
                  </a:lnTo>
                  <a:lnTo>
                    <a:pt x="2375" y="304"/>
                  </a:lnTo>
                  <a:lnTo>
                    <a:pt x="2375" y="305"/>
                  </a:lnTo>
                  <a:lnTo>
                    <a:pt x="2376" y="305"/>
                  </a:lnTo>
                  <a:lnTo>
                    <a:pt x="2380" y="311"/>
                  </a:lnTo>
                  <a:lnTo>
                    <a:pt x="2380" y="312"/>
                  </a:lnTo>
                  <a:lnTo>
                    <a:pt x="2381" y="312"/>
                  </a:lnTo>
                  <a:lnTo>
                    <a:pt x="2383" y="314"/>
                  </a:lnTo>
                  <a:lnTo>
                    <a:pt x="2386" y="314"/>
                  </a:lnTo>
                  <a:lnTo>
                    <a:pt x="2390" y="314"/>
                  </a:lnTo>
                  <a:lnTo>
                    <a:pt x="2398" y="311"/>
                  </a:lnTo>
                  <a:lnTo>
                    <a:pt x="2399" y="310"/>
                  </a:lnTo>
                  <a:lnTo>
                    <a:pt x="2401" y="310"/>
                  </a:lnTo>
                  <a:lnTo>
                    <a:pt x="2401" y="308"/>
                  </a:lnTo>
                  <a:lnTo>
                    <a:pt x="2402" y="308"/>
                  </a:lnTo>
                  <a:lnTo>
                    <a:pt x="2402" y="305"/>
                  </a:lnTo>
                  <a:lnTo>
                    <a:pt x="2402" y="303"/>
                  </a:lnTo>
                  <a:lnTo>
                    <a:pt x="2402" y="301"/>
                  </a:lnTo>
                  <a:lnTo>
                    <a:pt x="2402" y="300"/>
                  </a:lnTo>
                  <a:lnTo>
                    <a:pt x="2404" y="299"/>
                  </a:lnTo>
                  <a:lnTo>
                    <a:pt x="2405" y="299"/>
                  </a:lnTo>
                  <a:lnTo>
                    <a:pt x="2405" y="297"/>
                  </a:lnTo>
                  <a:lnTo>
                    <a:pt x="2406" y="297"/>
                  </a:lnTo>
                  <a:lnTo>
                    <a:pt x="2408" y="297"/>
                  </a:lnTo>
                  <a:lnTo>
                    <a:pt x="2420" y="299"/>
                  </a:lnTo>
                  <a:lnTo>
                    <a:pt x="2435" y="294"/>
                  </a:lnTo>
                  <a:lnTo>
                    <a:pt x="2435" y="294"/>
                  </a:lnTo>
                  <a:lnTo>
                    <a:pt x="2437" y="296"/>
                  </a:lnTo>
                  <a:lnTo>
                    <a:pt x="2441" y="297"/>
                  </a:lnTo>
                  <a:lnTo>
                    <a:pt x="2444" y="300"/>
                  </a:lnTo>
                  <a:lnTo>
                    <a:pt x="2446" y="301"/>
                  </a:lnTo>
                  <a:lnTo>
                    <a:pt x="2448" y="303"/>
                  </a:lnTo>
                  <a:lnTo>
                    <a:pt x="2452" y="303"/>
                  </a:lnTo>
                  <a:lnTo>
                    <a:pt x="2453" y="301"/>
                  </a:lnTo>
                  <a:lnTo>
                    <a:pt x="2456" y="300"/>
                  </a:lnTo>
                  <a:lnTo>
                    <a:pt x="2459" y="300"/>
                  </a:lnTo>
                  <a:lnTo>
                    <a:pt x="2459" y="299"/>
                  </a:lnTo>
                  <a:lnTo>
                    <a:pt x="2460" y="297"/>
                  </a:lnTo>
                  <a:lnTo>
                    <a:pt x="2460" y="294"/>
                  </a:lnTo>
                  <a:lnTo>
                    <a:pt x="2460" y="293"/>
                  </a:lnTo>
                  <a:lnTo>
                    <a:pt x="2460" y="292"/>
                  </a:lnTo>
                  <a:lnTo>
                    <a:pt x="2462" y="290"/>
                  </a:lnTo>
                  <a:lnTo>
                    <a:pt x="2463" y="290"/>
                  </a:lnTo>
                  <a:lnTo>
                    <a:pt x="2466" y="290"/>
                  </a:lnTo>
                  <a:lnTo>
                    <a:pt x="2480" y="294"/>
                  </a:lnTo>
                  <a:lnTo>
                    <a:pt x="2489" y="289"/>
                  </a:lnTo>
                  <a:lnTo>
                    <a:pt x="2494" y="289"/>
                  </a:lnTo>
                  <a:lnTo>
                    <a:pt x="2495" y="289"/>
                  </a:lnTo>
                  <a:lnTo>
                    <a:pt x="2496" y="287"/>
                  </a:lnTo>
                  <a:lnTo>
                    <a:pt x="2496" y="285"/>
                  </a:lnTo>
                  <a:lnTo>
                    <a:pt x="2498" y="283"/>
                  </a:lnTo>
                  <a:lnTo>
                    <a:pt x="2499" y="282"/>
                  </a:lnTo>
                  <a:lnTo>
                    <a:pt x="2499" y="282"/>
                  </a:lnTo>
                  <a:lnTo>
                    <a:pt x="2505" y="279"/>
                  </a:lnTo>
                  <a:lnTo>
                    <a:pt x="2505" y="278"/>
                  </a:lnTo>
                  <a:lnTo>
                    <a:pt x="2505" y="278"/>
                  </a:lnTo>
                  <a:lnTo>
                    <a:pt x="2505" y="276"/>
                  </a:lnTo>
                  <a:lnTo>
                    <a:pt x="2506" y="275"/>
                  </a:lnTo>
                  <a:lnTo>
                    <a:pt x="2506" y="272"/>
                  </a:lnTo>
                  <a:lnTo>
                    <a:pt x="2506" y="272"/>
                  </a:lnTo>
                  <a:lnTo>
                    <a:pt x="2507" y="271"/>
                  </a:lnTo>
                  <a:lnTo>
                    <a:pt x="2509" y="270"/>
                  </a:lnTo>
                  <a:lnTo>
                    <a:pt x="2513" y="270"/>
                  </a:lnTo>
                  <a:lnTo>
                    <a:pt x="2513" y="268"/>
                  </a:lnTo>
                  <a:lnTo>
                    <a:pt x="2514" y="268"/>
                  </a:lnTo>
                  <a:lnTo>
                    <a:pt x="2516" y="267"/>
                  </a:lnTo>
                  <a:lnTo>
                    <a:pt x="2516" y="265"/>
                  </a:lnTo>
                  <a:lnTo>
                    <a:pt x="2516" y="263"/>
                  </a:lnTo>
                  <a:lnTo>
                    <a:pt x="2516" y="258"/>
                  </a:lnTo>
                  <a:lnTo>
                    <a:pt x="2516" y="258"/>
                  </a:lnTo>
                  <a:lnTo>
                    <a:pt x="2517" y="256"/>
                  </a:lnTo>
                  <a:lnTo>
                    <a:pt x="2517" y="256"/>
                  </a:lnTo>
                  <a:lnTo>
                    <a:pt x="2518" y="254"/>
                  </a:lnTo>
                  <a:lnTo>
                    <a:pt x="2518" y="253"/>
                  </a:lnTo>
                  <a:lnTo>
                    <a:pt x="2520" y="253"/>
                  </a:lnTo>
                  <a:lnTo>
                    <a:pt x="2521" y="253"/>
                  </a:lnTo>
                  <a:lnTo>
                    <a:pt x="2541" y="258"/>
                  </a:lnTo>
                  <a:lnTo>
                    <a:pt x="2546" y="261"/>
                  </a:lnTo>
                  <a:lnTo>
                    <a:pt x="2554" y="270"/>
                  </a:lnTo>
                  <a:lnTo>
                    <a:pt x="2557" y="272"/>
                  </a:lnTo>
                  <a:lnTo>
                    <a:pt x="2559" y="276"/>
                  </a:lnTo>
                  <a:lnTo>
                    <a:pt x="2560" y="278"/>
                  </a:lnTo>
                  <a:lnTo>
                    <a:pt x="2560" y="279"/>
                  </a:lnTo>
                  <a:lnTo>
                    <a:pt x="2561" y="283"/>
                  </a:lnTo>
                  <a:lnTo>
                    <a:pt x="2561" y="283"/>
                  </a:lnTo>
                  <a:lnTo>
                    <a:pt x="2561" y="285"/>
                  </a:lnTo>
                  <a:lnTo>
                    <a:pt x="2563" y="286"/>
                  </a:lnTo>
                  <a:lnTo>
                    <a:pt x="2568" y="293"/>
                  </a:lnTo>
                  <a:lnTo>
                    <a:pt x="2571" y="294"/>
                  </a:lnTo>
                  <a:lnTo>
                    <a:pt x="2572" y="299"/>
                  </a:lnTo>
                  <a:lnTo>
                    <a:pt x="2572" y="300"/>
                  </a:lnTo>
                  <a:lnTo>
                    <a:pt x="2574" y="303"/>
                  </a:lnTo>
                  <a:lnTo>
                    <a:pt x="2574" y="304"/>
                  </a:lnTo>
                  <a:lnTo>
                    <a:pt x="2575" y="305"/>
                  </a:lnTo>
                  <a:lnTo>
                    <a:pt x="2582" y="311"/>
                  </a:lnTo>
                  <a:lnTo>
                    <a:pt x="2582" y="312"/>
                  </a:lnTo>
                  <a:lnTo>
                    <a:pt x="2585" y="311"/>
                  </a:lnTo>
                  <a:lnTo>
                    <a:pt x="2586" y="312"/>
                  </a:lnTo>
                  <a:lnTo>
                    <a:pt x="2588" y="315"/>
                  </a:lnTo>
                  <a:lnTo>
                    <a:pt x="2588" y="318"/>
                  </a:lnTo>
                  <a:lnTo>
                    <a:pt x="2589" y="322"/>
                  </a:lnTo>
                  <a:lnTo>
                    <a:pt x="2590" y="322"/>
                  </a:lnTo>
                  <a:lnTo>
                    <a:pt x="2593" y="322"/>
                  </a:lnTo>
                  <a:lnTo>
                    <a:pt x="2594" y="323"/>
                  </a:lnTo>
                  <a:lnTo>
                    <a:pt x="2594" y="326"/>
                  </a:lnTo>
                  <a:lnTo>
                    <a:pt x="2597" y="326"/>
                  </a:lnTo>
                  <a:lnTo>
                    <a:pt x="2597" y="326"/>
                  </a:lnTo>
                  <a:lnTo>
                    <a:pt x="2599" y="328"/>
                  </a:lnTo>
                  <a:lnTo>
                    <a:pt x="2599" y="328"/>
                  </a:lnTo>
                  <a:lnTo>
                    <a:pt x="2599" y="330"/>
                  </a:lnTo>
                  <a:lnTo>
                    <a:pt x="2600" y="332"/>
                  </a:lnTo>
                  <a:lnTo>
                    <a:pt x="2603" y="335"/>
                  </a:lnTo>
                  <a:lnTo>
                    <a:pt x="2604" y="336"/>
                  </a:lnTo>
                  <a:lnTo>
                    <a:pt x="2604" y="339"/>
                  </a:lnTo>
                  <a:lnTo>
                    <a:pt x="2604" y="339"/>
                  </a:lnTo>
                  <a:lnTo>
                    <a:pt x="2604" y="341"/>
                  </a:lnTo>
                  <a:lnTo>
                    <a:pt x="2606" y="343"/>
                  </a:lnTo>
                  <a:lnTo>
                    <a:pt x="2606" y="344"/>
                  </a:lnTo>
                  <a:lnTo>
                    <a:pt x="2606" y="344"/>
                  </a:lnTo>
                  <a:lnTo>
                    <a:pt x="2606" y="347"/>
                  </a:lnTo>
                  <a:lnTo>
                    <a:pt x="2604" y="350"/>
                  </a:lnTo>
                  <a:lnTo>
                    <a:pt x="2604" y="352"/>
                  </a:lnTo>
                  <a:lnTo>
                    <a:pt x="2601" y="354"/>
                  </a:lnTo>
                  <a:lnTo>
                    <a:pt x="2603" y="355"/>
                  </a:lnTo>
                  <a:lnTo>
                    <a:pt x="2603" y="355"/>
                  </a:lnTo>
                  <a:lnTo>
                    <a:pt x="2601" y="357"/>
                  </a:lnTo>
                  <a:lnTo>
                    <a:pt x="2600" y="358"/>
                  </a:lnTo>
                  <a:lnTo>
                    <a:pt x="2600" y="358"/>
                  </a:lnTo>
                  <a:lnTo>
                    <a:pt x="2600" y="359"/>
                  </a:lnTo>
                  <a:lnTo>
                    <a:pt x="2599" y="361"/>
                  </a:lnTo>
                  <a:lnTo>
                    <a:pt x="2597" y="358"/>
                  </a:lnTo>
                  <a:lnTo>
                    <a:pt x="2596" y="358"/>
                  </a:lnTo>
                  <a:lnTo>
                    <a:pt x="2596" y="358"/>
                  </a:lnTo>
                  <a:lnTo>
                    <a:pt x="2596" y="359"/>
                  </a:lnTo>
                  <a:lnTo>
                    <a:pt x="2596" y="361"/>
                  </a:lnTo>
                  <a:lnTo>
                    <a:pt x="2594" y="362"/>
                  </a:lnTo>
                  <a:lnTo>
                    <a:pt x="2594" y="362"/>
                  </a:lnTo>
                  <a:lnTo>
                    <a:pt x="2593" y="362"/>
                  </a:lnTo>
                  <a:lnTo>
                    <a:pt x="2593" y="362"/>
                  </a:lnTo>
                  <a:lnTo>
                    <a:pt x="2592" y="362"/>
                  </a:lnTo>
                  <a:lnTo>
                    <a:pt x="2590" y="362"/>
                  </a:lnTo>
                  <a:lnTo>
                    <a:pt x="2592" y="364"/>
                  </a:lnTo>
                  <a:lnTo>
                    <a:pt x="2592" y="364"/>
                  </a:lnTo>
                  <a:lnTo>
                    <a:pt x="2593" y="366"/>
                  </a:lnTo>
                  <a:lnTo>
                    <a:pt x="2592" y="366"/>
                  </a:lnTo>
                  <a:lnTo>
                    <a:pt x="2588" y="372"/>
                  </a:lnTo>
                  <a:lnTo>
                    <a:pt x="2586" y="373"/>
                  </a:lnTo>
                  <a:lnTo>
                    <a:pt x="2585" y="376"/>
                  </a:lnTo>
                  <a:lnTo>
                    <a:pt x="2579" y="375"/>
                  </a:lnTo>
                  <a:lnTo>
                    <a:pt x="2579" y="377"/>
                  </a:lnTo>
                  <a:lnTo>
                    <a:pt x="2579" y="379"/>
                  </a:lnTo>
                  <a:lnTo>
                    <a:pt x="2582" y="383"/>
                  </a:lnTo>
                  <a:lnTo>
                    <a:pt x="2583" y="386"/>
                  </a:lnTo>
                  <a:lnTo>
                    <a:pt x="2583" y="386"/>
                  </a:lnTo>
                  <a:lnTo>
                    <a:pt x="2581" y="388"/>
                  </a:lnTo>
                  <a:lnTo>
                    <a:pt x="2582" y="390"/>
                  </a:lnTo>
                  <a:lnTo>
                    <a:pt x="2583" y="394"/>
                  </a:lnTo>
                  <a:lnTo>
                    <a:pt x="2583" y="400"/>
                  </a:lnTo>
                  <a:lnTo>
                    <a:pt x="2583" y="405"/>
                  </a:lnTo>
                  <a:lnTo>
                    <a:pt x="2582" y="408"/>
                  </a:lnTo>
                  <a:lnTo>
                    <a:pt x="2579" y="412"/>
                  </a:lnTo>
                  <a:lnTo>
                    <a:pt x="2578" y="412"/>
                  </a:lnTo>
                  <a:lnTo>
                    <a:pt x="2575" y="412"/>
                  </a:lnTo>
                  <a:lnTo>
                    <a:pt x="2575" y="412"/>
                  </a:lnTo>
                  <a:lnTo>
                    <a:pt x="2574" y="413"/>
                  </a:lnTo>
                  <a:lnTo>
                    <a:pt x="2574" y="416"/>
                  </a:lnTo>
                  <a:lnTo>
                    <a:pt x="2572" y="416"/>
                  </a:lnTo>
                  <a:lnTo>
                    <a:pt x="2572" y="416"/>
                  </a:lnTo>
                  <a:lnTo>
                    <a:pt x="2571" y="417"/>
                  </a:lnTo>
                  <a:lnTo>
                    <a:pt x="2570" y="417"/>
                  </a:lnTo>
                  <a:lnTo>
                    <a:pt x="2570" y="419"/>
                  </a:lnTo>
                  <a:lnTo>
                    <a:pt x="2568" y="420"/>
                  </a:lnTo>
                  <a:lnTo>
                    <a:pt x="2568" y="422"/>
                  </a:lnTo>
                  <a:lnTo>
                    <a:pt x="2563" y="422"/>
                  </a:lnTo>
                  <a:lnTo>
                    <a:pt x="2563" y="423"/>
                  </a:lnTo>
                  <a:lnTo>
                    <a:pt x="2563" y="423"/>
                  </a:lnTo>
                  <a:lnTo>
                    <a:pt x="2563" y="427"/>
                  </a:lnTo>
                  <a:lnTo>
                    <a:pt x="2563" y="429"/>
                  </a:lnTo>
                  <a:lnTo>
                    <a:pt x="2561" y="429"/>
                  </a:lnTo>
                  <a:lnTo>
                    <a:pt x="2560" y="427"/>
                  </a:lnTo>
                  <a:lnTo>
                    <a:pt x="2559" y="429"/>
                  </a:lnTo>
                  <a:lnTo>
                    <a:pt x="2557" y="435"/>
                  </a:lnTo>
                  <a:lnTo>
                    <a:pt x="2557" y="438"/>
                  </a:lnTo>
                  <a:lnTo>
                    <a:pt x="2556" y="440"/>
                  </a:lnTo>
                  <a:lnTo>
                    <a:pt x="2556" y="441"/>
                  </a:lnTo>
                  <a:lnTo>
                    <a:pt x="2554" y="441"/>
                  </a:lnTo>
                  <a:lnTo>
                    <a:pt x="2553" y="441"/>
                  </a:lnTo>
                  <a:lnTo>
                    <a:pt x="2552" y="442"/>
                  </a:lnTo>
                  <a:lnTo>
                    <a:pt x="2552" y="444"/>
                  </a:lnTo>
                  <a:lnTo>
                    <a:pt x="2552" y="447"/>
                  </a:lnTo>
                  <a:lnTo>
                    <a:pt x="2552" y="447"/>
                  </a:lnTo>
                  <a:lnTo>
                    <a:pt x="2550" y="447"/>
                  </a:lnTo>
                  <a:lnTo>
                    <a:pt x="2550" y="448"/>
                  </a:lnTo>
                  <a:lnTo>
                    <a:pt x="2550" y="449"/>
                  </a:lnTo>
                  <a:lnTo>
                    <a:pt x="2552" y="451"/>
                  </a:lnTo>
                  <a:lnTo>
                    <a:pt x="2552" y="452"/>
                  </a:lnTo>
                  <a:lnTo>
                    <a:pt x="2550" y="452"/>
                  </a:lnTo>
                  <a:lnTo>
                    <a:pt x="2550" y="455"/>
                  </a:lnTo>
                  <a:lnTo>
                    <a:pt x="2549" y="456"/>
                  </a:lnTo>
                  <a:lnTo>
                    <a:pt x="2549" y="456"/>
                  </a:lnTo>
                  <a:lnTo>
                    <a:pt x="2545" y="458"/>
                  </a:lnTo>
                  <a:lnTo>
                    <a:pt x="2542" y="460"/>
                  </a:lnTo>
                  <a:lnTo>
                    <a:pt x="2543" y="463"/>
                  </a:lnTo>
                  <a:lnTo>
                    <a:pt x="2542" y="466"/>
                  </a:lnTo>
                  <a:lnTo>
                    <a:pt x="2539" y="466"/>
                  </a:lnTo>
                  <a:lnTo>
                    <a:pt x="2538" y="465"/>
                  </a:lnTo>
                  <a:lnTo>
                    <a:pt x="2536" y="466"/>
                  </a:lnTo>
                  <a:lnTo>
                    <a:pt x="2535" y="467"/>
                  </a:lnTo>
                  <a:lnTo>
                    <a:pt x="2535" y="469"/>
                  </a:lnTo>
                  <a:lnTo>
                    <a:pt x="2534" y="470"/>
                  </a:lnTo>
                  <a:lnTo>
                    <a:pt x="2535" y="471"/>
                  </a:lnTo>
                  <a:lnTo>
                    <a:pt x="2535" y="474"/>
                  </a:lnTo>
                  <a:lnTo>
                    <a:pt x="2535" y="474"/>
                  </a:lnTo>
                  <a:lnTo>
                    <a:pt x="2536" y="474"/>
                  </a:lnTo>
                  <a:lnTo>
                    <a:pt x="2539" y="474"/>
                  </a:lnTo>
                  <a:lnTo>
                    <a:pt x="2541" y="476"/>
                  </a:lnTo>
                  <a:lnTo>
                    <a:pt x="2538" y="477"/>
                  </a:lnTo>
                  <a:lnTo>
                    <a:pt x="2536" y="477"/>
                  </a:lnTo>
                  <a:lnTo>
                    <a:pt x="2532" y="477"/>
                  </a:lnTo>
                  <a:lnTo>
                    <a:pt x="2532" y="477"/>
                  </a:lnTo>
                  <a:lnTo>
                    <a:pt x="2534" y="478"/>
                  </a:lnTo>
                  <a:lnTo>
                    <a:pt x="2535" y="480"/>
                  </a:lnTo>
                  <a:lnTo>
                    <a:pt x="2535" y="480"/>
                  </a:lnTo>
                  <a:lnTo>
                    <a:pt x="2536" y="481"/>
                  </a:lnTo>
                  <a:lnTo>
                    <a:pt x="2538" y="482"/>
                  </a:lnTo>
                  <a:lnTo>
                    <a:pt x="2536" y="484"/>
                  </a:lnTo>
                  <a:lnTo>
                    <a:pt x="2535" y="484"/>
                  </a:lnTo>
                  <a:lnTo>
                    <a:pt x="2535" y="485"/>
                  </a:lnTo>
                  <a:lnTo>
                    <a:pt x="2534" y="485"/>
                  </a:lnTo>
                  <a:lnTo>
                    <a:pt x="2532" y="485"/>
                  </a:lnTo>
                  <a:lnTo>
                    <a:pt x="2532" y="488"/>
                  </a:lnTo>
                  <a:lnTo>
                    <a:pt x="2531" y="489"/>
                  </a:lnTo>
                  <a:lnTo>
                    <a:pt x="2528" y="491"/>
                  </a:lnTo>
                  <a:lnTo>
                    <a:pt x="2527" y="491"/>
                  </a:lnTo>
                  <a:lnTo>
                    <a:pt x="2527" y="492"/>
                  </a:lnTo>
                  <a:lnTo>
                    <a:pt x="2528" y="494"/>
                  </a:lnTo>
                  <a:lnTo>
                    <a:pt x="2529" y="495"/>
                  </a:lnTo>
                  <a:lnTo>
                    <a:pt x="2531" y="496"/>
                  </a:lnTo>
                  <a:lnTo>
                    <a:pt x="2531" y="498"/>
                  </a:lnTo>
                  <a:lnTo>
                    <a:pt x="2532" y="499"/>
                  </a:lnTo>
                  <a:lnTo>
                    <a:pt x="2532" y="502"/>
                  </a:lnTo>
                  <a:lnTo>
                    <a:pt x="2531" y="503"/>
                  </a:lnTo>
                  <a:lnTo>
                    <a:pt x="2532" y="505"/>
                  </a:lnTo>
                  <a:lnTo>
                    <a:pt x="2529" y="506"/>
                  </a:lnTo>
                  <a:lnTo>
                    <a:pt x="2528" y="507"/>
                  </a:lnTo>
                  <a:lnTo>
                    <a:pt x="2527" y="510"/>
                  </a:lnTo>
                  <a:lnTo>
                    <a:pt x="2527" y="510"/>
                  </a:lnTo>
                  <a:lnTo>
                    <a:pt x="2528" y="512"/>
                  </a:lnTo>
                  <a:lnTo>
                    <a:pt x="2529" y="512"/>
                  </a:lnTo>
                  <a:lnTo>
                    <a:pt x="2529" y="513"/>
                  </a:lnTo>
                  <a:lnTo>
                    <a:pt x="2531" y="514"/>
                  </a:lnTo>
                  <a:lnTo>
                    <a:pt x="2531" y="516"/>
                  </a:lnTo>
                  <a:lnTo>
                    <a:pt x="2529" y="518"/>
                  </a:lnTo>
                  <a:lnTo>
                    <a:pt x="2529" y="531"/>
                  </a:lnTo>
                  <a:lnTo>
                    <a:pt x="2529" y="532"/>
                  </a:lnTo>
                  <a:lnTo>
                    <a:pt x="2529" y="532"/>
                  </a:lnTo>
                  <a:lnTo>
                    <a:pt x="2528" y="534"/>
                  </a:lnTo>
                  <a:lnTo>
                    <a:pt x="2527" y="534"/>
                  </a:lnTo>
                  <a:lnTo>
                    <a:pt x="2527" y="534"/>
                  </a:lnTo>
                  <a:lnTo>
                    <a:pt x="2525" y="532"/>
                  </a:lnTo>
                  <a:lnTo>
                    <a:pt x="2524" y="531"/>
                  </a:lnTo>
                  <a:lnTo>
                    <a:pt x="2521" y="532"/>
                  </a:lnTo>
                  <a:lnTo>
                    <a:pt x="2523" y="535"/>
                  </a:lnTo>
                  <a:lnTo>
                    <a:pt x="2524" y="538"/>
                  </a:lnTo>
                  <a:lnTo>
                    <a:pt x="2525" y="538"/>
                  </a:lnTo>
                  <a:lnTo>
                    <a:pt x="2527" y="538"/>
                  </a:lnTo>
                  <a:lnTo>
                    <a:pt x="2528" y="541"/>
                  </a:lnTo>
                  <a:lnTo>
                    <a:pt x="2528" y="541"/>
                  </a:lnTo>
                  <a:lnTo>
                    <a:pt x="2529" y="543"/>
                  </a:lnTo>
                  <a:lnTo>
                    <a:pt x="2529" y="545"/>
                  </a:lnTo>
                  <a:lnTo>
                    <a:pt x="2531" y="546"/>
                  </a:lnTo>
                  <a:lnTo>
                    <a:pt x="2531" y="546"/>
                  </a:lnTo>
                  <a:lnTo>
                    <a:pt x="2532" y="546"/>
                  </a:lnTo>
                  <a:lnTo>
                    <a:pt x="2532" y="549"/>
                  </a:lnTo>
                  <a:lnTo>
                    <a:pt x="2532" y="549"/>
                  </a:lnTo>
                  <a:lnTo>
                    <a:pt x="2531" y="549"/>
                  </a:lnTo>
                  <a:lnTo>
                    <a:pt x="2529" y="552"/>
                  </a:lnTo>
                  <a:lnTo>
                    <a:pt x="2531" y="552"/>
                  </a:lnTo>
                  <a:lnTo>
                    <a:pt x="2531" y="554"/>
                  </a:lnTo>
                  <a:lnTo>
                    <a:pt x="2535" y="563"/>
                  </a:lnTo>
                  <a:lnTo>
                    <a:pt x="2535" y="564"/>
                  </a:lnTo>
                  <a:lnTo>
                    <a:pt x="2532" y="568"/>
                  </a:lnTo>
                  <a:lnTo>
                    <a:pt x="2532" y="570"/>
                  </a:lnTo>
                  <a:lnTo>
                    <a:pt x="2532" y="571"/>
                  </a:lnTo>
                  <a:lnTo>
                    <a:pt x="2534" y="574"/>
                  </a:lnTo>
                  <a:lnTo>
                    <a:pt x="2534" y="577"/>
                  </a:lnTo>
                  <a:lnTo>
                    <a:pt x="2532" y="579"/>
                  </a:lnTo>
                  <a:lnTo>
                    <a:pt x="2531" y="582"/>
                  </a:lnTo>
                  <a:lnTo>
                    <a:pt x="2531" y="583"/>
                  </a:lnTo>
                  <a:lnTo>
                    <a:pt x="2532" y="585"/>
                  </a:lnTo>
                  <a:lnTo>
                    <a:pt x="2531" y="586"/>
                  </a:lnTo>
                  <a:lnTo>
                    <a:pt x="2531" y="588"/>
                  </a:lnTo>
                  <a:lnTo>
                    <a:pt x="2529" y="588"/>
                  </a:lnTo>
                  <a:lnTo>
                    <a:pt x="2529" y="590"/>
                  </a:lnTo>
                  <a:lnTo>
                    <a:pt x="2529" y="590"/>
                  </a:lnTo>
                  <a:lnTo>
                    <a:pt x="2531" y="592"/>
                  </a:lnTo>
                  <a:lnTo>
                    <a:pt x="2531" y="592"/>
                  </a:lnTo>
                  <a:lnTo>
                    <a:pt x="2531" y="593"/>
                  </a:lnTo>
                  <a:lnTo>
                    <a:pt x="2529" y="594"/>
                  </a:lnTo>
                  <a:lnTo>
                    <a:pt x="2529" y="596"/>
                  </a:lnTo>
                  <a:lnTo>
                    <a:pt x="2528" y="596"/>
                  </a:lnTo>
                  <a:lnTo>
                    <a:pt x="2528" y="597"/>
                  </a:lnTo>
                  <a:lnTo>
                    <a:pt x="2527" y="597"/>
                  </a:lnTo>
                  <a:lnTo>
                    <a:pt x="2527" y="599"/>
                  </a:lnTo>
                  <a:lnTo>
                    <a:pt x="2525" y="601"/>
                  </a:lnTo>
                  <a:lnTo>
                    <a:pt x="2524" y="603"/>
                  </a:lnTo>
                  <a:lnTo>
                    <a:pt x="2523" y="604"/>
                  </a:lnTo>
                  <a:lnTo>
                    <a:pt x="2521" y="604"/>
                  </a:lnTo>
                  <a:lnTo>
                    <a:pt x="2516" y="604"/>
                  </a:lnTo>
                  <a:lnTo>
                    <a:pt x="2516" y="604"/>
                  </a:lnTo>
                  <a:lnTo>
                    <a:pt x="2514" y="603"/>
                  </a:lnTo>
                  <a:lnTo>
                    <a:pt x="2513" y="600"/>
                  </a:lnTo>
                  <a:lnTo>
                    <a:pt x="2506" y="600"/>
                  </a:lnTo>
                  <a:lnTo>
                    <a:pt x="2502" y="599"/>
                  </a:lnTo>
                  <a:lnTo>
                    <a:pt x="2499" y="599"/>
                  </a:lnTo>
                  <a:lnTo>
                    <a:pt x="2498" y="599"/>
                  </a:lnTo>
                  <a:lnTo>
                    <a:pt x="2498" y="600"/>
                  </a:lnTo>
                  <a:lnTo>
                    <a:pt x="2496" y="601"/>
                  </a:lnTo>
                  <a:lnTo>
                    <a:pt x="2496" y="603"/>
                  </a:lnTo>
                  <a:lnTo>
                    <a:pt x="2496" y="604"/>
                  </a:lnTo>
                  <a:lnTo>
                    <a:pt x="2496" y="606"/>
                  </a:lnTo>
                  <a:lnTo>
                    <a:pt x="2495" y="607"/>
                  </a:lnTo>
                  <a:lnTo>
                    <a:pt x="2495" y="607"/>
                  </a:lnTo>
                  <a:lnTo>
                    <a:pt x="2495" y="612"/>
                  </a:lnTo>
                  <a:lnTo>
                    <a:pt x="2494" y="615"/>
                  </a:lnTo>
                  <a:lnTo>
                    <a:pt x="2494" y="617"/>
                  </a:lnTo>
                  <a:lnTo>
                    <a:pt x="2492" y="619"/>
                  </a:lnTo>
                  <a:lnTo>
                    <a:pt x="2491" y="621"/>
                  </a:lnTo>
                  <a:lnTo>
                    <a:pt x="2482" y="644"/>
                  </a:lnTo>
                  <a:lnTo>
                    <a:pt x="2481" y="646"/>
                  </a:lnTo>
                  <a:lnTo>
                    <a:pt x="2481" y="648"/>
                  </a:lnTo>
                  <a:lnTo>
                    <a:pt x="2480" y="651"/>
                  </a:lnTo>
                  <a:lnTo>
                    <a:pt x="2477" y="655"/>
                  </a:lnTo>
                  <a:lnTo>
                    <a:pt x="2477" y="658"/>
                  </a:lnTo>
                  <a:lnTo>
                    <a:pt x="2477" y="661"/>
                  </a:lnTo>
                  <a:lnTo>
                    <a:pt x="2476" y="662"/>
                  </a:lnTo>
                  <a:lnTo>
                    <a:pt x="2476" y="665"/>
                  </a:lnTo>
                  <a:lnTo>
                    <a:pt x="2476" y="669"/>
                  </a:lnTo>
                  <a:lnTo>
                    <a:pt x="2476" y="671"/>
                  </a:lnTo>
                  <a:lnTo>
                    <a:pt x="2474" y="673"/>
                  </a:lnTo>
                  <a:lnTo>
                    <a:pt x="2474" y="676"/>
                  </a:lnTo>
                  <a:lnTo>
                    <a:pt x="2469" y="682"/>
                  </a:lnTo>
                  <a:lnTo>
                    <a:pt x="2469" y="684"/>
                  </a:lnTo>
                  <a:lnTo>
                    <a:pt x="2469" y="684"/>
                  </a:lnTo>
                  <a:lnTo>
                    <a:pt x="2470" y="689"/>
                  </a:lnTo>
                  <a:lnTo>
                    <a:pt x="2469" y="691"/>
                  </a:lnTo>
                  <a:lnTo>
                    <a:pt x="2469" y="694"/>
                  </a:lnTo>
                  <a:lnTo>
                    <a:pt x="2469" y="695"/>
                  </a:lnTo>
                  <a:lnTo>
                    <a:pt x="2469" y="698"/>
                  </a:lnTo>
                  <a:lnTo>
                    <a:pt x="2469" y="701"/>
                  </a:lnTo>
                  <a:lnTo>
                    <a:pt x="2467" y="707"/>
                  </a:lnTo>
                  <a:lnTo>
                    <a:pt x="2467" y="709"/>
                  </a:lnTo>
                  <a:lnTo>
                    <a:pt x="2470" y="712"/>
                  </a:lnTo>
                  <a:lnTo>
                    <a:pt x="2471" y="718"/>
                  </a:lnTo>
                  <a:lnTo>
                    <a:pt x="2471" y="727"/>
                  </a:lnTo>
                  <a:lnTo>
                    <a:pt x="2470" y="731"/>
                  </a:lnTo>
                  <a:lnTo>
                    <a:pt x="2469" y="733"/>
                  </a:lnTo>
                  <a:lnTo>
                    <a:pt x="2469" y="734"/>
                  </a:lnTo>
                  <a:lnTo>
                    <a:pt x="2467" y="734"/>
                  </a:lnTo>
                  <a:lnTo>
                    <a:pt x="2469" y="737"/>
                  </a:lnTo>
                  <a:lnTo>
                    <a:pt x="2467" y="740"/>
                  </a:lnTo>
                  <a:lnTo>
                    <a:pt x="2467" y="742"/>
                  </a:lnTo>
                  <a:lnTo>
                    <a:pt x="2466" y="742"/>
                  </a:lnTo>
                  <a:lnTo>
                    <a:pt x="2464" y="744"/>
                  </a:lnTo>
                  <a:lnTo>
                    <a:pt x="2463" y="745"/>
                  </a:lnTo>
                  <a:lnTo>
                    <a:pt x="2463" y="742"/>
                  </a:lnTo>
                  <a:lnTo>
                    <a:pt x="2463" y="740"/>
                  </a:lnTo>
                  <a:lnTo>
                    <a:pt x="2463" y="740"/>
                  </a:lnTo>
                  <a:lnTo>
                    <a:pt x="2462" y="738"/>
                  </a:lnTo>
                  <a:lnTo>
                    <a:pt x="2462" y="738"/>
                  </a:lnTo>
                  <a:lnTo>
                    <a:pt x="2459" y="736"/>
                  </a:lnTo>
                  <a:lnTo>
                    <a:pt x="2458" y="736"/>
                  </a:lnTo>
                  <a:lnTo>
                    <a:pt x="2458" y="734"/>
                  </a:lnTo>
                  <a:lnTo>
                    <a:pt x="2458" y="733"/>
                  </a:lnTo>
                  <a:lnTo>
                    <a:pt x="2458" y="730"/>
                  </a:lnTo>
                  <a:lnTo>
                    <a:pt x="2458" y="729"/>
                  </a:lnTo>
                  <a:lnTo>
                    <a:pt x="2458" y="729"/>
                  </a:lnTo>
                  <a:lnTo>
                    <a:pt x="2456" y="727"/>
                  </a:lnTo>
                  <a:lnTo>
                    <a:pt x="2456" y="726"/>
                  </a:lnTo>
                  <a:lnTo>
                    <a:pt x="2456" y="726"/>
                  </a:lnTo>
                  <a:lnTo>
                    <a:pt x="2456" y="723"/>
                  </a:lnTo>
                  <a:lnTo>
                    <a:pt x="2455" y="723"/>
                  </a:lnTo>
                  <a:lnTo>
                    <a:pt x="2455" y="722"/>
                  </a:lnTo>
                  <a:lnTo>
                    <a:pt x="2453" y="720"/>
                  </a:lnTo>
                  <a:lnTo>
                    <a:pt x="2453" y="719"/>
                  </a:lnTo>
                  <a:lnTo>
                    <a:pt x="2452" y="719"/>
                  </a:lnTo>
                  <a:lnTo>
                    <a:pt x="2449" y="715"/>
                  </a:lnTo>
                  <a:lnTo>
                    <a:pt x="2449" y="712"/>
                  </a:lnTo>
                  <a:lnTo>
                    <a:pt x="2449" y="711"/>
                  </a:lnTo>
                  <a:lnTo>
                    <a:pt x="2448" y="709"/>
                  </a:lnTo>
                  <a:lnTo>
                    <a:pt x="2449" y="708"/>
                  </a:lnTo>
                  <a:lnTo>
                    <a:pt x="2449" y="707"/>
                  </a:lnTo>
                  <a:lnTo>
                    <a:pt x="2449" y="701"/>
                  </a:lnTo>
                  <a:lnTo>
                    <a:pt x="2449" y="701"/>
                  </a:lnTo>
                  <a:lnTo>
                    <a:pt x="2448" y="698"/>
                  </a:lnTo>
                  <a:lnTo>
                    <a:pt x="2448" y="697"/>
                  </a:lnTo>
                  <a:lnTo>
                    <a:pt x="2448" y="695"/>
                  </a:lnTo>
                  <a:lnTo>
                    <a:pt x="2448" y="694"/>
                  </a:lnTo>
                  <a:lnTo>
                    <a:pt x="2448" y="693"/>
                  </a:lnTo>
                  <a:lnTo>
                    <a:pt x="2445" y="690"/>
                  </a:lnTo>
                  <a:lnTo>
                    <a:pt x="2444" y="687"/>
                  </a:lnTo>
                  <a:lnTo>
                    <a:pt x="2442" y="687"/>
                  </a:lnTo>
                  <a:lnTo>
                    <a:pt x="2441" y="687"/>
                  </a:lnTo>
                  <a:lnTo>
                    <a:pt x="2427" y="698"/>
                  </a:lnTo>
                  <a:lnTo>
                    <a:pt x="2395" y="734"/>
                  </a:lnTo>
                  <a:lnTo>
                    <a:pt x="2383" y="752"/>
                  </a:lnTo>
                  <a:lnTo>
                    <a:pt x="2380" y="755"/>
                  </a:lnTo>
                  <a:lnTo>
                    <a:pt x="2375" y="759"/>
                  </a:lnTo>
                  <a:lnTo>
                    <a:pt x="2361" y="765"/>
                  </a:lnTo>
                  <a:lnTo>
                    <a:pt x="2357" y="767"/>
                  </a:lnTo>
                  <a:lnTo>
                    <a:pt x="2355" y="769"/>
                  </a:lnTo>
                  <a:lnTo>
                    <a:pt x="2354" y="770"/>
                  </a:lnTo>
                  <a:lnTo>
                    <a:pt x="2354" y="770"/>
                  </a:lnTo>
                  <a:lnTo>
                    <a:pt x="2352" y="777"/>
                  </a:lnTo>
                  <a:lnTo>
                    <a:pt x="2350" y="783"/>
                  </a:lnTo>
                  <a:lnTo>
                    <a:pt x="2348" y="784"/>
                  </a:lnTo>
                  <a:lnTo>
                    <a:pt x="2339" y="792"/>
                  </a:lnTo>
                  <a:lnTo>
                    <a:pt x="2311" y="807"/>
                  </a:lnTo>
                  <a:lnTo>
                    <a:pt x="2305" y="814"/>
                  </a:lnTo>
                  <a:lnTo>
                    <a:pt x="2290" y="823"/>
                  </a:lnTo>
                  <a:lnTo>
                    <a:pt x="2290" y="824"/>
                  </a:lnTo>
                  <a:lnTo>
                    <a:pt x="2289" y="825"/>
                  </a:lnTo>
                  <a:lnTo>
                    <a:pt x="2286" y="832"/>
                  </a:lnTo>
                  <a:lnTo>
                    <a:pt x="2285" y="839"/>
                  </a:lnTo>
                  <a:lnTo>
                    <a:pt x="2283" y="839"/>
                  </a:lnTo>
                  <a:lnTo>
                    <a:pt x="2278" y="848"/>
                  </a:lnTo>
                  <a:lnTo>
                    <a:pt x="2276" y="849"/>
                  </a:lnTo>
                  <a:lnTo>
                    <a:pt x="2281" y="856"/>
                  </a:lnTo>
                  <a:lnTo>
                    <a:pt x="2283" y="860"/>
                  </a:lnTo>
                  <a:lnTo>
                    <a:pt x="2285" y="861"/>
                  </a:lnTo>
                  <a:lnTo>
                    <a:pt x="2289" y="871"/>
                  </a:lnTo>
                  <a:lnTo>
                    <a:pt x="2289" y="872"/>
                  </a:lnTo>
                  <a:lnTo>
                    <a:pt x="2292" y="875"/>
                  </a:lnTo>
                  <a:lnTo>
                    <a:pt x="2296" y="881"/>
                  </a:lnTo>
                  <a:lnTo>
                    <a:pt x="2299" y="882"/>
                  </a:lnTo>
                  <a:lnTo>
                    <a:pt x="2308" y="886"/>
                  </a:lnTo>
                  <a:lnTo>
                    <a:pt x="2310" y="886"/>
                  </a:lnTo>
                  <a:lnTo>
                    <a:pt x="2311" y="888"/>
                  </a:lnTo>
                  <a:lnTo>
                    <a:pt x="2311" y="889"/>
                  </a:lnTo>
                  <a:lnTo>
                    <a:pt x="2330" y="914"/>
                  </a:lnTo>
                  <a:lnTo>
                    <a:pt x="2333" y="917"/>
                  </a:lnTo>
                  <a:lnTo>
                    <a:pt x="2336" y="919"/>
                  </a:lnTo>
                  <a:lnTo>
                    <a:pt x="2341" y="922"/>
                  </a:lnTo>
                  <a:lnTo>
                    <a:pt x="2344" y="924"/>
                  </a:lnTo>
                  <a:lnTo>
                    <a:pt x="2347" y="925"/>
                  </a:lnTo>
                  <a:lnTo>
                    <a:pt x="2347" y="925"/>
                  </a:lnTo>
                  <a:lnTo>
                    <a:pt x="2348" y="924"/>
                  </a:lnTo>
                  <a:lnTo>
                    <a:pt x="2351" y="919"/>
                  </a:lnTo>
                  <a:lnTo>
                    <a:pt x="2352" y="918"/>
                  </a:lnTo>
                  <a:lnTo>
                    <a:pt x="2354" y="917"/>
                  </a:lnTo>
                  <a:lnTo>
                    <a:pt x="2358" y="917"/>
                  </a:lnTo>
                  <a:lnTo>
                    <a:pt x="2359" y="917"/>
                  </a:lnTo>
                  <a:lnTo>
                    <a:pt x="2359" y="915"/>
                  </a:lnTo>
                  <a:lnTo>
                    <a:pt x="2362" y="910"/>
                  </a:lnTo>
                  <a:lnTo>
                    <a:pt x="2364" y="908"/>
                  </a:lnTo>
                  <a:lnTo>
                    <a:pt x="2364" y="907"/>
                  </a:lnTo>
                  <a:lnTo>
                    <a:pt x="2365" y="906"/>
                  </a:lnTo>
                  <a:lnTo>
                    <a:pt x="2369" y="907"/>
                  </a:lnTo>
                  <a:lnTo>
                    <a:pt x="2372" y="908"/>
                  </a:lnTo>
                  <a:lnTo>
                    <a:pt x="2372" y="910"/>
                  </a:lnTo>
                  <a:lnTo>
                    <a:pt x="2372" y="911"/>
                  </a:lnTo>
                  <a:lnTo>
                    <a:pt x="2372" y="915"/>
                  </a:lnTo>
                  <a:lnTo>
                    <a:pt x="2373" y="917"/>
                  </a:lnTo>
                  <a:lnTo>
                    <a:pt x="2375" y="917"/>
                  </a:lnTo>
                  <a:lnTo>
                    <a:pt x="2376" y="918"/>
                  </a:lnTo>
                  <a:lnTo>
                    <a:pt x="2377" y="918"/>
                  </a:lnTo>
                  <a:lnTo>
                    <a:pt x="2379" y="918"/>
                  </a:lnTo>
                  <a:lnTo>
                    <a:pt x="2380" y="917"/>
                  </a:lnTo>
                  <a:lnTo>
                    <a:pt x="2380" y="915"/>
                  </a:lnTo>
                  <a:lnTo>
                    <a:pt x="2380" y="914"/>
                  </a:lnTo>
                  <a:lnTo>
                    <a:pt x="2380" y="911"/>
                  </a:lnTo>
                  <a:lnTo>
                    <a:pt x="2381" y="910"/>
                  </a:lnTo>
                  <a:lnTo>
                    <a:pt x="2383" y="910"/>
                  </a:lnTo>
                  <a:lnTo>
                    <a:pt x="2383" y="910"/>
                  </a:lnTo>
                  <a:lnTo>
                    <a:pt x="2383" y="911"/>
                  </a:lnTo>
                  <a:lnTo>
                    <a:pt x="2386" y="914"/>
                  </a:lnTo>
                  <a:lnTo>
                    <a:pt x="2386" y="915"/>
                  </a:lnTo>
                  <a:lnTo>
                    <a:pt x="2384" y="915"/>
                  </a:lnTo>
                  <a:lnTo>
                    <a:pt x="2384" y="917"/>
                  </a:lnTo>
                  <a:lnTo>
                    <a:pt x="2384" y="917"/>
                  </a:lnTo>
                  <a:lnTo>
                    <a:pt x="2383" y="918"/>
                  </a:lnTo>
                  <a:lnTo>
                    <a:pt x="2384" y="919"/>
                  </a:lnTo>
                  <a:lnTo>
                    <a:pt x="2386" y="919"/>
                  </a:lnTo>
                  <a:lnTo>
                    <a:pt x="2386" y="919"/>
                  </a:lnTo>
                  <a:lnTo>
                    <a:pt x="2386" y="921"/>
                  </a:lnTo>
                  <a:lnTo>
                    <a:pt x="2386" y="922"/>
                  </a:lnTo>
                  <a:lnTo>
                    <a:pt x="2379" y="933"/>
                  </a:lnTo>
                  <a:lnTo>
                    <a:pt x="2366" y="946"/>
                  </a:lnTo>
                  <a:lnTo>
                    <a:pt x="2365" y="947"/>
                  </a:lnTo>
                  <a:lnTo>
                    <a:pt x="2364" y="947"/>
                  </a:lnTo>
                  <a:lnTo>
                    <a:pt x="2364" y="947"/>
                  </a:lnTo>
                  <a:lnTo>
                    <a:pt x="2357" y="947"/>
                  </a:lnTo>
                  <a:lnTo>
                    <a:pt x="2350" y="947"/>
                  </a:lnTo>
                  <a:lnTo>
                    <a:pt x="2339" y="943"/>
                  </a:lnTo>
                  <a:lnTo>
                    <a:pt x="2336" y="943"/>
                  </a:lnTo>
                  <a:lnTo>
                    <a:pt x="2334" y="943"/>
                  </a:lnTo>
                  <a:lnTo>
                    <a:pt x="2333" y="943"/>
                  </a:lnTo>
                  <a:lnTo>
                    <a:pt x="2332" y="944"/>
                  </a:lnTo>
                  <a:lnTo>
                    <a:pt x="2330" y="944"/>
                  </a:lnTo>
                  <a:lnTo>
                    <a:pt x="2330" y="947"/>
                  </a:lnTo>
                  <a:lnTo>
                    <a:pt x="2330" y="947"/>
                  </a:lnTo>
                  <a:lnTo>
                    <a:pt x="2330" y="950"/>
                  </a:lnTo>
                  <a:lnTo>
                    <a:pt x="2330" y="957"/>
                  </a:lnTo>
                  <a:lnTo>
                    <a:pt x="2330" y="960"/>
                  </a:lnTo>
                  <a:lnTo>
                    <a:pt x="2330" y="962"/>
                  </a:lnTo>
                  <a:lnTo>
                    <a:pt x="2329" y="966"/>
                  </a:lnTo>
                  <a:lnTo>
                    <a:pt x="2329" y="968"/>
                  </a:lnTo>
                  <a:lnTo>
                    <a:pt x="2329" y="969"/>
                  </a:lnTo>
                  <a:lnTo>
                    <a:pt x="2329" y="972"/>
                  </a:lnTo>
                  <a:lnTo>
                    <a:pt x="2333" y="979"/>
                  </a:lnTo>
                  <a:lnTo>
                    <a:pt x="2344" y="996"/>
                  </a:lnTo>
                  <a:lnTo>
                    <a:pt x="2343" y="997"/>
                  </a:lnTo>
                  <a:lnTo>
                    <a:pt x="2343" y="1000"/>
                  </a:lnTo>
                  <a:lnTo>
                    <a:pt x="2341" y="1001"/>
                  </a:lnTo>
                  <a:lnTo>
                    <a:pt x="2340" y="1004"/>
                  </a:lnTo>
                  <a:lnTo>
                    <a:pt x="2340" y="1005"/>
                  </a:lnTo>
                  <a:lnTo>
                    <a:pt x="2339" y="1007"/>
                  </a:lnTo>
                  <a:lnTo>
                    <a:pt x="2339" y="1008"/>
                  </a:lnTo>
                  <a:lnTo>
                    <a:pt x="2339" y="1008"/>
                  </a:lnTo>
                  <a:lnTo>
                    <a:pt x="2337" y="1009"/>
                  </a:lnTo>
                  <a:lnTo>
                    <a:pt x="2337" y="1011"/>
                  </a:lnTo>
                  <a:lnTo>
                    <a:pt x="2336" y="1011"/>
                  </a:lnTo>
                  <a:lnTo>
                    <a:pt x="2314" y="1012"/>
                  </a:lnTo>
                  <a:lnTo>
                    <a:pt x="2312" y="1012"/>
                  </a:lnTo>
                  <a:lnTo>
                    <a:pt x="2312" y="1012"/>
                  </a:lnTo>
                  <a:lnTo>
                    <a:pt x="2311" y="1013"/>
                  </a:lnTo>
                  <a:lnTo>
                    <a:pt x="2311" y="1029"/>
                  </a:lnTo>
                  <a:lnTo>
                    <a:pt x="2311" y="1031"/>
                  </a:lnTo>
                  <a:lnTo>
                    <a:pt x="2312" y="1036"/>
                  </a:lnTo>
                  <a:lnTo>
                    <a:pt x="2312" y="1037"/>
                  </a:lnTo>
                  <a:lnTo>
                    <a:pt x="2311" y="1038"/>
                  </a:lnTo>
                  <a:lnTo>
                    <a:pt x="2311" y="1038"/>
                  </a:lnTo>
                  <a:lnTo>
                    <a:pt x="2310" y="1041"/>
                  </a:lnTo>
                  <a:lnTo>
                    <a:pt x="2310" y="1041"/>
                  </a:lnTo>
                  <a:lnTo>
                    <a:pt x="2310" y="1043"/>
                  </a:lnTo>
                  <a:lnTo>
                    <a:pt x="2308" y="1044"/>
                  </a:lnTo>
                  <a:lnTo>
                    <a:pt x="2308" y="1045"/>
                  </a:lnTo>
                  <a:lnTo>
                    <a:pt x="2310" y="1051"/>
                  </a:lnTo>
                  <a:lnTo>
                    <a:pt x="2310" y="1052"/>
                  </a:lnTo>
                  <a:lnTo>
                    <a:pt x="2310" y="1052"/>
                  </a:lnTo>
                  <a:lnTo>
                    <a:pt x="2310" y="1054"/>
                  </a:lnTo>
                  <a:lnTo>
                    <a:pt x="2308" y="1055"/>
                  </a:lnTo>
                  <a:lnTo>
                    <a:pt x="2308" y="1056"/>
                  </a:lnTo>
                  <a:lnTo>
                    <a:pt x="2304" y="1061"/>
                  </a:lnTo>
                  <a:lnTo>
                    <a:pt x="2304" y="1062"/>
                  </a:lnTo>
                  <a:lnTo>
                    <a:pt x="2303" y="1062"/>
                  </a:lnTo>
                  <a:lnTo>
                    <a:pt x="2303" y="1062"/>
                  </a:lnTo>
                  <a:lnTo>
                    <a:pt x="2299" y="1061"/>
                  </a:lnTo>
                  <a:lnTo>
                    <a:pt x="2294" y="1058"/>
                  </a:lnTo>
                  <a:lnTo>
                    <a:pt x="2292" y="1054"/>
                  </a:lnTo>
                  <a:lnTo>
                    <a:pt x="2286" y="1049"/>
                  </a:lnTo>
                  <a:lnTo>
                    <a:pt x="2286" y="1049"/>
                  </a:lnTo>
                  <a:lnTo>
                    <a:pt x="2285" y="1048"/>
                  </a:lnTo>
                  <a:lnTo>
                    <a:pt x="2285" y="1047"/>
                  </a:lnTo>
                  <a:lnTo>
                    <a:pt x="2283" y="1044"/>
                  </a:lnTo>
                  <a:lnTo>
                    <a:pt x="2282" y="1038"/>
                  </a:lnTo>
                  <a:lnTo>
                    <a:pt x="2282" y="1037"/>
                  </a:lnTo>
                  <a:lnTo>
                    <a:pt x="2281" y="1036"/>
                  </a:lnTo>
                  <a:lnTo>
                    <a:pt x="2281" y="1034"/>
                  </a:lnTo>
                  <a:lnTo>
                    <a:pt x="2278" y="1033"/>
                  </a:lnTo>
                  <a:lnTo>
                    <a:pt x="2278" y="1031"/>
                  </a:lnTo>
                  <a:lnTo>
                    <a:pt x="2276" y="1031"/>
                  </a:lnTo>
                  <a:lnTo>
                    <a:pt x="2275" y="1031"/>
                  </a:lnTo>
                  <a:lnTo>
                    <a:pt x="2275" y="1031"/>
                  </a:lnTo>
                  <a:lnTo>
                    <a:pt x="2275" y="1033"/>
                  </a:lnTo>
                  <a:lnTo>
                    <a:pt x="2274" y="1036"/>
                  </a:lnTo>
                  <a:lnTo>
                    <a:pt x="2272" y="1037"/>
                  </a:lnTo>
                  <a:lnTo>
                    <a:pt x="2267" y="1047"/>
                  </a:lnTo>
                  <a:lnTo>
                    <a:pt x="2264" y="1048"/>
                  </a:lnTo>
                  <a:lnTo>
                    <a:pt x="2263" y="1048"/>
                  </a:lnTo>
                  <a:lnTo>
                    <a:pt x="2261" y="1049"/>
                  </a:lnTo>
                  <a:lnTo>
                    <a:pt x="2261" y="1048"/>
                  </a:lnTo>
                  <a:lnTo>
                    <a:pt x="2260" y="1047"/>
                  </a:lnTo>
                  <a:lnTo>
                    <a:pt x="2258" y="1045"/>
                  </a:lnTo>
                  <a:lnTo>
                    <a:pt x="2258" y="1044"/>
                  </a:lnTo>
                  <a:lnTo>
                    <a:pt x="2257" y="1044"/>
                  </a:lnTo>
                  <a:lnTo>
                    <a:pt x="2253" y="1041"/>
                  </a:lnTo>
                  <a:lnTo>
                    <a:pt x="2245" y="1034"/>
                  </a:lnTo>
                  <a:lnTo>
                    <a:pt x="2245" y="1033"/>
                  </a:lnTo>
                  <a:lnTo>
                    <a:pt x="2245" y="1031"/>
                  </a:lnTo>
                  <a:lnTo>
                    <a:pt x="2243" y="1030"/>
                  </a:lnTo>
                  <a:lnTo>
                    <a:pt x="2242" y="1030"/>
                  </a:lnTo>
                  <a:lnTo>
                    <a:pt x="2242" y="1029"/>
                  </a:lnTo>
                  <a:lnTo>
                    <a:pt x="2240" y="1027"/>
                  </a:lnTo>
                  <a:lnTo>
                    <a:pt x="2239" y="1027"/>
                  </a:lnTo>
                  <a:lnTo>
                    <a:pt x="2236" y="1026"/>
                  </a:lnTo>
                  <a:lnTo>
                    <a:pt x="2234" y="1026"/>
                  </a:lnTo>
                  <a:lnTo>
                    <a:pt x="2231" y="1025"/>
                  </a:lnTo>
                  <a:lnTo>
                    <a:pt x="2229" y="1023"/>
                  </a:lnTo>
                  <a:lnTo>
                    <a:pt x="2228" y="1023"/>
                  </a:lnTo>
                  <a:lnTo>
                    <a:pt x="2221" y="1022"/>
                  </a:lnTo>
                  <a:lnTo>
                    <a:pt x="2220" y="1022"/>
                  </a:lnTo>
                  <a:lnTo>
                    <a:pt x="2220" y="1023"/>
                  </a:lnTo>
                  <a:lnTo>
                    <a:pt x="2220" y="1025"/>
                  </a:lnTo>
                  <a:lnTo>
                    <a:pt x="2220" y="1025"/>
                  </a:lnTo>
                  <a:lnTo>
                    <a:pt x="2220" y="1027"/>
                  </a:lnTo>
                  <a:lnTo>
                    <a:pt x="2220" y="1027"/>
                  </a:lnTo>
                  <a:lnTo>
                    <a:pt x="2221" y="1029"/>
                  </a:lnTo>
                  <a:lnTo>
                    <a:pt x="2221" y="1030"/>
                  </a:lnTo>
                  <a:lnTo>
                    <a:pt x="2222" y="1030"/>
                  </a:lnTo>
                  <a:lnTo>
                    <a:pt x="2222" y="1031"/>
                  </a:lnTo>
                  <a:lnTo>
                    <a:pt x="2222" y="1033"/>
                  </a:lnTo>
                  <a:lnTo>
                    <a:pt x="2222" y="1033"/>
                  </a:lnTo>
                  <a:lnTo>
                    <a:pt x="2222" y="1036"/>
                  </a:lnTo>
                  <a:lnTo>
                    <a:pt x="2222" y="1037"/>
                  </a:lnTo>
                  <a:lnTo>
                    <a:pt x="2222" y="1038"/>
                  </a:lnTo>
                  <a:lnTo>
                    <a:pt x="2221" y="1041"/>
                  </a:lnTo>
                  <a:lnTo>
                    <a:pt x="2217" y="1051"/>
                  </a:lnTo>
                  <a:lnTo>
                    <a:pt x="2214" y="1052"/>
                  </a:lnTo>
                  <a:lnTo>
                    <a:pt x="2214" y="1054"/>
                  </a:lnTo>
                  <a:lnTo>
                    <a:pt x="2209" y="1058"/>
                  </a:lnTo>
                  <a:lnTo>
                    <a:pt x="2209" y="1058"/>
                  </a:lnTo>
                  <a:lnTo>
                    <a:pt x="2209" y="1059"/>
                  </a:lnTo>
                  <a:lnTo>
                    <a:pt x="2209" y="1059"/>
                  </a:lnTo>
                  <a:lnTo>
                    <a:pt x="2209" y="1061"/>
                  </a:lnTo>
                  <a:lnTo>
                    <a:pt x="2210" y="1061"/>
                  </a:lnTo>
                  <a:lnTo>
                    <a:pt x="2216" y="1066"/>
                  </a:lnTo>
                  <a:lnTo>
                    <a:pt x="2217" y="1066"/>
                  </a:lnTo>
                  <a:lnTo>
                    <a:pt x="2218" y="1066"/>
                  </a:lnTo>
                  <a:lnTo>
                    <a:pt x="2220" y="1066"/>
                  </a:lnTo>
                  <a:lnTo>
                    <a:pt x="2220" y="1066"/>
                  </a:lnTo>
                  <a:lnTo>
                    <a:pt x="2228" y="1063"/>
                  </a:lnTo>
                  <a:lnTo>
                    <a:pt x="2229" y="1063"/>
                  </a:lnTo>
                  <a:lnTo>
                    <a:pt x="2231" y="1063"/>
                  </a:lnTo>
                  <a:lnTo>
                    <a:pt x="2232" y="1063"/>
                  </a:lnTo>
                  <a:lnTo>
                    <a:pt x="2234" y="1065"/>
                  </a:lnTo>
                  <a:lnTo>
                    <a:pt x="2234" y="1065"/>
                  </a:lnTo>
                  <a:lnTo>
                    <a:pt x="2235" y="1066"/>
                  </a:lnTo>
                  <a:lnTo>
                    <a:pt x="2235" y="1066"/>
                  </a:lnTo>
                  <a:lnTo>
                    <a:pt x="2236" y="1069"/>
                  </a:lnTo>
                  <a:lnTo>
                    <a:pt x="2238" y="1072"/>
                  </a:lnTo>
                  <a:lnTo>
                    <a:pt x="2239" y="1072"/>
                  </a:lnTo>
                  <a:lnTo>
                    <a:pt x="2239" y="1073"/>
                  </a:lnTo>
                  <a:lnTo>
                    <a:pt x="2239" y="1074"/>
                  </a:lnTo>
                  <a:lnTo>
                    <a:pt x="2238" y="1076"/>
                  </a:lnTo>
                  <a:lnTo>
                    <a:pt x="2236" y="1078"/>
                  </a:lnTo>
                  <a:lnTo>
                    <a:pt x="2236" y="1080"/>
                  </a:lnTo>
                  <a:lnTo>
                    <a:pt x="2236" y="1080"/>
                  </a:lnTo>
                  <a:lnTo>
                    <a:pt x="2236" y="1081"/>
                  </a:lnTo>
                  <a:lnTo>
                    <a:pt x="2236" y="1083"/>
                  </a:lnTo>
                  <a:lnTo>
                    <a:pt x="2238" y="1084"/>
                  </a:lnTo>
                  <a:lnTo>
                    <a:pt x="2238" y="1085"/>
                  </a:lnTo>
                  <a:lnTo>
                    <a:pt x="2239" y="1085"/>
                  </a:lnTo>
                  <a:lnTo>
                    <a:pt x="2239" y="1087"/>
                  </a:lnTo>
                  <a:lnTo>
                    <a:pt x="2240" y="1088"/>
                  </a:lnTo>
                  <a:lnTo>
                    <a:pt x="2240" y="1088"/>
                  </a:lnTo>
                  <a:lnTo>
                    <a:pt x="2240" y="1090"/>
                  </a:lnTo>
                  <a:lnTo>
                    <a:pt x="2242" y="1091"/>
                  </a:lnTo>
                  <a:lnTo>
                    <a:pt x="2242" y="1091"/>
                  </a:lnTo>
                  <a:lnTo>
                    <a:pt x="2250" y="1094"/>
                  </a:lnTo>
                  <a:lnTo>
                    <a:pt x="2250" y="1094"/>
                  </a:lnTo>
                  <a:lnTo>
                    <a:pt x="2251" y="1095"/>
                  </a:lnTo>
                  <a:lnTo>
                    <a:pt x="2251" y="1096"/>
                  </a:lnTo>
                  <a:lnTo>
                    <a:pt x="2254" y="1099"/>
                  </a:lnTo>
                  <a:lnTo>
                    <a:pt x="2257" y="1105"/>
                  </a:lnTo>
                  <a:lnTo>
                    <a:pt x="2258" y="1108"/>
                  </a:lnTo>
                  <a:lnTo>
                    <a:pt x="2258" y="1108"/>
                  </a:lnTo>
                  <a:lnTo>
                    <a:pt x="2258" y="1109"/>
                  </a:lnTo>
                  <a:lnTo>
                    <a:pt x="2258" y="1113"/>
                  </a:lnTo>
                  <a:lnTo>
                    <a:pt x="2258" y="1113"/>
                  </a:lnTo>
                  <a:lnTo>
                    <a:pt x="2260" y="1116"/>
                  </a:lnTo>
                  <a:lnTo>
                    <a:pt x="2261" y="1116"/>
                  </a:lnTo>
                  <a:lnTo>
                    <a:pt x="2261" y="1117"/>
                  </a:lnTo>
                  <a:lnTo>
                    <a:pt x="2261" y="1119"/>
                  </a:lnTo>
                  <a:lnTo>
                    <a:pt x="2261" y="1121"/>
                  </a:lnTo>
                  <a:lnTo>
                    <a:pt x="2261" y="1121"/>
                  </a:lnTo>
                  <a:lnTo>
                    <a:pt x="2260" y="1123"/>
                  </a:lnTo>
                  <a:lnTo>
                    <a:pt x="2260" y="1124"/>
                  </a:lnTo>
                  <a:lnTo>
                    <a:pt x="2258" y="1127"/>
                  </a:lnTo>
                  <a:lnTo>
                    <a:pt x="2257" y="1127"/>
                  </a:lnTo>
                  <a:lnTo>
                    <a:pt x="2253" y="1131"/>
                  </a:lnTo>
                  <a:lnTo>
                    <a:pt x="2250" y="1132"/>
                  </a:lnTo>
                  <a:lnTo>
                    <a:pt x="2245" y="1134"/>
                  </a:lnTo>
                  <a:lnTo>
                    <a:pt x="2243" y="1135"/>
                  </a:lnTo>
                  <a:lnTo>
                    <a:pt x="2242" y="1135"/>
                  </a:lnTo>
                  <a:lnTo>
                    <a:pt x="2242" y="1137"/>
                  </a:lnTo>
                  <a:lnTo>
                    <a:pt x="2240" y="1138"/>
                  </a:lnTo>
                  <a:lnTo>
                    <a:pt x="2240" y="1141"/>
                  </a:lnTo>
                  <a:lnTo>
                    <a:pt x="2240" y="1142"/>
                  </a:lnTo>
                  <a:lnTo>
                    <a:pt x="2240" y="1149"/>
                  </a:lnTo>
                  <a:lnTo>
                    <a:pt x="2243" y="1161"/>
                  </a:lnTo>
                  <a:lnTo>
                    <a:pt x="2243" y="1166"/>
                  </a:lnTo>
                  <a:lnTo>
                    <a:pt x="2243" y="1167"/>
                  </a:lnTo>
                  <a:lnTo>
                    <a:pt x="2243" y="1168"/>
                  </a:lnTo>
                  <a:lnTo>
                    <a:pt x="2242" y="1171"/>
                  </a:lnTo>
                  <a:lnTo>
                    <a:pt x="2242" y="1171"/>
                  </a:lnTo>
                  <a:lnTo>
                    <a:pt x="2242" y="1173"/>
                  </a:lnTo>
                  <a:lnTo>
                    <a:pt x="2243" y="1179"/>
                  </a:lnTo>
                  <a:lnTo>
                    <a:pt x="2245" y="1182"/>
                  </a:lnTo>
                  <a:lnTo>
                    <a:pt x="2245" y="1182"/>
                  </a:lnTo>
                  <a:lnTo>
                    <a:pt x="2243" y="1188"/>
                  </a:lnTo>
                  <a:lnTo>
                    <a:pt x="2243" y="1189"/>
                  </a:lnTo>
                  <a:lnTo>
                    <a:pt x="2243" y="1190"/>
                  </a:lnTo>
                  <a:lnTo>
                    <a:pt x="2245" y="1192"/>
                  </a:lnTo>
                  <a:lnTo>
                    <a:pt x="2246" y="1199"/>
                  </a:lnTo>
                  <a:lnTo>
                    <a:pt x="2247" y="1202"/>
                  </a:lnTo>
                  <a:lnTo>
                    <a:pt x="2261" y="1220"/>
                  </a:lnTo>
                  <a:lnTo>
                    <a:pt x="2263" y="1222"/>
                  </a:lnTo>
                  <a:lnTo>
                    <a:pt x="2264" y="1224"/>
                  </a:lnTo>
                  <a:lnTo>
                    <a:pt x="2265" y="1225"/>
                  </a:lnTo>
                  <a:lnTo>
                    <a:pt x="2265" y="1226"/>
                  </a:lnTo>
                  <a:lnTo>
                    <a:pt x="2265" y="1229"/>
                  </a:lnTo>
                  <a:lnTo>
                    <a:pt x="2265" y="1235"/>
                  </a:lnTo>
                  <a:lnTo>
                    <a:pt x="2263" y="1249"/>
                  </a:lnTo>
                  <a:lnTo>
                    <a:pt x="2264" y="1253"/>
                  </a:lnTo>
                  <a:lnTo>
                    <a:pt x="2267" y="1254"/>
                  </a:lnTo>
                  <a:lnTo>
                    <a:pt x="2269" y="1254"/>
                  </a:lnTo>
                  <a:lnTo>
                    <a:pt x="2274" y="1253"/>
                  </a:lnTo>
                  <a:lnTo>
                    <a:pt x="2293" y="1243"/>
                  </a:lnTo>
                  <a:lnTo>
                    <a:pt x="2294" y="1243"/>
                  </a:lnTo>
                  <a:lnTo>
                    <a:pt x="2294" y="1242"/>
                  </a:lnTo>
                  <a:lnTo>
                    <a:pt x="2296" y="1240"/>
                  </a:lnTo>
                  <a:lnTo>
                    <a:pt x="2297" y="1239"/>
                  </a:lnTo>
                  <a:lnTo>
                    <a:pt x="2304" y="1238"/>
                  </a:lnTo>
                  <a:lnTo>
                    <a:pt x="2305" y="1238"/>
                  </a:lnTo>
                  <a:lnTo>
                    <a:pt x="2307" y="1236"/>
                  </a:lnTo>
                  <a:lnTo>
                    <a:pt x="2314" y="1231"/>
                  </a:lnTo>
                  <a:lnTo>
                    <a:pt x="2326" y="1224"/>
                  </a:lnTo>
                  <a:lnTo>
                    <a:pt x="2330" y="1218"/>
                  </a:lnTo>
                  <a:lnTo>
                    <a:pt x="2333" y="1217"/>
                  </a:lnTo>
                  <a:lnTo>
                    <a:pt x="2334" y="1215"/>
                  </a:lnTo>
                  <a:lnTo>
                    <a:pt x="2337" y="1213"/>
                  </a:lnTo>
                  <a:lnTo>
                    <a:pt x="2339" y="1213"/>
                  </a:lnTo>
                  <a:lnTo>
                    <a:pt x="2339" y="1213"/>
                  </a:lnTo>
                  <a:lnTo>
                    <a:pt x="2340" y="1214"/>
                  </a:lnTo>
                  <a:lnTo>
                    <a:pt x="2340" y="1214"/>
                  </a:lnTo>
                  <a:lnTo>
                    <a:pt x="2341" y="1215"/>
                  </a:lnTo>
                  <a:lnTo>
                    <a:pt x="2341" y="1218"/>
                  </a:lnTo>
                  <a:lnTo>
                    <a:pt x="2341" y="1220"/>
                  </a:lnTo>
                  <a:lnTo>
                    <a:pt x="2341" y="1221"/>
                  </a:lnTo>
                  <a:lnTo>
                    <a:pt x="2341" y="1224"/>
                  </a:lnTo>
                  <a:lnTo>
                    <a:pt x="2340" y="1228"/>
                  </a:lnTo>
                  <a:lnTo>
                    <a:pt x="2340" y="1229"/>
                  </a:lnTo>
                  <a:lnTo>
                    <a:pt x="2341" y="1231"/>
                  </a:lnTo>
                  <a:lnTo>
                    <a:pt x="2341" y="1231"/>
                  </a:lnTo>
                  <a:lnTo>
                    <a:pt x="2346" y="1233"/>
                  </a:lnTo>
                  <a:lnTo>
                    <a:pt x="2346" y="1235"/>
                  </a:lnTo>
                  <a:lnTo>
                    <a:pt x="2346" y="1236"/>
                  </a:lnTo>
                  <a:lnTo>
                    <a:pt x="2347" y="1239"/>
                  </a:lnTo>
                  <a:lnTo>
                    <a:pt x="2347" y="1240"/>
                  </a:lnTo>
                  <a:lnTo>
                    <a:pt x="2347" y="1242"/>
                  </a:lnTo>
                  <a:lnTo>
                    <a:pt x="2350" y="1246"/>
                  </a:lnTo>
                  <a:lnTo>
                    <a:pt x="2352" y="1253"/>
                  </a:lnTo>
                  <a:lnTo>
                    <a:pt x="2352" y="1254"/>
                  </a:lnTo>
                  <a:lnTo>
                    <a:pt x="2352" y="1254"/>
                  </a:lnTo>
                  <a:lnTo>
                    <a:pt x="2354" y="1255"/>
                  </a:lnTo>
                  <a:lnTo>
                    <a:pt x="2355" y="1255"/>
                  </a:lnTo>
                  <a:lnTo>
                    <a:pt x="2359" y="1257"/>
                  </a:lnTo>
                  <a:lnTo>
                    <a:pt x="2361" y="1258"/>
                  </a:lnTo>
                  <a:lnTo>
                    <a:pt x="2361" y="1260"/>
                  </a:lnTo>
                  <a:lnTo>
                    <a:pt x="2362" y="1260"/>
                  </a:lnTo>
                  <a:lnTo>
                    <a:pt x="2362" y="1261"/>
                  </a:lnTo>
                  <a:lnTo>
                    <a:pt x="2362" y="1262"/>
                  </a:lnTo>
                  <a:lnTo>
                    <a:pt x="2364" y="1265"/>
                  </a:lnTo>
                  <a:lnTo>
                    <a:pt x="2364" y="1267"/>
                  </a:lnTo>
                  <a:lnTo>
                    <a:pt x="2362" y="1268"/>
                  </a:lnTo>
                  <a:lnTo>
                    <a:pt x="2361" y="1269"/>
                  </a:lnTo>
                  <a:lnTo>
                    <a:pt x="2359" y="1271"/>
                  </a:lnTo>
                  <a:lnTo>
                    <a:pt x="2359" y="1272"/>
                  </a:lnTo>
                  <a:lnTo>
                    <a:pt x="2359" y="1273"/>
                  </a:lnTo>
                  <a:lnTo>
                    <a:pt x="2359" y="1273"/>
                  </a:lnTo>
                  <a:lnTo>
                    <a:pt x="2359" y="1275"/>
                  </a:lnTo>
                  <a:lnTo>
                    <a:pt x="2361" y="1280"/>
                  </a:lnTo>
                  <a:lnTo>
                    <a:pt x="2361" y="1280"/>
                  </a:lnTo>
                  <a:lnTo>
                    <a:pt x="2366" y="1290"/>
                  </a:lnTo>
                  <a:lnTo>
                    <a:pt x="2368" y="1294"/>
                  </a:lnTo>
                  <a:lnTo>
                    <a:pt x="2372" y="1309"/>
                  </a:lnTo>
                  <a:lnTo>
                    <a:pt x="2373" y="1312"/>
                  </a:lnTo>
                  <a:lnTo>
                    <a:pt x="2375" y="1315"/>
                  </a:lnTo>
                  <a:lnTo>
                    <a:pt x="2377" y="1318"/>
                  </a:lnTo>
                  <a:lnTo>
                    <a:pt x="2377" y="1319"/>
                  </a:lnTo>
                  <a:lnTo>
                    <a:pt x="2377" y="1320"/>
                  </a:lnTo>
                  <a:lnTo>
                    <a:pt x="2377" y="1323"/>
                  </a:lnTo>
                  <a:lnTo>
                    <a:pt x="2377" y="1326"/>
                  </a:lnTo>
                  <a:lnTo>
                    <a:pt x="2377" y="1327"/>
                  </a:lnTo>
                  <a:lnTo>
                    <a:pt x="2377" y="1329"/>
                  </a:lnTo>
                  <a:lnTo>
                    <a:pt x="2375" y="1332"/>
                  </a:lnTo>
                  <a:lnTo>
                    <a:pt x="2375" y="1332"/>
                  </a:lnTo>
                  <a:lnTo>
                    <a:pt x="2375" y="1332"/>
                  </a:lnTo>
                  <a:lnTo>
                    <a:pt x="2370" y="1330"/>
                  </a:lnTo>
                  <a:lnTo>
                    <a:pt x="2368" y="1327"/>
                  </a:lnTo>
                  <a:lnTo>
                    <a:pt x="2368" y="1330"/>
                  </a:lnTo>
                  <a:lnTo>
                    <a:pt x="2368" y="1332"/>
                  </a:lnTo>
                  <a:lnTo>
                    <a:pt x="2368" y="1333"/>
                  </a:lnTo>
                  <a:lnTo>
                    <a:pt x="2368" y="1333"/>
                  </a:lnTo>
                  <a:lnTo>
                    <a:pt x="2368" y="1334"/>
                  </a:lnTo>
                  <a:lnTo>
                    <a:pt x="2366" y="1334"/>
                  </a:lnTo>
                  <a:lnTo>
                    <a:pt x="2362" y="1337"/>
                  </a:lnTo>
                  <a:lnTo>
                    <a:pt x="2362" y="1338"/>
                  </a:lnTo>
                  <a:lnTo>
                    <a:pt x="2361" y="1340"/>
                  </a:lnTo>
                  <a:lnTo>
                    <a:pt x="2361" y="1341"/>
                  </a:lnTo>
                  <a:lnTo>
                    <a:pt x="2361" y="1343"/>
                  </a:lnTo>
                  <a:lnTo>
                    <a:pt x="2361" y="1344"/>
                  </a:lnTo>
                  <a:lnTo>
                    <a:pt x="2362" y="1345"/>
                  </a:lnTo>
                  <a:lnTo>
                    <a:pt x="2362" y="1347"/>
                  </a:lnTo>
                  <a:lnTo>
                    <a:pt x="2364" y="1348"/>
                  </a:lnTo>
                  <a:lnTo>
                    <a:pt x="2364" y="1348"/>
                  </a:lnTo>
                  <a:lnTo>
                    <a:pt x="2365" y="1348"/>
                  </a:lnTo>
                  <a:lnTo>
                    <a:pt x="2366" y="1350"/>
                  </a:lnTo>
                  <a:lnTo>
                    <a:pt x="2369" y="1350"/>
                  </a:lnTo>
                  <a:lnTo>
                    <a:pt x="2369" y="1350"/>
                  </a:lnTo>
                  <a:lnTo>
                    <a:pt x="2370" y="1351"/>
                  </a:lnTo>
                  <a:lnTo>
                    <a:pt x="2372" y="1351"/>
                  </a:lnTo>
                  <a:lnTo>
                    <a:pt x="2375" y="1354"/>
                  </a:lnTo>
                  <a:lnTo>
                    <a:pt x="2375" y="1354"/>
                  </a:lnTo>
                  <a:lnTo>
                    <a:pt x="2377" y="1355"/>
                  </a:lnTo>
                  <a:lnTo>
                    <a:pt x="2380" y="1355"/>
                  </a:lnTo>
                  <a:lnTo>
                    <a:pt x="2381" y="1355"/>
                  </a:lnTo>
                  <a:lnTo>
                    <a:pt x="2383" y="1356"/>
                  </a:lnTo>
                  <a:lnTo>
                    <a:pt x="2383" y="1358"/>
                  </a:lnTo>
                  <a:lnTo>
                    <a:pt x="2384" y="1359"/>
                  </a:lnTo>
                  <a:lnTo>
                    <a:pt x="2387" y="1361"/>
                  </a:lnTo>
                  <a:lnTo>
                    <a:pt x="2393" y="1361"/>
                  </a:lnTo>
                  <a:lnTo>
                    <a:pt x="2393" y="1362"/>
                  </a:lnTo>
                  <a:lnTo>
                    <a:pt x="2393" y="1363"/>
                  </a:lnTo>
                  <a:lnTo>
                    <a:pt x="2393" y="1365"/>
                  </a:lnTo>
                  <a:lnTo>
                    <a:pt x="2391" y="1369"/>
                  </a:lnTo>
                  <a:lnTo>
                    <a:pt x="2391" y="1370"/>
                  </a:lnTo>
                  <a:lnTo>
                    <a:pt x="2391" y="1370"/>
                  </a:lnTo>
                  <a:lnTo>
                    <a:pt x="2391" y="1372"/>
                  </a:lnTo>
                  <a:lnTo>
                    <a:pt x="2390" y="1373"/>
                  </a:lnTo>
                  <a:lnTo>
                    <a:pt x="2391" y="1374"/>
                  </a:lnTo>
                  <a:lnTo>
                    <a:pt x="2390" y="1376"/>
                  </a:lnTo>
                  <a:lnTo>
                    <a:pt x="2390" y="1377"/>
                  </a:lnTo>
                  <a:lnTo>
                    <a:pt x="2388" y="1379"/>
                  </a:lnTo>
                  <a:lnTo>
                    <a:pt x="2388" y="1379"/>
                  </a:lnTo>
                  <a:lnTo>
                    <a:pt x="2390" y="1381"/>
                  </a:lnTo>
                  <a:lnTo>
                    <a:pt x="2390" y="1383"/>
                  </a:lnTo>
                  <a:lnTo>
                    <a:pt x="2390" y="1383"/>
                  </a:lnTo>
                  <a:lnTo>
                    <a:pt x="2388" y="1384"/>
                  </a:lnTo>
                  <a:lnTo>
                    <a:pt x="2388" y="1385"/>
                  </a:lnTo>
                  <a:lnTo>
                    <a:pt x="2387" y="1387"/>
                  </a:lnTo>
                  <a:lnTo>
                    <a:pt x="2387" y="1390"/>
                  </a:lnTo>
                  <a:lnTo>
                    <a:pt x="2386" y="1392"/>
                  </a:lnTo>
                  <a:lnTo>
                    <a:pt x="2386" y="1394"/>
                  </a:lnTo>
                  <a:lnTo>
                    <a:pt x="2386" y="1395"/>
                  </a:lnTo>
                  <a:lnTo>
                    <a:pt x="2362" y="1403"/>
                  </a:lnTo>
                  <a:lnTo>
                    <a:pt x="2361" y="1403"/>
                  </a:lnTo>
                  <a:lnTo>
                    <a:pt x="2357" y="1402"/>
                  </a:lnTo>
                  <a:lnTo>
                    <a:pt x="2355" y="1403"/>
                  </a:lnTo>
                  <a:lnTo>
                    <a:pt x="2354" y="1405"/>
                  </a:lnTo>
                  <a:lnTo>
                    <a:pt x="2347" y="1410"/>
                  </a:lnTo>
                  <a:lnTo>
                    <a:pt x="2347" y="1412"/>
                  </a:lnTo>
                  <a:lnTo>
                    <a:pt x="2344" y="1421"/>
                  </a:lnTo>
                  <a:lnTo>
                    <a:pt x="2343" y="1426"/>
                  </a:lnTo>
                  <a:lnTo>
                    <a:pt x="2341" y="1426"/>
                  </a:lnTo>
                  <a:lnTo>
                    <a:pt x="2336" y="1430"/>
                  </a:lnTo>
                  <a:lnTo>
                    <a:pt x="2336" y="1431"/>
                  </a:lnTo>
                  <a:lnTo>
                    <a:pt x="2336" y="1431"/>
                  </a:lnTo>
                  <a:lnTo>
                    <a:pt x="2334" y="1431"/>
                  </a:lnTo>
                  <a:lnTo>
                    <a:pt x="2332" y="1431"/>
                  </a:lnTo>
                  <a:lnTo>
                    <a:pt x="2328" y="1431"/>
                  </a:lnTo>
                  <a:lnTo>
                    <a:pt x="2328" y="1431"/>
                  </a:lnTo>
                  <a:lnTo>
                    <a:pt x="2326" y="1431"/>
                  </a:lnTo>
                  <a:lnTo>
                    <a:pt x="2323" y="1432"/>
                  </a:lnTo>
                  <a:lnTo>
                    <a:pt x="2322" y="1434"/>
                  </a:lnTo>
                  <a:lnTo>
                    <a:pt x="2321" y="1435"/>
                  </a:lnTo>
                  <a:lnTo>
                    <a:pt x="2321" y="1437"/>
                  </a:lnTo>
                  <a:lnTo>
                    <a:pt x="2319" y="1437"/>
                  </a:lnTo>
                  <a:lnTo>
                    <a:pt x="2308" y="1438"/>
                  </a:lnTo>
                  <a:lnTo>
                    <a:pt x="2307" y="1437"/>
                  </a:lnTo>
                  <a:lnTo>
                    <a:pt x="2305" y="1437"/>
                  </a:lnTo>
                  <a:lnTo>
                    <a:pt x="2292" y="1428"/>
                  </a:lnTo>
                  <a:lnTo>
                    <a:pt x="2287" y="1426"/>
                  </a:lnTo>
                  <a:lnTo>
                    <a:pt x="2287" y="1426"/>
                  </a:lnTo>
                  <a:lnTo>
                    <a:pt x="2283" y="1423"/>
                  </a:lnTo>
                  <a:lnTo>
                    <a:pt x="2275" y="1423"/>
                  </a:lnTo>
                  <a:lnTo>
                    <a:pt x="2275" y="1423"/>
                  </a:lnTo>
                  <a:lnTo>
                    <a:pt x="2274" y="1423"/>
                  </a:lnTo>
                  <a:lnTo>
                    <a:pt x="2272" y="1424"/>
                  </a:lnTo>
                  <a:lnTo>
                    <a:pt x="2272" y="1426"/>
                  </a:lnTo>
                  <a:lnTo>
                    <a:pt x="2272" y="1427"/>
                  </a:lnTo>
                  <a:lnTo>
                    <a:pt x="2272" y="1428"/>
                  </a:lnTo>
                  <a:lnTo>
                    <a:pt x="2272" y="1430"/>
                  </a:lnTo>
                  <a:lnTo>
                    <a:pt x="2274" y="1431"/>
                  </a:lnTo>
                  <a:lnTo>
                    <a:pt x="2275" y="1432"/>
                  </a:lnTo>
                  <a:lnTo>
                    <a:pt x="2278" y="1439"/>
                  </a:lnTo>
                  <a:lnTo>
                    <a:pt x="2278" y="1439"/>
                  </a:lnTo>
                  <a:lnTo>
                    <a:pt x="2279" y="1441"/>
                  </a:lnTo>
                  <a:lnTo>
                    <a:pt x="2279" y="1442"/>
                  </a:lnTo>
                  <a:lnTo>
                    <a:pt x="2279" y="1444"/>
                  </a:lnTo>
                  <a:lnTo>
                    <a:pt x="2278" y="1445"/>
                  </a:lnTo>
                  <a:lnTo>
                    <a:pt x="2276" y="1446"/>
                  </a:lnTo>
                  <a:lnTo>
                    <a:pt x="2275" y="1446"/>
                  </a:lnTo>
                  <a:lnTo>
                    <a:pt x="2267" y="1449"/>
                  </a:lnTo>
                  <a:lnTo>
                    <a:pt x="2265" y="1449"/>
                  </a:lnTo>
                  <a:lnTo>
                    <a:pt x="2264" y="1449"/>
                  </a:lnTo>
                  <a:lnTo>
                    <a:pt x="2263" y="1448"/>
                  </a:lnTo>
                  <a:lnTo>
                    <a:pt x="2257" y="1444"/>
                  </a:lnTo>
                  <a:lnTo>
                    <a:pt x="2256" y="1442"/>
                  </a:lnTo>
                  <a:lnTo>
                    <a:pt x="2251" y="1442"/>
                  </a:lnTo>
                  <a:lnTo>
                    <a:pt x="2250" y="1442"/>
                  </a:lnTo>
                  <a:lnTo>
                    <a:pt x="2245" y="1439"/>
                  </a:lnTo>
                  <a:lnTo>
                    <a:pt x="2245" y="1439"/>
                  </a:lnTo>
                  <a:lnTo>
                    <a:pt x="2243" y="1439"/>
                  </a:lnTo>
                  <a:lnTo>
                    <a:pt x="2236" y="1442"/>
                  </a:lnTo>
                  <a:lnTo>
                    <a:pt x="2235" y="1444"/>
                  </a:lnTo>
                  <a:lnTo>
                    <a:pt x="2234" y="1445"/>
                  </a:lnTo>
                  <a:lnTo>
                    <a:pt x="2234" y="1446"/>
                  </a:lnTo>
                  <a:lnTo>
                    <a:pt x="2232" y="1448"/>
                  </a:lnTo>
                  <a:lnTo>
                    <a:pt x="2232" y="1450"/>
                  </a:lnTo>
                  <a:lnTo>
                    <a:pt x="2232" y="1453"/>
                  </a:lnTo>
                  <a:lnTo>
                    <a:pt x="2231" y="1459"/>
                  </a:lnTo>
                  <a:lnTo>
                    <a:pt x="2229" y="1460"/>
                  </a:lnTo>
                  <a:lnTo>
                    <a:pt x="2228" y="1462"/>
                  </a:lnTo>
                  <a:lnTo>
                    <a:pt x="2218" y="1467"/>
                  </a:lnTo>
                  <a:lnTo>
                    <a:pt x="2217" y="1468"/>
                  </a:lnTo>
                  <a:lnTo>
                    <a:pt x="2217" y="1470"/>
                  </a:lnTo>
                  <a:lnTo>
                    <a:pt x="2216" y="1471"/>
                  </a:lnTo>
                  <a:lnTo>
                    <a:pt x="2214" y="1471"/>
                  </a:lnTo>
                  <a:lnTo>
                    <a:pt x="2211" y="1471"/>
                  </a:lnTo>
                  <a:lnTo>
                    <a:pt x="2210" y="1471"/>
                  </a:lnTo>
                  <a:lnTo>
                    <a:pt x="2207" y="1471"/>
                  </a:lnTo>
                  <a:lnTo>
                    <a:pt x="2207" y="1471"/>
                  </a:lnTo>
                  <a:lnTo>
                    <a:pt x="2206" y="1471"/>
                  </a:lnTo>
                  <a:lnTo>
                    <a:pt x="2206" y="1470"/>
                  </a:lnTo>
                  <a:lnTo>
                    <a:pt x="2204" y="1470"/>
                  </a:lnTo>
                  <a:lnTo>
                    <a:pt x="2203" y="1466"/>
                  </a:lnTo>
                  <a:lnTo>
                    <a:pt x="2202" y="1464"/>
                  </a:lnTo>
                  <a:lnTo>
                    <a:pt x="2202" y="1463"/>
                  </a:lnTo>
                  <a:lnTo>
                    <a:pt x="2200" y="1462"/>
                  </a:lnTo>
                  <a:lnTo>
                    <a:pt x="2199" y="1462"/>
                  </a:lnTo>
                  <a:lnTo>
                    <a:pt x="2199" y="1462"/>
                  </a:lnTo>
                  <a:lnTo>
                    <a:pt x="2195" y="1463"/>
                  </a:lnTo>
                  <a:lnTo>
                    <a:pt x="2193" y="1463"/>
                  </a:lnTo>
                  <a:lnTo>
                    <a:pt x="2192" y="1463"/>
                  </a:lnTo>
                  <a:lnTo>
                    <a:pt x="2192" y="1463"/>
                  </a:lnTo>
                  <a:lnTo>
                    <a:pt x="2191" y="1463"/>
                  </a:lnTo>
                  <a:lnTo>
                    <a:pt x="2189" y="1463"/>
                  </a:lnTo>
                  <a:lnTo>
                    <a:pt x="2188" y="1464"/>
                  </a:lnTo>
                  <a:lnTo>
                    <a:pt x="2185" y="1464"/>
                  </a:lnTo>
                  <a:lnTo>
                    <a:pt x="2184" y="1466"/>
                  </a:lnTo>
                  <a:lnTo>
                    <a:pt x="2182" y="1466"/>
                  </a:lnTo>
                  <a:lnTo>
                    <a:pt x="2153" y="1495"/>
                  </a:lnTo>
                  <a:lnTo>
                    <a:pt x="2151" y="1496"/>
                  </a:lnTo>
                  <a:lnTo>
                    <a:pt x="2149" y="1496"/>
                  </a:lnTo>
                  <a:lnTo>
                    <a:pt x="2146" y="1495"/>
                  </a:lnTo>
                  <a:lnTo>
                    <a:pt x="2146" y="1495"/>
                  </a:lnTo>
                  <a:lnTo>
                    <a:pt x="2145" y="1493"/>
                  </a:lnTo>
                  <a:lnTo>
                    <a:pt x="2144" y="1492"/>
                  </a:lnTo>
                  <a:lnTo>
                    <a:pt x="2144" y="1491"/>
                  </a:lnTo>
                  <a:lnTo>
                    <a:pt x="2142" y="1491"/>
                  </a:lnTo>
                  <a:lnTo>
                    <a:pt x="2135" y="1495"/>
                  </a:lnTo>
                  <a:lnTo>
                    <a:pt x="2126" y="1499"/>
                  </a:lnTo>
                  <a:lnTo>
                    <a:pt x="2126" y="1500"/>
                  </a:lnTo>
                  <a:lnTo>
                    <a:pt x="2123" y="1503"/>
                  </a:lnTo>
                  <a:lnTo>
                    <a:pt x="2119" y="1506"/>
                  </a:lnTo>
                  <a:lnTo>
                    <a:pt x="2117" y="1507"/>
                  </a:lnTo>
                  <a:lnTo>
                    <a:pt x="2116" y="1507"/>
                  </a:lnTo>
                  <a:lnTo>
                    <a:pt x="2105" y="1509"/>
                  </a:lnTo>
                  <a:lnTo>
                    <a:pt x="2105" y="1509"/>
                  </a:lnTo>
                  <a:lnTo>
                    <a:pt x="2104" y="1510"/>
                  </a:lnTo>
                  <a:lnTo>
                    <a:pt x="2104" y="1511"/>
                  </a:lnTo>
                  <a:lnTo>
                    <a:pt x="2104" y="1511"/>
                  </a:lnTo>
                  <a:lnTo>
                    <a:pt x="2104" y="1513"/>
                  </a:lnTo>
                  <a:lnTo>
                    <a:pt x="2104" y="1514"/>
                  </a:lnTo>
                  <a:lnTo>
                    <a:pt x="2104" y="1517"/>
                  </a:lnTo>
                  <a:lnTo>
                    <a:pt x="2104" y="1517"/>
                  </a:lnTo>
                  <a:lnTo>
                    <a:pt x="2101" y="1522"/>
                  </a:lnTo>
                  <a:lnTo>
                    <a:pt x="2101" y="1524"/>
                  </a:lnTo>
                  <a:lnTo>
                    <a:pt x="2099" y="1525"/>
                  </a:lnTo>
                  <a:lnTo>
                    <a:pt x="2098" y="1527"/>
                  </a:lnTo>
                  <a:lnTo>
                    <a:pt x="2090" y="1531"/>
                  </a:lnTo>
                  <a:lnTo>
                    <a:pt x="2090" y="1532"/>
                  </a:lnTo>
                  <a:lnTo>
                    <a:pt x="2087" y="1533"/>
                  </a:lnTo>
                  <a:lnTo>
                    <a:pt x="2087" y="1536"/>
                  </a:lnTo>
                  <a:lnTo>
                    <a:pt x="2086" y="1538"/>
                  </a:lnTo>
                  <a:lnTo>
                    <a:pt x="2083" y="1542"/>
                  </a:lnTo>
                  <a:lnTo>
                    <a:pt x="2074" y="1550"/>
                  </a:lnTo>
                  <a:lnTo>
                    <a:pt x="2072" y="1553"/>
                  </a:lnTo>
                  <a:lnTo>
                    <a:pt x="2072" y="1554"/>
                  </a:lnTo>
                  <a:lnTo>
                    <a:pt x="2070" y="1556"/>
                  </a:lnTo>
                  <a:lnTo>
                    <a:pt x="2070" y="1557"/>
                  </a:lnTo>
                  <a:lnTo>
                    <a:pt x="2070" y="1560"/>
                  </a:lnTo>
                  <a:lnTo>
                    <a:pt x="2070" y="1561"/>
                  </a:lnTo>
                  <a:lnTo>
                    <a:pt x="2069" y="1562"/>
                  </a:lnTo>
                  <a:lnTo>
                    <a:pt x="2069" y="1562"/>
                  </a:lnTo>
                  <a:lnTo>
                    <a:pt x="2068" y="1564"/>
                  </a:lnTo>
                  <a:lnTo>
                    <a:pt x="2066" y="1564"/>
                  </a:lnTo>
                  <a:lnTo>
                    <a:pt x="2065" y="1564"/>
                  </a:lnTo>
                  <a:lnTo>
                    <a:pt x="2063" y="1564"/>
                  </a:lnTo>
                  <a:lnTo>
                    <a:pt x="2062" y="1562"/>
                  </a:lnTo>
                  <a:lnTo>
                    <a:pt x="2062" y="1562"/>
                  </a:lnTo>
                  <a:lnTo>
                    <a:pt x="2062" y="1561"/>
                  </a:lnTo>
                  <a:lnTo>
                    <a:pt x="2062" y="1560"/>
                  </a:lnTo>
                  <a:lnTo>
                    <a:pt x="2062" y="1550"/>
                  </a:lnTo>
                  <a:lnTo>
                    <a:pt x="2062" y="1547"/>
                  </a:lnTo>
                  <a:lnTo>
                    <a:pt x="2062" y="1545"/>
                  </a:lnTo>
                  <a:lnTo>
                    <a:pt x="2062" y="1545"/>
                  </a:lnTo>
                  <a:lnTo>
                    <a:pt x="2061" y="1542"/>
                  </a:lnTo>
                  <a:lnTo>
                    <a:pt x="2058" y="1539"/>
                  </a:lnTo>
                  <a:lnTo>
                    <a:pt x="2058" y="1538"/>
                  </a:lnTo>
                  <a:lnTo>
                    <a:pt x="2056" y="1536"/>
                  </a:lnTo>
                  <a:lnTo>
                    <a:pt x="2056" y="1535"/>
                  </a:lnTo>
                  <a:lnTo>
                    <a:pt x="2056" y="1533"/>
                  </a:lnTo>
                  <a:lnTo>
                    <a:pt x="2056" y="1532"/>
                  </a:lnTo>
                  <a:lnTo>
                    <a:pt x="2056" y="1531"/>
                  </a:lnTo>
                  <a:lnTo>
                    <a:pt x="2055" y="1531"/>
                  </a:lnTo>
                  <a:lnTo>
                    <a:pt x="2050" y="1527"/>
                  </a:lnTo>
                  <a:lnTo>
                    <a:pt x="2048" y="1525"/>
                  </a:lnTo>
                  <a:lnTo>
                    <a:pt x="2048" y="1525"/>
                  </a:lnTo>
                  <a:lnTo>
                    <a:pt x="2048" y="1521"/>
                  </a:lnTo>
                  <a:lnTo>
                    <a:pt x="2048" y="1520"/>
                  </a:lnTo>
                  <a:lnTo>
                    <a:pt x="2048" y="1518"/>
                  </a:lnTo>
                  <a:lnTo>
                    <a:pt x="2043" y="1513"/>
                  </a:lnTo>
                  <a:lnTo>
                    <a:pt x="2041" y="1511"/>
                  </a:lnTo>
                  <a:lnTo>
                    <a:pt x="2041" y="1511"/>
                  </a:lnTo>
                  <a:lnTo>
                    <a:pt x="2041" y="1510"/>
                  </a:lnTo>
                  <a:lnTo>
                    <a:pt x="2041" y="1509"/>
                  </a:lnTo>
                  <a:lnTo>
                    <a:pt x="2044" y="1507"/>
                  </a:lnTo>
                  <a:lnTo>
                    <a:pt x="2045" y="1506"/>
                  </a:lnTo>
                  <a:lnTo>
                    <a:pt x="2045" y="1506"/>
                  </a:lnTo>
                  <a:lnTo>
                    <a:pt x="2045" y="1504"/>
                  </a:lnTo>
                  <a:lnTo>
                    <a:pt x="2044" y="1503"/>
                  </a:lnTo>
                  <a:lnTo>
                    <a:pt x="2044" y="1502"/>
                  </a:lnTo>
                  <a:lnTo>
                    <a:pt x="2043" y="1502"/>
                  </a:lnTo>
                  <a:lnTo>
                    <a:pt x="2037" y="1500"/>
                  </a:lnTo>
                  <a:lnTo>
                    <a:pt x="2030" y="1499"/>
                  </a:lnTo>
                  <a:lnTo>
                    <a:pt x="2029" y="1499"/>
                  </a:lnTo>
                  <a:lnTo>
                    <a:pt x="2027" y="1499"/>
                  </a:lnTo>
                  <a:lnTo>
                    <a:pt x="2026" y="1497"/>
                  </a:lnTo>
                  <a:lnTo>
                    <a:pt x="2026" y="1497"/>
                  </a:lnTo>
                  <a:lnTo>
                    <a:pt x="2026" y="1496"/>
                  </a:lnTo>
                  <a:lnTo>
                    <a:pt x="2026" y="1495"/>
                  </a:lnTo>
                  <a:lnTo>
                    <a:pt x="2025" y="1493"/>
                  </a:lnTo>
                  <a:lnTo>
                    <a:pt x="2025" y="1492"/>
                  </a:lnTo>
                  <a:lnTo>
                    <a:pt x="2022" y="1489"/>
                  </a:lnTo>
                  <a:lnTo>
                    <a:pt x="2022" y="1488"/>
                  </a:lnTo>
                  <a:lnTo>
                    <a:pt x="2022" y="1488"/>
                  </a:lnTo>
                  <a:lnTo>
                    <a:pt x="2022" y="1486"/>
                  </a:lnTo>
                  <a:lnTo>
                    <a:pt x="2022" y="1485"/>
                  </a:lnTo>
                  <a:lnTo>
                    <a:pt x="2022" y="1484"/>
                  </a:lnTo>
                  <a:lnTo>
                    <a:pt x="2021" y="1481"/>
                  </a:lnTo>
                  <a:lnTo>
                    <a:pt x="2018" y="1480"/>
                  </a:lnTo>
                  <a:lnTo>
                    <a:pt x="2015" y="1478"/>
                  </a:lnTo>
                  <a:lnTo>
                    <a:pt x="2015" y="1478"/>
                  </a:lnTo>
                  <a:lnTo>
                    <a:pt x="2015" y="1481"/>
                  </a:lnTo>
                  <a:lnTo>
                    <a:pt x="2014" y="1484"/>
                  </a:lnTo>
                  <a:lnTo>
                    <a:pt x="2012" y="1486"/>
                  </a:lnTo>
                  <a:lnTo>
                    <a:pt x="2011" y="1488"/>
                  </a:lnTo>
                  <a:lnTo>
                    <a:pt x="2009" y="1489"/>
                  </a:lnTo>
                  <a:lnTo>
                    <a:pt x="2008" y="1488"/>
                  </a:lnTo>
                  <a:lnTo>
                    <a:pt x="2007" y="1489"/>
                  </a:lnTo>
                  <a:lnTo>
                    <a:pt x="2007" y="1489"/>
                  </a:lnTo>
                  <a:lnTo>
                    <a:pt x="2005" y="1491"/>
                  </a:lnTo>
                  <a:lnTo>
                    <a:pt x="2004" y="1491"/>
                  </a:lnTo>
                  <a:lnTo>
                    <a:pt x="2003" y="1491"/>
                  </a:lnTo>
                  <a:lnTo>
                    <a:pt x="2001" y="1491"/>
                  </a:lnTo>
                  <a:lnTo>
                    <a:pt x="2000" y="1492"/>
                  </a:lnTo>
                  <a:lnTo>
                    <a:pt x="1998" y="1492"/>
                  </a:lnTo>
                  <a:lnTo>
                    <a:pt x="1997" y="1493"/>
                  </a:lnTo>
                  <a:lnTo>
                    <a:pt x="1996" y="1495"/>
                  </a:lnTo>
                  <a:lnTo>
                    <a:pt x="1994" y="1497"/>
                  </a:lnTo>
                  <a:lnTo>
                    <a:pt x="1993" y="1499"/>
                  </a:lnTo>
                  <a:lnTo>
                    <a:pt x="1993" y="1499"/>
                  </a:lnTo>
                  <a:lnTo>
                    <a:pt x="1991" y="1502"/>
                  </a:lnTo>
                  <a:lnTo>
                    <a:pt x="1991" y="1503"/>
                  </a:lnTo>
                  <a:lnTo>
                    <a:pt x="1991" y="1503"/>
                  </a:lnTo>
                  <a:lnTo>
                    <a:pt x="1991" y="1504"/>
                  </a:lnTo>
                  <a:lnTo>
                    <a:pt x="1991" y="1506"/>
                  </a:lnTo>
                  <a:lnTo>
                    <a:pt x="1993" y="1506"/>
                  </a:lnTo>
                  <a:lnTo>
                    <a:pt x="1997" y="1511"/>
                  </a:lnTo>
                  <a:lnTo>
                    <a:pt x="1998" y="1513"/>
                  </a:lnTo>
                  <a:lnTo>
                    <a:pt x="2001" y="1514"/>
                  </a:lnTo>
                  <a:lnTo>
                    <a:pt x="2001" y="1514"/>
                  </a:lnTo>
                  <a:lnTo>
                    <a:pt x="2001" y="1514"/>
                  </a:lnTo>
                  <a:lnTo>
                    <a:pt x="2003" y="1515"/>
                  </a:lnTo>
                  <a:lnTo>
                    <a:pt x="2003" y="1517"/>
                  </a:lnTo>
                  <a:lnTo>
                    <a:pt x="2003" y="1520"/>
                  </a:lnTo>
                  <a:lnTo>
                    <a:pt x="2003" y="1521"/>
                  </a:lnTo>
                  <a:lnTo>
                    <a:pt x="2003" y="1522"/>
                  </a:lnTo>
                  <a:lnTo>
                    <a:pt x="2003" y="1524"/>
                  </a:lnTo>
                  <a:lnTo>
                    <a:pt x="2001" y="1525"/>
                  </a:lnTo>
                  <a:lnTo>
                    <a:pt x="2000" y="1528"/>
                  </a:lnTo>
                  <a:lnTo>
                    <a:pt x="1998" y="1529"/>
                  </a:lnTo>
                  <a:lnTo>
                    <a:pt x="1998" y="1531"/>
                  </a:lnTo>
                  <a:lnTo>
                    <a:pt x="1998" y="1531"/>
                  </a:lnTo>
                  <a:lnTo>
                    <a:pt x="1998" y="1533"/>
                  </a:lnTo>
                  <a:lnTo>
                    <a:pt x="1998" y="1535"/>
                  </a:lnTo>
                  <a:lnTo>
                    <a:pt x="1998" y="1539"/>
                  </a:lnTo>
                  <a:lnTo>
                    <a:pt x="1998" y="1542"/>
                  </a:lnTo>
                  <a:lnTo>
                    <a:pt x="1998" y="1543"/>
                  </a:lnTo>
                  <a:lnTo>
                    <a:pt x="1998" y="1545"/>
                  </a:lnTo>
                  <a:lnTo>
                    <a:pt x="1998" y="1545"/>
                  </a:lnTo>
                  <a:lnTo>
                    <a:pt x="1997" y="1546"/>
                  </a:lnTo>
                  <a:lnTo>
                    <a:pt x="1997" y="1547"/>
                  </a:lnTo>
                  <a:lnTo>
                    <a:pt x="1996" y="1547"/>
                  </a:lnTo>
                  <a:lnTo>
                    <a:pt x="1997" y="1550"/>
                  </a:lnTo>
                  <a:lnTo>
                    <a:pt x="1997" y="1550"/>
                  </a:lnTo>
                  <a:lnTo>
                    <a:pt x="1996" y="1551"/>
                  </a:lnTo>
                  <a:lnTo>
                    <a:pt x="1996" y="1553"/>
                  </a:lnTo>
                  <a:lnTo>
                    <a:pt x="1996" y="1554"/>
                  </a:lnTo>
                  <a:lnTo>
                    <a:pt x="1996" y="1556"/>
                  </a:lnTo>
                  <a:lnTo>
                    <a:pt x="1996" y="1557"/>
                  </a:lnTo>
                  <a:lnTo>
                    <a:pt x="1996" y="1558"/>
                  </a:lnTo>
                  <a:lnTo>
                    <a:pt x="1996" y="1558"/>
                  </a:lnTo>
                  <a:lnTo>
                    <a:pt x="1997" y="1561"/>
                  </a:lnTo>
                  <a:lnTo>
                    <a:pt x="1997" y="1561"/>
                  </a:lnTo>
                  <a:lnTo>
                    <a:pt x="1997" y="1562"/>
                  </a:lnTo>
                  <a:lnTo>
                    <a:pt x="1997" y="1564"/>
                  </a:lnTo>
                  <a:lnTo>
                    <a:pt x="1997" y="1568"/>
                  </a:lnTo>
                  <a:lnTo>
                    <a:pt x="2000" y="1572"/>
                  </a:lnTo>
                  <a:lnTo>
                    <a:pt x="2001" y="1574"/>
                  </a:lnTo>
                  <a:lnTo>
                    <a:pt x="2001" y="1575"/>
                  </a:lnTo>
                  <a:lnTo>
                    <a:pt x="2004" y="1585"/>
                  </a:lnTo>
                  <a:lnTo>
                    <a:pt x="2004" y="1592"/>
                  </a:lnTo>
                  <a:lnTo>
                    <a:pt x="2004" y="1593"/>
                  </a:lnTo>
                  <a:lnTo>
                    <a:pt x="2004" y="1596"/>
                  </a:lnTo>
                  <a:lnTo>
                    <a:pt x="2004" y="1597"/>
                  </a:lnTo>
                  <a:lnTo>
                    <a:pt x="2004" y="1598"/>
                  </a:lnTo>
                  <a:lnTo>
                    <a:pt x="2003" y="1601"/>
                  </a:lnTo>
                  <a:lnTo>
                    <a:pt x="2001" y="1603"/>
                  </a:lnTo>
                  <a:lnTo>
                    <a:pt x="1990" y="1615"/>
                  </a:lnTo>
                  <a:lnTo>
                    <a:pt x="1990" y="1614"/>
                  </a:lnTo>
                  <a:lnTo>
                    <a:pt x="1990" y="1611"/>
                  </a:lnTo>
                  <a:lnTo>
                    <a:pt x="1990" y="1609"/>
                  </a:lnTo>
                  <a:lnTo>
                    <a:pt x="1990" y="1608"/>
                  </a:lnTo>
                  <a:lnTo>
                    <a:pt x="1990" y="1608"/>
                  </a:lnTo>
                  <a:lnTo>
                    <a:pt x="1989" y="1608"/>
                  </a:lnTo>
                  <a:lnTo>
                    <a:pt x="1985" y="1609"/>
                  </a:lnTo>
                  <a:lnTo>
                    <a:pt x="1983" y="1611"/>
                  </a:lnTo>
                  <a:lnTo>
                    <a:pt x="1957" y="1607"/>
                  </a:lnTo>
                  <a:lnTo>
                    <a:pt x="1954" y="1605"/>
                  </a:lnTo>
                  <a:lnTo>
                    <a:pt x="1954" y="1605"/>
                  </a:lnTo>
                  <a:lnTo>
                    <a:pt x="1954" y="1603"/>
                  </a:lnTo>
                  <a:lnTo>
                    <a:pt x="1953" y="1603"/>
                  </a:lnTo>
                  <a:lnTo>
                    <a:pt x="1951" y="1601"/>
                  </a:lnTo>
                  <a:lnTo>
                    <a:pt x="1951" y="1603"/>
                  </a:lnTo>
                  <a:lnTo>
                    <a:pt x="1949" y="1603"/>
                  </a:lnTo>
                  <a:lnTo>
                    <a:pt x="1944" y="1605"/>
                  </a:lnTo>
                  <a:lnTo>
                    <a:pt x="1943" y="1607"/>
                  </a:lnTo>
                  <a:lnTo>
                    <a:pt x="1940" y="1607"/>
                  </a:lnTo>
                  <a:lnTo>
                    <a:pt x="1935" y="1605"/>
                  </a:lnTo>
                  <a:lnTo>
                    <a:pt x="1922" y="1605"/>
                  </a:lnTo>
                  <a:lnTo>
                    <a:pt x="1918" y="1605"/>
                  </a:lnTo>
                  <a:lnTo>
                    <a:pt x="1917" y="1607"/>
                  </a:lnTo>
                  <a:lnTo>
                    <a:pt x="1915" y="1608"/>
                  </a:lnTo>
                  <a:lnTo>
                    <a:pt x="1915" y="1608"/>
                  </a:lnTo>
                  <a:lnTo>
                    <a:pt x="1915" y="1611"/>
                  </a:lnTo>
                  <a:lnTo>
                    <a:pt x="1914" y="1611"/>
                  </a:lnTo>
                  <a:lnTo>
                    <a:pt x="1913" y="1611"/>
                  </a:lnTo>
                  <a:lnTo>
                    <a:pt x="1913" y="1609"/>
                  </a:lnTo>
                  <a:lnTo>
                    <a:pt x="1911" y="1608"/>
                  </a:lnTo>
                  <a:lnTo>
                    <a:pt x="1910" y="1607"/>
                  </a:lnTo>
                  <a:lnTo>
                    <a:pt x="1910" y="1604"/>
                  </a:lnTo>
                  <a:lnTo>
                    <a:pt x="1910" y="1603"/>
                  </a:lnTo>
                  <a:lnTo>
                    <a:pt x="1910" y="1597"/>
                  </a:lnTo>
                  <a:lnTo>
                    <a:pt x="1910" y="1596"/>
                  </a:lnTo>
                  <a:lnTo>
                    <a:pt x="1909" y="1594"/>
                  </a:lnTo>
                  <a:lnTo>
                    <a:pt x="1906" y="1592"/>
                  </a:lnTo>
                  <a:lnTo>
                    <a:pt x="1906" y="1589"/>
                  </a:lnTo>
                  <a:lnTo>
                    <a:pt x="1906" y="1587"/>
                  </a:lnTo>
                  <a:lnTo>
                    <a:pt x="1907" y="1583"/>
                  </a:lnTo>
                  <a:lnTo>
                    <a:pt x="1907" y="1580"/>
                  </a:lnTo>
                  <a:lnTo>
                    <a:pt x="1907" y="1579"/>
                  </a:lnTo>
                  <a:lnTo>
                    <a:pt x="1907" y="1578"/>
                  </a:lnTo>
                  <a:lnTo>
                    <a:pt x="1906" y="1578"/>
                  </a:lnTo>
                  <a:lnTo>
                    <a:pt x="1904" y="1576"/>
                  </a:lnTo>
                  <a:lnTo>
                    <a:pt x="1902" y="1576"/>
                  </a:lnTo>
                  <a:lnTo>
                    <a:pt x="1900" y="1576"/>
                  </a:lnTo>
                  <a:lnTo>
                    <a:pt x="1899" y="1575"/>
                  </a:lnTo>
                  <a:lnTo>
                    <a:pt x="1899" y="1574"/>
                  </a:lnTo>
                  <a:lnTo>
                    <a:pt x="1897" y="1568"/>
                  </a:lnTo>
                  <a:lnTo>
                    <a:pt x="1896" y="1567"/>
                  </a:lnTo>
                  <a:lnTo>
                    <a:pt x="1896" y="1567"/>
                  </a:lnTo>
                  <a:lnTo>
                    <a:pt x="1895" y="1564"/>
                  </a:lnTo>
                  <a:lnTo>
                    <a:pt x="1893" y="1561"/>
                  </a:lnTo>
                  <a:lnTo>
                    <a:pt x="1893" y="1560"/>
                  </a:lnTo>
                  <a:lnTo>
                    <a:pt x="1892" y="1557"/>
                  </a:lnTo>
                  <a:lnTo>
                    <a:pt x="1893" y="1556"/>
                  </a:lnTo>
                  <a:lnTo>
                    <a:pt x="1893" y="1553"/>
                  </a:lnTo>
                  <a:lnTo>
                    <a:pt x="1895" y="1551"/>
                  </a:lnTo>
                  <a:lnTo>
                    <a:pt x="1896" y="1551"/>
                  </a:lnTo>
                  <a:lnTo>
                    <a:pt x="1899" y="1553"/>
                  </a:lnTo>
                  <a:lnTo>
                    <a:pt x="1899" y="1553"/>
                  </a:lnTo>
                  <a:lnTo>
                    <a:pt x="1900" y="1554"/>
                  </a:lnTo>
                  <a:lnTo>
                    <a:pt x="1902" y="1556"/>
                  </a:lnTo>
                  <a:lnTo>
                    <a:pt x="1902" y="1557"/>
                  </a:lnTo>
                  <a:lnTo>
                    <a:pt x="1904" y="1557"/>
                  </a:lnTo>
                  <a:lnTo>
                    <a:pt x="1904" y="1556"/>
                  </a:lnTo>
                  <a:lnTo>
                    <a:pt x="1906" y="1553"/>
                  </a:lnTo>
                  <a:lnTo>
                    <a:pt x="1907" y="1547"/>
                  </a:lnTo>
                  <a:lnTo>
                    <a:pt x="1907" y="1545"/>
                  </a:lnTo>
                  <a:lnTo>
                    <a:pt x="1907" y="1543"/>
                  </a:lnTo>
                  <a:lnTo>
                    <a:pt x="1907" y="1542"/>
                  </a:lnTo>
                  <a:lnTo>
                    <a:pt x="1906" y="1540"/>
                  </a:lnTo>
                  <a:lnTo>
                    <a:pt x="1904" y="1539"/>
                  </a:lnTo>
                  <a:lnTo>
                    <a:pt x="1903" y="1538"/>
                  </a:lnTo>
                  <a:lnTo>
                    <a:pt x="1904" y="1536"/>
                  </a:lnTo>
                  <a:lnTo>
                    <a:pt x="1906" y="1532"/>
                  </a:lnTo>
                  <a:lnTo>
                    <a:pt x="1906" y="1531"/>
                  </a:lnTo>
                  <a:lnTo>
                    <a:pt x="1906" y="1529"/>
                  </a:lnTo>
                  <a:lnTo>
                    <a:pt x="1904" y="1528"/>
                  </a:lnTo>
                  <a:lnTo>
                    <a:pt x="1904" y="1527"/>
                  </a:lnTo>
                  <a:lnTo>
                    <a:pt x="1904" y="1525"/>
                  </a:lnTo>
                  <a:lnTo>
                    <a:pt x="1904" y="1524"/>
                  </a:lnTo>
                  <a:lnTo>
                    <a:pt x="1904" y="1522"/>
                  </a:lnTo>
                  <a:lnTo>
                    <a:pt x="1904" y="1521"/>
                  </a:lnTo>
                  <a:lnTo>
                    <a:pt x="1904" y="1520"/>
                  </a:lnTo>
                  <a:lnTo>
                    <a:pt x="1903" y="1518"/>
                  </a:lnTo>
                  <a:lnTo>
                    <a:pt x="1902" y="1517"/>
                  </a:lnTo>
                  <a:lnTo>
                    <a:pt x="1899" y="1517"/>
                  </a:lnTo>
                  <a:lnTo>
                    <a:pt x="1899" y="1517"/>
                  </a:lnTo>
                  <a:lnTo>
                    <a:pt x="1899" y="1518"/>
                  </a:lnTo>
                  <a:lnTo>
                    <a:pt x="1897" y="1518"/>
                  </a:lnTo>
                  <a:lnTo>
                    <a:pt x="1897" y="1521"/>
                  </a:lnTo>
                  <a:lnTo>
                    <a:pt x="1896" y="1522"/>
                  </a:lnTo>
                  <a:lnTo>
                    <a:pt x="1896" y="1524"/>
                  </a:lnTo>
                  <a:lnTo>
                    <a:pt x="1895" y="1524"/>
                  </a:lnTo>
                  <a:lnTo>
                    <a:pt x="1893" y="1525"/>
                  </a:lnTo>
                  <a:lnTo>
                    <a:pt x="1892" y="1525"/>
                  </a:lnTo>
                  <a:lnTo>
                    <a:pt x="1891" y="1525"/>
                  </a:lnTo>
                  <a:lnTo>
                    <a:pt x="1891" y="1524"/>
                  </a:lnTo>
                  <a:lnTo>
                    <a:pt x="1891" y="1522"/>
                  </a:lnTo>
                  <a:lnTo>
                    <a:pt x="1891" y="1521"/>
                  </a:lnTo>
                  <a:lnTo>
                    <a:pt x="1891" y="1520"/>
                  </a:lnTo>
                  <a:lnTo>
                    <a:pt x="1891" y="1520"/>
                  </a:lnTo>
                  <a:lnTo>
                    <a:pt x="1891" y="1518"/>
                  </a:lnTo>
                  <a:lnTo>
                    <a:pt x="1888" y="1515"/>
                  </a:lnTo>
                  <a:lnTo>
                    <a:pt x="1888" y="1514"/>
                  </a:lnTo>
                  <a:lnTo>
                    <a:pt x="1888" y="1511"/>
                  </a:lnTo>
                  <a:lnTo>
                    <a:pt x="1888" y="1510"/>
                  </a:lnTo>
                  <a:lnTo>
                    <a:pt x="1888" y="1507"/>
                  </a:lnTo>
                  <a:lnTo>
                    <a:pt x="1888" y="1506"/>
                  </a:lnTo>
                  <a:lnTo>
                    <a:pt x="1888" y="1506"/>
                  </a:lnTo>
                  <a:lnTo>
                    <a:pt x="1886" y="1504"/>
                  </a:lnTo>
                  <a:lnTo>
                    <a:pt x="1881" y="1503"/>
                  </a:lnTo>
                  <a:lnTo>
                    <a:pt x="1879" y="1502"/>
                  </a:lnTo>
                  <a:lnTo>
                    <a:pt x="1878" y="1500"/>
                  </a:lnTo>
                  <a:lnTo>
                    <a:pt x="1878" y="1499"/>
                  </a:lnTo>
                  <a:lnTo>
                    <a:pt x="1878" y="1497"/>
                  </a:lnTo>
                  <a:lnTo>
                    <a:pt x="1878" y="1496"/>
                  </a:lnTo>
                  <a:lnTo>
                    <a:pt x="1879" y="1496"/>
                  </a:lnTo>
                  <a:lnTo>
                    <a:pt x="1881" y="1495"/>
                  </a:lnTo>
                  <a:lnTo>
                    <a:pt x="1882" y="1495"/>
                  </a:lnTo>
                  <a:lnTo>
                    <a:pt x="1882" y="1493"/>
                  </a:lnTo>
                  <a:lnTo>
                    <a:pt x="1882" y="1492"/>
                  </a:lnTo>
                  <a:lnTo>
                    <a:pt x="1882" y="1491"/>
                  </a:lnTo>
                  <a:lnTo>
                    <a:pt x="1881" y="1489"/>
                  </a:lnTo>
                  <a:lnTo>
                    <a:pt x="1881" y="1488"/>
                  </a:lnTo>
                  <a:lnTo>
                    <a:pt x="1881" y="1486"/>
                  </a:lnTo>
                  <a:lnTo>
                    <a:pt x="1881" y="1485"/>
                  </a:lnTo>
                  <a:lnTo>
                    <a:pt x="1881" y="1482"/>
                  </a:lnTo>
                  <a:lnTo>
                    <a:pt x="1881" y="1481"/>
                  </a:lnTo>
                  <a:lnTo>
                    <a:pt x="1881" y="1481"/>
                  </a:lnTo>
                  <a:lnTo>
                    <a:pt x="1881" y="1480"/>
                  </a:lnTo>
                  <a:lnTo>
                    <a:pt x="1879" y="1478"/>
                  </a:lnTo>
                  <a:lnTo>
                    <a:pt x="1877" y="1477"/>
                  </a:lnTo>
                  <a:lnTo>
                    <a:pt x="1874" y="1474"/>
                  </a:lnTo>
                  <a:lnTo>
                    <a:pt x="1867" y="1466"/>
                  </a:lnTo>
                  <a:lnTo>
                    <a:pt x="1866" y="1463"/>
                  </a:lnTo>
                  <a:lnTo>
                    <a:pt x="1864" y="1462"/>
                  </a:lnTo>
                  <a:lnTo>
                    <a:pt x="1861" y="1459"/>
                  </a:lnTo>
                  <a:lnTo>
                    <a:pt x="1861" y="1459"/>
                  </a:lnTo>
                  <a:lnTo>
                    <a:pt x="1860" y="1457"/>
                  </a:lnTo>
                  <a:lnTo>
                    <a:pt x="1860" y="1456"/>
                  </a:lnTo>
                  <a:lnTo>
                    <a:pt x="1861" y="1453"/>
                  </a:lnTo>
                  <a:lnTo>
                    <a:pt x="1861" y="1453"/>
                  </a:lnTo>
                  <a:lnTo>
                    <a:pt x="1860" y="1453"/>
                  </a:lnTo>
                  <a:lnTo>
                    <a:pt x="1860" y="1453"/>
                  </a:lnTo>
                  <a:lnTo>
                    <a:pt x="1856" y="1455"/>
                  </a:lnTo>
                  <a:lnTo>
                    <a:pt x="1845" y="1459"/>
                  </a:lnTo>
                  <a:lnTo>
                    <a:pt x="1844" y="1459"/>
                  </a:lnTo>
                  <a:lnTo>
                    <a:pt x="1842" y="1459"/>
                  </a:lnTo>
                  <a:lnTo>
                    <a:pt x="1842" y="1460"/>
                  </a:lnTo>
                  <a:lnTo>
                    <a:pt x="1838" y="1455"/>
                  </a:lnTo>
                  <a:lnTo>
                    <a:pt x="1838" y="1453"/>
                  </a:lnTo>
                  <a:lnTo>
                    <a:pt x="1838" y="1452"/>
                  </a:lnTo>
                  <a:lnTo>
                    <a:pt x="1837" y="1450"/>
                  </a:lnTo>
                  <a:lnTo>
                    <a:pt x="1837" y="1450"/>
                  </a:lnTo>
                  <a:lnTo>
                    <a:pt x="1835" y="1452"/>
                  </a:lnTo>
                  <a:lnTo>
                    <a:pt x="1835" y="1453"/>
                  </a:lnTo>
                  <a:lnTo>
                    <a:pt x="1835" y="1455"/>
                  </a:lnTo>
                  <a:lnTo>
                    <a:pt x="1834" y="1456"/>
                  </a:lnTo>
                  <a:lnTo>
                    <a:pt x="1832" y="1456"/>
                  </a:lnTo>
                  <a:lnTo>
                    <a:pt x="1831" y="1457"/>
                  </a:lnTo>
                  <a:lnTo>
                    <a:pt x="1830" y="1459"/>
                  </a:lnTo>
                  <a:lnTo>
                    <a:pt x="1830" y="1460"/>
                  </a:lnTo>
                  <a:lnTo>
                    <a:pt x="1828" y="1462"/>
                  </a:lnTo>
                  <a:lnTo>
                    <a:pt x="1827" y="1468"/>
                  </a:lnTo>
                  <a:lnTo>
                    <a:pt x="1827" y="1470"/>
                  </a:lnTo>
                  <a:lnTo>
                    <a:pt x="1827" y="1471"/>
                  </a:lnTo>
                  <a:lnTo>
                    <a:pt x="1826" y="1471"/>
                  </a:lnTo>
                  <a:lnTo>
                    <a:pt x="1824" y="1471"/>
                  </a:lnTo>
                  <a:lnTo>
                    <a:pt x="1824" y="1471"/>
                  </a:lnTo>
                  <a:lnTo>
                    <a:pt x="1820" y="1471"/>
                  </a:lnTo>
                  <a:lnTo>
                    <a:pt x="1817" y="1470"/>
                  </a:lnTo>
                  <a:lnTo>
                    <a:pt x="1812" y="1468"/>
                  </a:lnTo>
                  <a:lnTo>
                    <a:pt x="1810" y="1468"/>
                  </a:lnTo>
                  <a:lnTo>
                    <a:pt x="1802" y="1470"/>
                  </a:lnTo>
                  <a:lnTo>
                    <a:pt x="1801" y="1470"/>
                  </a:lnTo>
                  <a:lnTo>
                    <a:pt x="1798" y="1468"/>
                  </a:lnTo>
                  <a:lnTo>
                    <a:pt x="1794" y="1470"/>
                  </a:lnTo>
                  <a:lnTo>
                    <a:pt x="1779" y="1478"/>
                  </a:lnTo>
                  <a:lnTo>
                    <a:pt x="1777" y="1481"/>
                  </a:lnTo>
                  <a:lnTo>
                    <a:pt x="1774" y="1486"/>
                  </a:lnTo>
                  <a:lnTo>
                    <a:pt x="1773" y="1488"/>
                  </a:lnTo>
                  <a:lnTo>
                    <a:pt x="1773" y="1489"/>
                  </a:lnTo>
                  <a:lnTo>
                    <a:pt x="1773" y="1489"/>
                  </a:lnTo>
                  <a:lnTo>
                    <a:pt x="1773" y="1492"/>
                  </a:lnTo>
                  <a:lnTo>
                    <a:pt x="1774" y="1493"/>
                  </a:lnTo>
                  <a:lnTo>
                    <a:pt x="1777" y="1499"/>
                  </a:lnTo>
                  <a:lnTo>
                    <a:pt x="1777" y="1500"/>
                  </a:lnTo>
                  <a:lnTo>
                    <a:pt x="1779" y="1503"/>
                  </a:lnTo>
                  <a:lnTo>
                    <a:pt x="1779" y="1504"/>
                  </a:lnTo>
                  <a:lnTo>
                    <a:pt x="1779" y="1506"/>
                  </a:lnTo>
                  <a:lnTo>
                    <a:pt x="1779" y="1507"/>
                  </a:lnTo>
                  <a:lnTo>
                    <a:pt x="1777" y="1507"/>
                  </a:lnTo>
                  <a:lnTo>
                    <a:pt x="1776" y="1509"/>
                  </a:lnTo>
                  <a:lnTo>
                    <a:pt x="1776" y="1510"/>
                  </a:lnTo>
                  <a:lnTo>
                    <a:pt x="1776" y="1511"/>
                  </a:lnTo>
                  <a:lnTo>
                    <a:pt x="1776" y="1514"/>
                  </a:lnTo>
                  <a:lnTo>
                    <a:pt x="1776" y="1515"/>
                  </a:lnTo>
                  <a:lnTo>
                    <a:pt x="1779" y="1518"/>
                  </a:lnTo>
                  <a:lnTo>
                    <a:pt x="1779" y="1518"/>
                  </a:lnTo>
                  <a:lnTo>
                    <a:pt x="1779" y="1520"/>
                  </a:lnTo>
                  <a:lnTo>
                    <a:pt x="1779" y="1520"/>
                  </a:lnTo>
                  <a:lnTo>
                    <a:pt x="1777" y="1524"/>
                  </a:lnTo>
                  <a:lnTo>
                    <a:pt x="1777" y="1524"/>
                  </a:lnTo>
                  <a:lnTo>
                    <a:pt x="1776" y="1525"/>
                  </a:lnTo>
                  <a:lnTo>
                    <a:pt x="1773" y="1525"/>
                  </a:lnTo>
                  <a:lnTo>
                    <a:pt x="1772" y="1527"/>
                  </a:lnTo>
                  <a:lnTo>
                    <a:pt x="1772" y="1527"/>
                  </a:lnTo>
                  <a:lnTo>
                    <a:pt x="1772" y="1528"/>
                  </a:lnTo>
                  <a:lnTo>
                    <a:pt x="1770" y="1528"/>
                  </a:lnTo>
                  <a:lnTo>
                    <a:pt x="1769" y="1529"/>
                  </a:lnTo>
                  <a:lnTo>
                    <a:pt x="1767" y="1529"/>
                  </a:lnTo>
                  <a:lnTo>
                    <a:pt x="1766" y="1531"/>
                  </a:lnTo>
                  <a:lnTo>
                    <a:pt x="1759" y="1535"/>
                  </a:lnTo>
                  <a:lnTo>
                    <a:pt x="1755" y="1536"/>
                  </a:lnTo>
                  <a:lnTo>
                    <a:pt x="1754" y="1536"/>
                  </a:lnTo>
                  <a:lnTo>
                    <a:pt x="1752" y="1536"/>
                  </a:lnTo>
                  <a:lnTo>
                    <a:pt x="1751" y="1536"/>
                  </a:lnTo>
                  <a:lnTo>
                    <a:pt x="1749" y="1535"/>
                  </a:lnTo>
                  <a:lnTo>
                    <a:pt x="1749" y="1533"/>
                  </a:lnTo>
                  <a:lnTo>
                    <a:pt x="1748" y="1532"/>
                  </a:lnTo>
                  <a:lnTo>
                    <a:pt x="1747" y="1531"/>
                  </a:lnTo>
                  <a:lnTo>
                    <a:pt x="1745" y="1531"/>
                  </a:lnTo>
                  <a:lnTo>
                    <a:pt x="1741" y="1533"/>
                  </a:lnTo>
                  <a:lnTo>
                    <a:pt x="1740" y="1533"/>
                  </a:lnTo>
                  <a:lnTo>
                    <a:pt x="1740" y="1533"/>
                  </a:lnTo>
                  <a:lnTo>
                    <a:pt x="1738" y="1533"/>
                  </a:lnTo>
                  <a:lnTo>
                    <a:pt x="1738" y="1532"/>
                  </a:lnTo>
                  <a:lnTo>
                    <a:pt x="1737" y="1528"/>
                  </a:lnTo>
                  <a:lnTo>
                    <a:pt x="1737" y="1528"/>
                  </a:lnTo>
                  <a:lnTo>
                    <a:pt x="1736" y="1527"/>
                  </a:lnTo>
                  <a:lnTo>
                    <a:pt x="1736" y="1527"/>
                  </a:lnTo>
                  <a:lnTo>
                    <a:pt x="1733" y="1525"/>
                  </a:lnTo>
                  <a:lnTo>
                    <a:pt x="1733" y="1525"/>
                  </a:lnTo>
                  <a:lnTo>
                    <a:pt x="1730" y="1527"/>
                  </a:lnTo>
                  <a:lnTo>
                    <a:pt x="1723" y="1533"/>
                  </a:lnTo>
                  <a:lnTo>
                    <a:pt x="1716" y="1542"/>
                  </a:lnTo>
                  <a:lnTo>
                    <a:pt x="1715" y="1542"/>
                  </a:lnTo>
                  <a:lnTo>
                    <a:pt x="1709" y="1542"/>
                  </a:lnTo>
                  <a:lnTo>
                    <a:pt x="1708" y="1543"/>
                  </a:lnTo>
                  <a:lnTo>
                    <a:pt x="1708" y="1545"/>
                  </a:lnTo>
                  <a:lnTo>
                    <a:pt x="1708" y="1547"/>
                  </a:lnTo>
                  <a:lnTo>
                    <a:pt x="1705" y="1550"/>
                  </a:lnTo>
                  <a:lnTo>
                    <a:pt x="1705" y="1551"/>
                  </a:lnTo>
                  <a:lnTo>
                    <a:pt x="1702" y="1551"/>
                  </a:lnTo>
                  <a:lnTo>
                    <a:pt x="1701" y="1551"/>
                  </a:lnTo>
                  <a:lnTo>
                    <a:pt x="1700" y="1547"/>
                  </a:lnTo>
                  <a:lnTo>
                    <a:pt x="1696" y="1542"/>
                  </a:lnTo>
                  <a:lnTo>
                    <a:pt x="1694" y="1538"/>
                  </a:lnTo>
                  <a:lnTo>
                    <a:pt x="1693" y="1536"/>
                  </a:lnTo>
                  <a:lnTo>
                    <a:pt x="1691" y="1535"/>
                  </a:lnTo>
                  <a:lnTo>
                    <a:pt x="1689" y="1535"/>
                  </a:lnTo>
                  <a:lnTo>
                    <a:pt x="1687" y="1535"/>
                  </a:lnTo>
                  <a:lnTo>
                    <a:pt x="1686" y="1536"/>
                  </a:lnTo>
                  <a:lnTo>
                    <a:pt x="1683" y="1536"/>
                  </a:lnTo>
                  <a:lnTo>
                    <a:pt x="1680" y="1540"/>
                  </a:lnTo>
                  <a:lnTo>
                    <a:pt x="1669" y="1546"/>
                  </a:lnTo>
                  <a:lnTo>
                    <a:pt x="1660" y="1553"/>
                  </a:lnTo>
                  <a:lnTo>
                    <a:pt x="1655" y="1554"/>
                  </a:lnTo>
                  <a:lnTo>
                    <a:pt x="1639" y="1561"/>
                  </a:lnTo>
                  <a:lnTo>
                    <a:pt x="1637" y="1562"/>
                  </a:lnTo>
                  <a:lnTo>
                    <a:pt x="1636" y="1564"/>
                  </a:lnTo>
                  <a:lnTo>
                    <a:pt x="1636" y="1565"/>
                  </a:lnTo>
                  <a:lnTo>
                    <a:pt x="1636" y="1567"/>
                  </a:lnTo>
                  <a:lnTo>
                    <a:pt x="1639" y="1571"/>
                  </a:lnTo>
                  <a:lnTo>
                    <a:pt x="1639" y="1572"/>
                  </a:lnTo>
                  <a:lnTo>
                    <a:pt x="1639" y="1574"/>
                  </a:lnTo>
                  <a:lnTo>
                    <a:pt x="1637" y="1574"/>
                  </a:lnTo>
                  <a:lnTo>
                    <a:pt x="1636" y="1572"/>
                  </a:lnTo>
                  <a:lnTo>
                    <a:pt x="1633" y="1572"/>
                  </a:lnTo>
                  <a:lnTo>
                    <a:pt x="1632" y="1574"/>
                  </a:lnTo>
                  <a:lnTo>
                    <a:pt x="1632" y="1575"/>
                  </a:lnTo>
                  <a:lnTo>
                    <a:pt x="1631" y="1575"/>
                  </a:lnTo>
                  <a:lnTo>
                    <a:pt x="1631" y="1576"/>
                  </a:lnTo>
                  <a:lnTo>
                    <a:pt x="1629" y="1578"/>
                  </a:lnTo>
                  <a:lnTo>
                    <a:pt x="1628" y="1578"/>
                  </a:lnTo>
                  <a:lnTo>
                    <a:pt x="1619" y="1575"/>
                  </a:lnTo>
                  <a:lnTo>
                    <a:pt x="1617" y="1574"/>
                  </a:lnTo>
                  <a:lnTo>
                    <a:pt x="1611" y="1574"/>
                  </a:lnTo>
                  <a:lnTo>
                    <a:pt x="1610" y="1574"/>
                  </a:lnTo>
                  <a:lnTo>
                    <a:pt x="1597" y="1575"/>
                  </a:lnTo>
                  <a:lnTo>
                    <a:pt x="1597" y="1574"/>
                  </a:lnTo>
                  <a:lnTo>
                    <a:pt x="1597" y="1574"/>
                  </a:lnTo>
                  <a:lnTo>
                    <a:pt x="1597" y="1572"/>
                  </a:lnTo>
                  <a:lnTo>
                    <a:pt x="1597" y="1572"/>
                  </a:lnTo>
                  <a:lnTo>
                    <a:pt x="1597" y="1569"/>
                  </a:lnTo>
                  <a:lnTo>
                    <a:pt x="1597" y="1564"/>
                  </a:lnTo>
                  <a:lnTo>
                    <a:pt x="1597" y="1561"/>
                  </a:lnTo>
                  <a:lnTo>
                    <a:pt x="1597" y="1561"/>
                  </a:lnTo>
                  <a:lnTo>
                    <a:pt x="1597" y="1558"/>
                  </a:lnTo>
                  <a:lnTo>
                    <a:pt x="1597" y="1557"/>
                  </a:lnTo>
                  <a:lnTo>
                    <a:pt x="1596" y="1553"/>
                  </a:lnTo>
                  <a:lnTo>
                    <a:pt x="1596" y="1553"/>
                  </a:lnTo>
                  <a:lnTo>
                    <a:pt x="1596" y="1551"/>
                  </a:lnTo>
                  <a:lnTo>
                    <a:pt x="1596" y="1550"/>
                  </a:lnTo>
                  <a:lnTo>
                    <a:pt x="1597" y="1550"/>
                  </a:lnTo>
                  <a:lnTo>
                    <a:pt x="1597" y="1549"/>
                  </a:lnTo>
                  <a:lnTo>
                    <a:pt x="1600" y="1549"/>
                  </a:lnTo>
                  <a:lnTo>
                    <a:pt x="1601" y="1547"/>
                  </a:lnTo>
                  <a:lnTo>
                    <a:pt x="1601" y="1547"/>
                  </a:lnTo>
                  <a:lnTo>
                    <a:pt x="1601" y="1546"/>
                  </a:lnTo>
                  <a:lnTo>
                    <a:pt x="1600" y="1540"/>
                  </a:lnTo>
                  <a:lnTo>
                    <a:pt x="1600" y="1539"/>
                  </a:lnTo>
                  <a:lnTo>
                    <a:pt x="1600" y="1538"/>
                  </a:lnTo>
                  <a:lnTo>
                    <a:pt x="1601" y="1536"/>
                  </a:lnTo>
                  <a:lnTo>
                    <a:pt x="1601" y="1536"/>
                  </a:lnTo>
                  <a:lnTo>
                    <a:pt x="1600" y="1535"/>
                  </a:lnTo>
                  <a:lnTo>
                    <a:pt x="1599" y="1531"/>
                  </a:lnTo>
                  <a:lnTo>
                    <a:pt x="1599" y="1529"/>
                  </a:lnTo>
                  <a:lnTo>
                    <a:pt x="1597" y="1525"/>
                  </a:lnTo>
                  <a:lnTo>
                    <a:pt x="1597" y="1524"/>
                  </a:lnTo>
                  <a:lnTo>
                    <a:pt x="1595" y="1518"/>
                  </a:lnTo>
                  <a:lnTo>
                    <a:pt x="1595" y="1517"/>
                  </a:lnTo>
                  <a:lnTo>
                    <a:pt x="1595" y="1513"/>
                  </a:lnTo>
                  <a:lnTo>
                    <a:pt x="1595" y="1511"/>
                  </a:lnTo>
                  <a:lnTo>
                    <a:pt x="1595" y="1510"/>
                  </a:lnTo>
                  <a:lnTo>
                    <a:pt x="1595" y="1509"/>
                  </a:lnTo>
                  <a:lnTo>
                    <a:pt x="1590" y="1506"/>
                  </a:lnTo>
                  <a:lnTo>
                    <a:pt x="1589" y="1509"/>
                  </a:lnTo>
                  <a:lnTo>
                    <a:pt x="1588" y="1509"/>
                  </a:lnTo>
                  <a:lnTo>
                    <a:pt x="1586" y="1510"/>
                  </a:lnTo>
                  <a:lnTo>
                    <a:pt x="1586" y="1510"/>
                  </a:lnTo>
                  <a:lnTo>
                    <a:pt x="1571" y="1510"/>
                  </a:lnTo>
                  <a:lnTo>
                    <a:pt x="1567" y="1511"/>
                  </a:lnTo>
                  <a:lnTo>
                    <a:pt x="1566" y="1511"/>
                  </a:lnTo>
                  <a:lnTo>
                    <a:pt x="1564" y="1513"/>
                  </a:lnTo>
                  <a:lnTo>
                    <a:pt x="1561" y="1518"/>
                  </a:lnTo>
                  <a:lnTo>
                    <a:pt x="1561" y="1520"/>
                  </a:lnTo>
                  <a:lnTo>
                    <a:pt x="1559" y="1527"/>
                  </a:lnTo>
                  <a:lnTo>
                    <a:pt x="1557" y="1529"/>
                  </a:lnTo>
                  <a:lnTo>
                    <a:pt x="1557" y="1531"/>
                  </a:lnTo>
                  <a:lnTo>
                    <a:pt x="1556" y="1532"/>
                  </a:lnTo>
                  <a:lnTo>
                    <a:pt x="1554" y="1533"/>
                  </a:lnTo>
                  <a:lnTo>
                    <a:pt x="1552" y="1535"/>
                  </a:lnTo>
                  <a:lnTo>
                    <a:pt x="1550" y="1536"/>
                  </a:lnTo>
                  <a:lnTo>
                    <a:pt x="1549" y="1536"/>
                  </a:lnTo>
                  <a:lnTo>
                    <a:pt x="1548" y="1538"/>
                  </a:lnTo>
                  <a:lnTo>
                    <a:pt x="1542" y="1542"/>
                  </a:lnTo>
                  <a:lnTo>
                    <a:pt x="1541" y="1545"/>
                  </a:lnTo>
                  <a:lnTo>
                    <a:pt x="1539" y="1547"/>
                  </a:lnTo>
                  <a:lnTo>
                    <a:pt x="1538" y="1550"/>
                  </a:lnTo>
                  <a:lnTo>
                    <a:pt x="1536" y="1556"/>
                  </a:lnTo>
                  <a:lnTo>
                    <a:pt x="1535" y="1576"/>
                  </a:lnTo>
                  <a:lnTo>
                    <a:pt x="1535" y="1578"/>
                  </a:lnTo>
                  <a:lnTo>
                    <a:pt x="1534" y="1579"/>
                  </a:lnTo>
                  <a:lnTo>
                    <a:pt x="1532" y="1579"/>
                  </a:lnTo>
                  <a:lnTo>
                    <a:pt x="1530" y="1580"/>
                  </a:lnTo>
                  <a:lnTo>
                    <a:pt x="1520" y="1583"/>
                  </a:lnTo>
                  <a:lnTo>
                    <a:pt x="1520" y="1585"/>
                  </a:lnTo>
                  <a:lnTo>
                    <a:pt x="1519" y="1586"/>
                  </a:lnTo>
                  <a:lnTo>
                    <a:pt x="1517" y="1586"/>
                  </a:lnTo>
                  <a:lnTo>
                    <a:pt x="1517" y="1587"/>
                  </a:lnTo>
                  <a:lnTo>
                    <a:pt x="1514" y="1593"/>
                  </a:lnTo>
                  <a:lnTo>
                    <a:pt x="1514" y="1594"/>
                  </a:lnTo>
                  <a:lnTo>
                    <a:pt x="1513" y="1594"/>
                  </a:lnTo>
                  <a:lnTo>
                    <a:pt x="1512" y="1597"/>
                  </a:lnTo>
                  <a:lnTo>
                    <a:pt x="1512" y="1597"/>
                  </a:lnTo>
                  <a:lnTo>
                    <a:pt x="1512" y="1598"/>
                  </a:lnTo>
                  <a:lnTo>
                    <a:pt x="1510" y="1600"/>
                  </a:lnTo>
                  <a:lnTo>
                    <a:pt x="1510" y="1603"/>
                  </a:lnTo>
                  <a:lnTo>
                    <a:pt x="1510" y="1607"/>
                  </a:lnTo>
                  <a:lnTo>
                    <a:pt x="1509" y="1608"/>
                  </a:lnTo>
                  <a:lnTo>
                    <a:pt x="1509" y="1612"/>
                  </a:lnTo>
                  <a:lnTo>
                    <a:pt x="1509" y="1614"/>
                  </a:lnTo>
                  <a:lnTo>
                    <a:pt x="1510" y="1614"/>
                  </a:lnTo>
                  <a:lnTo>
                    <a:pt x="1512" y="1616"/>
                  </a:lnTo>
                  <a:lnTo>
                    <a:pt x="1512" y="1616"/>
                  </a:lnTo>
                  <a:lnTo>
                    <a:pt x="1512" y="1616"/>
                  </a:lnTo>
                  <a:lnTo>
                    <a:pt x="1516" y="1618"/>
                  </a:lnTo>
                  <a:lnTo>
                    <a:pt x="1516" y="1618"/>
                  </a:lnTo>
                  <a:lnTo>
                    <a:pt x="1516" y="1619"/>
                  </a:lnTo>
                  <a:lnTo>
                    <a:pt x="1517" y="1621"/>
                  </a:lnTo>
                  <a:lnTo>
                    <a:pt x="1517" y="1626"/>
                  </a:lnTo>
                  <a:lnTo>
                    <a:pt x="1517" y="1627"/>
                  </a:lnTo>
                  <a:lnTo>
                    <a:pt x="1516" y="1629"/>
                  </a:lnTo>
                  <a:lnTo>
                    <a:pt x="1516" y="1629"/>
                  </a:lnTo>
                  <a:lnTo>
                    <a:pt x="1514" y="1629"/>
                  </a:lnTo>
                  <a:lnTo>
                    <a:pt x="1514" y="1629"/>
                  </a:lnTo>
                  <a:lnTo>
                    <a:pt x="1513" y="1629"/>
                  </a:lnTo>
                  <a:lnTo>
                    <a:pt x="1512" y="1627"/>
                  </a:lnTo>
                  <a:lnTo>
                    <a:pt x="1510" y="1627"/>
                  </a:lnTo>
                  <a:lnTo>
                    <a:pt x="1509" y="1627"/>
                  </a:lnTo>
                  <a:lnTo>
                    <a:pt x="1509" y="1629"/>
                  </a:lnTo>
                  <a:lnTo>
                    <a:pt x="1507" y="1630"/>
                  </a:lnTo>
                  <a:lnTo>
                    <a:pt x="1507" y="1633"/>
                  </a:lnTo>
                  <a:lnTo>
                    <a:pt x="1507" y="1633"/>
                  </a:lnTo>
                  <a:lnTo>
                    <a:pt x="1506" y="1636"/>
                  </a:lnTo>
                  <a:lnTo>
                    <a:pt x="1506" y="1636"/>
                  </a:lnTo>
                  <a:lnTo>
                    <a:pt x="1506" y="1637"/>
                  </a:lnTo>
                  <a:lnTo>
                    <a:pt x="1505" y="1637"/>
                  </a:lnTo>
                  <a:lnTo>
                    <a:pt x="1505" y="1637"/>
                  </a:lnTo>
                  <a:lnTo>
                    <a:pt x="1503" y="1636"/>
                  </a:lnTo>
                  <a:lnTo>
                    <a:pt x="1502" y="1636"/>
                  </a:lnTo>
                  <a:lnTo>
                    <a:pt x="1502" y="1637"/>
                  </a:lnTo>
                  <a:lnTo>
                    <a:pt x="1502" y="1639"/>
                  </a:lnTo>
                  <a:lnTo>
                    <a:pt x="1505" y="1641"/>
                  </a:lnTo>
                  <a:lnTo>
                    <a:pt x="1509" y="1644"/>
                  </a:lnTo>
                  <a:lnTo>
                    <a:pt x="1510" y="1645"/>
                  </a:lnTo>
                  <a:lnTo>
                    <a:pt x="1513" y="1651"/>
                  </a:lnTo>
                  <a:lnTo>
                    <a:pt x="1514" y="1654"/>
                  </a:lnTo>
                  <a:lnTo>
                    <a:pt x="1516" y="1655"/>
                  </a:lnTo>
                  <a:lnTo>
                    <a:pt x="1517" y="1655"/>
                  </a:lnTo>
                  <a:lnTo>
                    <a:pt x="1519" y="1657"/>
                  </a:lnTo>
                  <a:lnTo>
                    <a:pt x="1520" y="1657"/>
                  </a:lnTo>
                  <a:lnTo>
                    <a:pt x="1520" y="1658"/>
                  </a:lnTo>
                  <a:lnTo>
                    <a:pt x="1521" y="1662"/>
                  </a:lnTo>
                  <a:lnTo>
                    <a:pt x="1523" y="1663"/>
                  </a:lnTo>
                  <a:lnTo>
                    <a:pt x="1523" y="1668"/>
                  </a:lnTo>
                  <a:lnTo>
                    <a:pt x="1523" y="1669"/>
                  </a:lnTo>
                  <a:lnTo>
                    <a:pt x="1523" y="1669"/>
                  </a:lnTo>
                  <a:lnTo>
                    <a:pt x="1523" y="1670"/>
                  </a:lnTo>
                  <a:lnTo>
                    <a:pt x="1528" y="1673"/>
                  </a:lnTo>
                  <a:lnTo>
                    <a:pt x="1530" y="1674"/>
                  </a:lnTo>
                  <a:lnTo>
                    <a:pt x="1531" y="1679"/>
                  </a:lnTo>
                  <a:lnTo>
                    <a:pt x="1525" y="1683"/>
                  </a:lnTo>
                  <a:lnTo>
                    <a:pt x="1523" y="1684"/>
                  </a:lnTo>
                  <a:lnTo>
                    <a:pt x="1521" y="1688"/>
                  </a:lnTo>
                  <a:lnTo>
                    <a:pt x="1520" y="1690"/>
                  </a:lnTo>
                  <a:lnTo>
                    <a:pt x="1520" y="1691"/>
                  </a:lnTo>
                  <a:lnTo>
                    <a:pt x="1520" y="1691"/>
                  </a:lnTo>
                  <a:lnTo>
                    <a:pt x="1520" y="1692"/>
                  </a:lnTo>
                  <a:lnTo>
                    <a:pt x="1520" y="1694"/>
                  </a:lnTo>
                  <a:lnTo>
                    <a:pt x="1520" y="1695"/>
                  </a:lnTo>
                  <a:lnTo>
                    <a:pt x="1521" y="1698"/>
                  </a:lnTo>
                  <a:lnTo>
                    <a:pt x="1523" y="1699"/>
                  </a:lnTo>
                  <a:lnTo>
                    <a:pt x="1524" y="1701"/>
                  </a:lnTo>
                  <a:lnTo>
                    <a:pt x="1525" y="1702"/>
                  </a:lnTo>
                  <a:lnTo>
                    <a:pt x="1525" y="1704"/>
                  </a:lnTo>
                  <a:lnTo>
                    <a:pt x="1525" y="1705"/>
                  </a:lnTo>
                  <a:lnTo>
                    <a:pt x="1525" y="1706"/>
                  </a:lnTo>
                  <a:lnTo>
                    <a:pt x="1524" y="1708"/>
                  </a:lnTo>
                  <a:lnTo>
                    <a:pt x="1524" y="1708"/>
                  </a:lnTo>
                  <a:lnTo>
                    <a:pt x="1523" y="1708"/>
                  </a:lnTo>
                  <a:lnTo>
                    <a:pt x="1521" y="1709"/>
                  </a:lnTo>
                  <a:lnTo>
                    <a:pt x="1510" y="1710"/>
                  </a:lnTo>
                  <a:lnTo>
                    <a:pt x="1509" y="1710"/>
                  </a:lnTo>
                  <a:lnTo>
                    <a:pt x="1501" y="1715"/>
                  </a:lnTo>
                  <a:lnTo>
                    <a:pt x="1499" y="1716"/>
                  </a:lnTo>
                  <a:lnTo>
                    <a:pt x="1496" y="1716"/>
                  </a:lnTo>
                  <a:lnTo>
                    <a:pt x="1495" y="1716"/>
                  </a:lnTo>
                  <a:lnTo>
                    <a:pt x="1492" y="1716"/>
                  </a:lnTo>
                  <a:lnTo>
                    <a:pt x="1491" y="1716"/>
                  </a:lnTo>
                  <a:lnTo>
                    <a:pt x="1489" y="1716"/>
                  </a:lnTo>
                  <a:lnTo>
                    <a:pt x="1488" y="1716"/>
                  </a:lnTo>
                  <a:lnTo>
                    <a:pt x="1474" y="1726"/>
                  </a:lnTo>
                  <a:lnTo>
                    <a:pt x="1473" y="1727"/>
                  </a:lnTo>
                  <a:lnTo>
                    <a:pt x="1471" y="1727"/>
                  </a:lnTo>
                  <a:lnTo>
                    <a:pt x="1467" y="1728"/>
                  </a:lnTo>
                  <a:lnTo>
                    <a:pt x="1459" y="1728"/>
                  </a:lnTo>
                  <a:lnTo>
                    <a:pt x="1458" y="1728"/>
                  </a:lnTo>
                  <a:lnTo>
                    <a:pt x="1456" y="1728"/>
                  </a:lnTo>
                  <a:lnTo>
                    <a:pt x="1455" y="1728"/>
                  </a:lnTo>
                  <a:lnTo>
                    <a:pt x="1454" y="1727"/>
                  </a:lnTo>
                  <a:lnTo>
                    <a:pt x="1454" y="1727"/>
                  </a:lnTo>
                  <a:lnTo>
                    <a:pt x="1454" y="1726"/>
                  </a:lnTo>
                  <a:lnTo>
                    <a:pt x="1451" y="1720"/>
                  </a:lnTo>
                  <a:lnTo>
                    <a:pt x="1451" y="1719"/>
                  </a:lnTo>
                  <a:lnTo>
                    <a:pt x="1449" y="1719"/>
                  </a:lnTo>
                  <a:lnTo>
                    <a:pt x="1448" y="1717"/>
                  </a:lnTo>
                  <a:lnTo>
                    <a:pt x="1448" y="1716"/>
                  </a:lnTo>
                  <a:lnTo>
                    <a:pt x="1447" y="1716"/>
                  </a:lnTo>
                  <a:lnTo>
                    <a:pt x="1445" y="1716"/>
                  </a:lnTo>
                  <a:lnTo>
                    <a:pt x="1444" y="1716"/>
                  </a:lnTo>
                  <a:lnTo>
                    <a:pt x="1436" y="1719"/>
                  </a:lnTo>
                  <a:lnTo>
                    <a:pt x="1423" y="1724"/>
                  </a:lnTo>
                  <a:lnTo>
                    <a:pt x="1423" y="1724"/>
                  </a:lnTo>
                  <a:lnTo>
                    <a:pt x="1422" y="1726"/>
                  </a:lnTo>
                  <a:lnTo>
                    <a:pt x="1420" y="1727"/>
                  </a:lnTo>
                  <a:lnTo>
                    <a:pt x="1416" y="1735"/>
                  </a:lnTo>
                  <a:lnTo>
                    <a:pt x="1413" y="1739"/>
                  </a:lnTo>
                  <a:lnTo>
                    <a:pt x="1411" y="1742"/>
                  </a:lnTo>
                  <a:lnTo>
                    <a:pt x="1409" y="1744"/>
                  </a:lnTo>
                  <a:lnTo>
                    <a:pt x="1404" y="1746"/>
                  </a:lnTo>
                  <a:lnTo>
                    <a:pt x="1402" y="1746"/>
                  </a:lnTo>
                  <a:lnTo>
                    <a:pt x="1401" y="1746"/>
                  </a:lnTo>
                  <a:lnTo>
                    <a:pt x="1401" y="1746"/>
                  </a:lnTo>
                  <a:lnTo>
                    <a:pt x="1400" y="1745"/>
                  </a:lnTo>
                  <a:lnTo>
                    <a:pt x="1398" y="1744"/>
                  </a:lnTo>
                  <a:lnTo>
                    <a:pt x="1398" y="1744"/>
                  </a:lnTo>
                  <a:lnTo>
                    <a:pt x="1393" y="1739"/>
                  </a:lnTo>
                  <a:lnTo>
                    <a:pt x="1391" y="1738"/>
                  </a:lnTo>
                  <a:lnTo>
                    <a:pt x="1391" y="1738"/>
                  </a:lnTo>
                  <a:lnTo>
                    <a:pt x="1390" y="1738"/>
                  </a:lnTo>
                  <a:lnTo>
                    <a:pt x="1386" y="1738"/>
                  </a:lnTo>
                  <a:lnTo>
                    <a:pt x="1386" y="1737"/>
                  </a:lnTo>
                  <a:lnTo>
                    <a:pt x="1382" y="1735"/>
                  </a:lnTo>
                  <a:lnTo>
                    <a:pt x="1380" y="1734"/>
                  </a:lnTo>
                  <a:lnTo>
                    <a:pt x="1379" y="1733"/>
                  </a:lnTo>
                  <a:lnTo>
                    <a:pt x="1379" y="1733"/>
                  </a:lnTo>
                  <a:lnTo>
                    <a:pt x="1376" y="1733"/>
                  </a:lnTo>
                  <a:lnTo>
                    <a:pt x="1373" y="1733"/>
                  </a:lnTo>
                  <a:lnTo>
                    <a:pt x="1373" y="1733"/>
                  </a:lnTo>
                  <a:lnTo>
                    <a:pt x="1369" y="1735"/>
                  </a:lnTo>
                  <a:lnTo>
                    <a:pt x="1364" y="1738"/>
                  </a:lnTo>
                  <a:lnTo>
                    <a:pt x="1362" y="1739"/>
                  </a:lnTo>
                  <a:lnTo>
                    <a:pt x="1362" y="1739"/>
                  </a:lnTo>
                  <a:lnTo>
                    <a:pt x="1362" y="1741"/>
                  </a:lnTo>
                  <a:lnTo>
                    <a:pt x="1359" y="1744"/>
                  </a:lnTo>
                  <a:lnTo>
                    <a:pt x="1358" y="1746"/>
                  </a:lnTo>
                  <a:lnTo>
                    <a:pt x="1357" y="1749"/>
                  </a:lnTo>
                  <a:lnTo>
                    <a:pt x="1353" y="1760"/>
                  </a:lnTo>
                  <a:lnTo>
                    <a:pt x="1351" y="1760"/>
                  </a:lnTo>
                  <a:lnTo>
                    <a:pt x="1350" y="1762"/>
                  </a:lnTo>
                  <a:lnTo>
                    <a:pt x="1347" y="1764"/>
                  </a:lnTo>
                  <a:lnTo>
                    <a:pt x="1346" y="1766"/>
                  </a:lnTo>
                  <a:lnTo>
                    <a:pt x="1340" y="1780"/>
                  </a:lnTo>
                  <a:lnTo>
                    <a:pt x="1337" y="1787"/>
                  </a:lnTo>
                  <a:lnTo>
                    <a:pt x="1336" y="1788"/>
                  </a:lnTo>
                  <a:lnTo>
                    <a:pt x="1333" y="1791"/>
                  </a:lnTo>
                  <a:lnTo>
                    <a:pt x="1333" y="1792"/>
                  </a:lnTo>
                  <a:lnTo>
                    <a:pt x="1332" y="1793"/>
                  </a:lnTo>
                  <a:lnTo>
                    <a:pt x="1332" y="1798"/>
                  </a:lnTo>
                  <a:lnTo>
                    <a:pt x="1332" y="1799"/>
                  </a:lnTo>
                  <a:lnTo>
                    <a:pt x="1332" y="1802"/>
                  </a:lnTo>
                  <a:lnTo>
                    <a:pt x="1330" y="1803"/>
                  </a:lnTo>
                  <a:lnTo>
                    <a:pt x="1326" y="1807"/>
                  </a:lnTo>
                  <a:lnTo>
                    <a:pt x="1324" y="1810"/>
                  </a:lnTo>
                  <a:lnTo>
                    <a:pt x="1322" y="1810"/>
                  </a:lnTo>
                  <a:lnTo>
                    <a:pt x="1321" y="1811"/>
                  </a:lnTo>
                  <a:lnTo>
                    <a:pt x="1319" y="1811"/>
                  </a:lnTo>
                  <a:lnTo>
                    <a:pt x="1317" y="1813"/>
                  </a:lnTo>
                  <a:lnTo>
                    <a:pt x="1315" y="1814"/>
                  </a:lnTo>
                  <a:lnTo>
                    <a:pt x="1315" y="1814"/>
                  </a:lnTo>
                  <a:lnTo>
                    <a:pt x="1314" y="1813"/>
                  </a:lnTo>
                  <a:lnTo>
                    <a:pt x="1312" y="1813"/>
                  </a:lnTo>
                  <a:lnTo>
                    <a:pt x="1311" y="1813"/>
                  </a:lnTo>
                  <a:lnTo>
                    <a:pt x="1310" y="1811"/>
                  </a:lnTo>
                  <a:lnTo>
                    <a:pt x="1310" y="1810"/>
                  </a:lnTo>
                  <a:lnTo>
                    <a:pt x="1308" y="1810"/>
                  </a:lnTo>
                  <a:lnTo>
                    <a:pt x="1290" y="1807"/>
                  </a:lnTo>
                  <a:lnTo>
                    <a:pt x="1289" y="1807"/>
                  </a:lnTo>
                  <a:lnTo>
                    <a:pt x="1288" y="1809"/>
                  </a:lnTo>
                  <a:lnTo>
                    <a:pt x="1288" y="1809"/>
                  </a:lnTo>
                  <a:lnTo>
                    <a:pt x="1288" y="1810"/>
                  </a:lnTo>
                  <a:lnTo>
                    <a:pt x="1289" y="1811"/>
                  </a:lnTo>
                  <a:lnTo>
                    <a:pt x="1288" y="1811"/>
                  </a:lnTo>
                  <a:lnTo>
                    <a:pt x="1285" y="1810"/>
                  </a:lnTo>
                  <a:lnTo>
                    <a:pt x="1285" y="1811"/>
                  </a:lnTo>
                  <a:lnTo>
                    <a:pt x="1285" y="1821"/>
                  </a:lnTo>
                  <a:lnTo>
                    <a:pt x="1285" y="1822"/>
                  </a:lnTo>
                  <a:lnTo>
                    <a:pt x="1281" y="1827"/>
                  </a:lnTo>
                  <a:lnTo>
                    <a:pt x="1278" y="1832"/>
                  </a:lnTo>
                  <a:lnTo>
                    <a:pt x="1275" y="1834"/>
                  </a:lnTo>
                  <a:lnTo>
                    <a:pt x="1272" y="1834"/>
                  </a:lnTo>
                  <a:lnTo>
                    <a:pt x="1265" y="1834"/>
                  </a:lnTo>
                  <a:lnTo>
                    <a:pt x="1261" y="1835"/>
                  </a:lnTo>
                  <a:lnTo>
                    <a:pt x="1258" y="1835"/>
                  </a:lnTo>
                  <a:lnTo>
                    <a:pt x="1257" y="1839"/>
                  </a:lnTo>
                  <a:lnTo>
                    <a:pt x="1257" y="1839"/>
                  </a:lnTo>
                  <a:lnTo>
                    <a:pt x="1252" y="1836"/>
                  </a:lnTo>
                  <a:lnTo>
                    <a:pt x="1252" y="1835"/>
                  </a:lnTo>
                  <a:lnTo>
                    <a:pt x="1250" y="1835"/>
                  </a:lnTo>
                  <a:lnTo>
                    <a:pt x="1250" y="1834"/>
                  </a:lnTo>
                  <a:lnTo>
                    <a:pt x="1252" y="1832"/>
                  </a:lnTo>
                  <a:lnTo>
                    <a:pt x="1254" y="1829"/>
                  </a:lnTo>
                  <a:lnTo>
                    <a:pt x="1256" y="1827"/>
                  </a:lnTo>
                  <a:lnTo>
                    <a:pt x="1257" y="1824"/>
                  </a:lnTo>
                  <a:lnTo>
                    <a:pt x="1257" y="1822"/>
                  </a:lnTo>
                  <a:lnTo>
                    <a:pt x="1258" y="1821"/>
                  </a:lnTo>
                  <a:lnTo>
                    <a:pt x="1260" y="1818"/>
                  </a:lnTo>
                  <a:lnTo>
                    <a:pt x="1260" y="1817"/>
                  </a:lnTo>
                  <a:lnTo>
                    <a:pt x="1258" y="1816"/>
                  </a:lnTo>
                  <a:lnTo>
                    <a:pt x="1257" y="1816"/>
                  </a:lnTo>
                  <a:lnTo>
                    <a:pt x="1257" y="1816"/>
                  </a:lnTo>
                  <a:lnTo>
                    <a:pt x="1256" y="1817"/>
                  </a:lnTo>
                  <a:lnTo>
                    <a:pt x="1254" y="1818"/>
                  </a:lnTo>
                  <a:lnTo>
                    <a:pt x="1253" y="1818"/>
                  </a:lnTo>
                  <a:lnTo>
                    <a:pt x="1252" y="1818"/>
                  </a:lnTo>
                  <a:lnTo>
                    <a:pt x="1252" y="1818"/>
                  </a:lnTo>
                  <a:lnTo>
                    <a:pt x="1250" y="1817"/>
                  </a:lnTo>
                  <a:lnTo>
                    <a:pt x="1249" y="1817"/>
                  </a:lnTo>
                  <a:lnTo>
                    <a:pt x="1249" y="1818"/>
                  </a:lnTo>
                  <a:lnTo>
                    <a:pt x="1247" y="1818"/>
                  </a:lnTo>
                  <a:lnTo>
                    <a:pt x="1246" y="1820"/>
                  </a:lnTo>
                  <a:lnTo>
                    <a:pt x="1246" y="1821"/>
                  </a:lnTo>
                  <a:lnTo>
                    <a:pt x="1245" y="1821"/>
                  </a:lnTo>
                  <a:lnTo>
                    <a:pt x="1243" y="1822"/>
                  </a:lnTo>
                  <a:lnTo>
                    <a:pt x="1242" y="1822"/>
                  </a:lnTo>
                  <a:lnTo>
                    <a:pt x="1239" y="1824"/>
                  </a:lnTo>
                  <a:lnTo>
                    <a:pt x="1238" y="1824"/>
                  </a:lnTo>
                  <a:lnTo>
                    <a:pt x="1232" y="1829"/>
                  </a:lnTo>
                  <a:lnTo>
                    <a:pt x="1231" y="1832"/>
                  </a:lnTo>
                  <a:lnTo>
                    <a:pt x="1229" y="1834"/>
                  </a:lnTo>
                  <a:lnTo>
                    <a:pt x="1223" y="1845"/>
                  </a:lnTo>
                  <a:lnTo>
                    <a:pt x="1221" y="1846"/>
                  </a:lnTo>
                  <a:lnTo>
                    <a:pt x="1221" y="1849"/>
                  </a:lnTo>
                  <a:lnTo>
                    <a:pt x="1220" y="1849"/>
                  </a:lnTo>
                  <a:lnTo>
                    <a:pt x="1218" y="1851"/>
                  </a:lnTo>
                  <a:lnTo>
                    <a:pt x="1218" y="1853"/>
                  </a:lnTo>
                  <a:lnTo>
                    <a:pt x="1217" y="1854"/>
                  </a:lnTo>
                  <a:lnTo>
                    <a:pt x="1216" y="1854"/>
                  </a:lnTo>
                  <a:lnTo>
                    <a:pt x="1216" y="1854"/>
                  </a:lnTo>
                  <a:lnTo>
                    <a:pt x="1214" y="1854"/>
                  </a:lnTo>
                  <a:lnTo>
                    <a:pt x="1213" y="1854"/>
                  </a:lnTo>
                  <a:lnTo>
                    <a:pt x="1211" y="1853"/>
                  </a:lnTo>
                  <a:lnTo>
                    <a:pt x="1209" y="1849"/>
                  </a:lnTo>
                  <a:lnTo>
                    <a:pt x="1207" y="1845"/>
                  </a:lnTo>
                  <a:lnTo>
                    <a:pt x="1206" y="1843"/>
                  </a:lnTo>
                  <a:lnTo>
                    <a:pt x="1205" y="1840"/>
                  </a:lnTo>
                  <a:lnTo>
                    <a:pt x="1203" y="1840"/>
                  </a:lnTo>
                  <a:lnTo>
                    <a:pt x="1202" y="1840"/>
                  </a:lnTo>
                  <a:lnTo>
                    <a:pt x="1202" y="1840"/>
                  </a:lnTo>
                  <a:lnTo>
                    <a:pt x="1199" y="1840"/>
                  </a:lnTo>
                  <a:lnTo>
                    <a:pt x="1195" y="1842"/>
                  </a:lnTo>
                  <a:lnTo>
                    <a:pt x="1195" y="1842"/>
                  </a:lnTo>
                  <a:lnTo>
                    <a:pt x="1193" y="1843"/>
                  </a:lnTo>
                  <a:lnTo>
                    <a:pt x="1193" y="1845"/>
                  </a:lnTo>
                  <a:lnTo>
                    <a:pt x="1192" y="1846"/>
                  </a:lnTo>
                  <a:lnTo>
                    <a:pt x="1192" y="1846"/>
                  </a:lnTo>
                  <a:lnTo>
                    <a:pt x="1191" y="1846"/>
                  </a:lnTo>
                  <a:lnTo>
                    <a:pt x="1189" y="1846"/>
                  </a:lnTo>
                  <a:lnTo>
                    <a:pt x="1188" y="1846"/>
                  </a:lnTo>
                  <a:lnTo>
                    <a:pt x="1187" y="1846"/>
                  </a:lnTo>
                  <a:lnTo>
                    <a:pt x="1181" y="1842"/>
                  </a:lnTo>
                  <a:lnTo>
                    <a:pt x="1180" y="1840"/>
                  </a:lnTo>
                  <a:lnTo>
                    <a:pt x="1180" y="1839"/>
                  </a:lnTo>
                  <a:lnTo>
                    <a:pt x="1177" y="1835"/>
                  </a:lnTo>
                  <a:lnTo>
                    <a:pt x="1177" y="1834"/>
                  </a:lnTo>
                  <a:lnTo>
                    <a:pt x="1176" y="1834"/>
                  </a:lnTo>
                  <a:lnTo>
                    <a:pt x="1174" y="1832"/>
                  </a:lnTo>
                  <a:lnTo>
                    <a:pt x="1173" y="1832"/>
                  </a:lnTo>
                  <a:lnTo>
                    <a:pt x="1171" y="1832"/>
                  </a:lnTo>
                  <a:lnTo>
                    <a:pt x="1170" y="1832"/>
                  </a:lnTo>
                  <a:lnTo>
                    <a:pt x="1169" y="1832"/>
                  </a:lnTo>
                  <a:lnTo>
                    <a:pt x="1167" y="1832"/>
                  </a:lnTo>
                  <a:lnTo>
                    <a:pt x="1166" y="1834"/>
                  </a:lnTo>
                  <a:lnTo>
                    <a:pt x="1166" y="1835"/>
                  </a:lnTo>
                  <a:lnTo>
                    <a:pt x="1166" y="1835"/>
                  </a:lnTo>
                  <a:lnTo>
                    <a:pt x="1167" y="1836"/>
                  </a:lnTo>
                  <a:lnTo>
                    <a:pt x="1170" y="1842"/>
                  </a:lnTo>
                  <a:lnTo>
                    <a:pt x="1171" y="1846"/>
                  </a:lnTo>
                  <a:lnTo>
                    <a:pt x="1173" y="1849"/>
                  </a:lnTo>
                  <a:lnTo>
                    <a:pt x="1173" y="1849"/>
                  </a:lnTo>
                  <a:lnTo>
                    <a:pt x="1173" y="1850"/>
                  </a:lnTo>
                  <a:lnTo>
                    <a:pt x="1173" y="1851"/>
                  </a:lnTo>
                  <a:lnTo>
                    <a:pt x="1171" y="1851"/>
                  </a:lnTo>
                  <a:lnTo>
                    <a:pt x="1167" y="1854"/>
                  </a:lnTo>
                  <a:lnTo>
                    <a:pt x="1160" y="1858"/>
                  </a:lnTo>
                  <a:lnTo>
                    <a:pt x="1155" y="1861"/>
                  </a:lnTo>
                  <a:lnTo>
                    <a:pt x="1153" y="1863"/>
                  </a:lnTo>
                  <a:lnTo>
                    <a:pt x="1142" y="1872"/>
                  </a:lnTo>
                  <a:lnTo>
                    <a:pt x="1142" y="1872"/>
                  </a:lnTo>
                  <a:lnTo>
                    <a:pt x="1141" y="1874"/>
                  </a:lnTo>
                  <a:lnTo>
                    <a:pt x="1141" y="1875"/>
                  </a:lnTo>
                  <a:lnTo>
                    <a:pt x="1141" y="1876"/>
                  </a:lnTo>
                  <a:lnTo>
                    <a:pt x="1141" y="1876"/>
                  </a:lnTo>
                  <a:lnTo>
                    <a:pt x="1138" y="1879"/>
                  </a:lnTo>
                  <a:lnTo>
                    <a:pt x="1135" y="1879"/>
                  </a:lnTo>
                  <a:lnTo>
                    <a:pt x="1130" y="1881"/>
                  </a:lnTo>
                  <a:lnTo>
                    <a:pt x="1128" y="1882"/>
                  </a:lnTo>
                  <a:lnTo>
                    <a:pt x="1127" y="1882"/>
                  </a:lnTo>
                  <a:lnTo>
                    <a:pt x="1124" y="1894"/>
                  </a:lnTo>
                  <a:lnTo>
                    <a:pt x="1123" y="1896"/>
                  </a:lnTo>
                  <a:lnTo>
                    <a:pt x="1122" y="1897"/>
                  </a:lnTo>
                  <a:lnTo>
                    <a:pt x="1120" y="1899"/>
                  </a:lnTo>
                  <a:lnTo>
                    <a:pt x="1119" y="1900"/>
                  </a:lnTo>
                  <a:lnTo>
                    <a:pt x="1119" y="1901"/>
                  </a:lnTo>
                  <a:lnTo>
                    <a:pt x="1117" y="1901"/>
                  </a:lnTo>
                  <a:lnTo>
                    <a:pt x="1116" y="1907"/>
                  </a:lnTo>
                  <a:lnTo>
                    <a:pt x="1116" y="1907"/>
                  </a:lnTo>
                  <a:lnTo>
                    <a:pt x="1115" y="1908"/>
                  </a:lnTo>
                  <a:lnTo>
                    <a:pt x="1113" y="1908"/>
                  </a:lnTo>
                  <a:lnTo>
                    <a:pt x="1113" y="1908"/>
                  </a:lnTo>
                  <a:lnTo>
                    <a:pt x="1112" y="1908"/>
                  </a:lnTo>
                  <a:lnTo>
                    <a:pt x="1112" y="1907"/>
                  </a:lnTo>
                  <a:lnTo>
                    <a:pt x="1111" y="1907"/>
                  </a:lnTo>
                  <a:lnTo>
                    <a:pt x="1108" y="1908"/>
                  </a:lnTo>
                  <a:lnTo>
                    <a:pt x="1105" y="1910"/>
                  </a:lnTo>
                  <a:lnTo>
                    <a:pt x="1102" y="1912"/>
                  </a:lnTo>
                  <a:lnTo>
                    <a:pt x="1102" y="1914"/>
                  </a:lnTo>
                  <a:lnTo>
                    <a:pt x="1101" y="1918"/>
                  </a:lnTo>
                  <a:lnTo>
                    <a:pt x="1099" y="1918"/>
                  </a:lnTo>
                  <a:lnTo>
                    <a:pt x="1099" y="1919"/>
                  </a:lnTo>
                  <a:lnTo>
                    <a:pt x="1097" y="1921"/>
                  </a:lnTo>
                  <a:lnTo>
                    <a:pt x="1095" y="1921"/>
                  </a:lnTo>
                  <a:lnTo>
                    <a:pt x="1095" y="1922"/>
                  </a:lnTo>
                  <a:lnTo>
                    <a:pt x="1094" y="1923"/>
                  </a:lnTo>
                  <a:lnTo>
                    <a:pt x="1095" y="1926"/>
                  </a:lnTo>
                  <a:lnTo>
                    <a:pt x="1094" y="1928"/>
                  </a:lnTo>
                  <a:lnTo>
                    <a:pt x="1093" y="1929"/>
                  </a:lnTo>
                  <a:lnTo>
                    <a:pt x="1084" y="1933"/>
                  </a:lnTo>
                  <a:lnTo>
                    <a:pt x="1083" y="1934"/>
                  </a:lnTo>
                  <a:lnTo>
                    <a:pt x="1080" y="1937"/>
                  </a:lnTo>
                  <a:lnTo>
                    <a:pt x="1080" y="1941"/>
                  </a:lnTo>
                  <a:lnTo>
                    <a:pt x="1079" y="1941"/>
                  </a:lnTo>
                  <a:lnTo>
                    <a:pt x="1073" y="1947"/>
                  </a:lnTo>
                  <a:lnTo>
                    <a:pt x="1072" y="1948"/>
                  </a:lnTo>
                  <a:lnTo>
                    <a:pt x="1070" y="1951"/>
                  </a:lnTo>
                  <a:lnTo>
                    <a:pt x="1069" y="1954"/>
                  </a:lnTo>
                  <a:lnTo>
                    <a:pt x="1069" y="1957"/>
                  </a:lnTo>
                  <a:lnTo>
                    <a:pt x="1066" y="1959"/>
                  </a:lnTo>
                  <a:lnTo>
                    <a:pt x="1065" y="1961"/>
                  </a:lnTo>
                  <a:lnTo>
                    <a:pt x="1065" y="1962"/>
                  </a:lnTo>
                  <a:lnTo>
                    <a:pt x="1065" y="1965"/>
                  </a:lnTo>
                  <a:lnTo>
                    <a:pt x="1065" y="1966"/>
                  </a:lnTo>
                  <a:lnTo>
                    <a:pt x="1063" y="1968"/>
                  </a:lnTo>
                  <a:lnTo>
                    <a:pt x="1062" y="1973"/>
                  </a:lnTo>
                  <a:lnTo>
                    <a:pt x="1062" y="1975"/>
                  </a:lnTo>
                  <a:lnTo>
                    <a:pt x="1062" y="1976"/>
                  </a:lnTo>
                  <a:lnTo>
                    <a:pt x="1063" y="1979"/>
                  </a:lnTo>
                  <a:lnTo>
                    <a:pt x="1063" y="1980"/>
                  </a:lnTo>
                  <a:lnTo>
                    <a:pt x="1066" y="1983"/>
                  </a:lnTo>
                  <a:lnTo>
                    <a:pt x="1069" y="1986"/>
                  </a:lnTo>
                  <a:lnTo>
                    <a:pt x="1069" y="1987"/>
                  </a:lnTo>
                  <a:lnTo>
                    <a:pt x="1069" y="1988"/>
                  </a:lnTo>
                  <a:lnTo>
                    <a:pt x="1069" y="1990"/>
                  </a:lnTo>
                  <a:lnTo>
                    <a:pt x="1066" y="2001"/>
                  </a:lnTo>
                  <a:lnTo>
                    <a:pt x="1065" y="2002"/>
                  </a:lnTo>
                  <a:lnTo>
                    <a:pt x="1062" y="2008"/>
                  </a:lnTo>
                  <a:lnTo>
                    <a:pt x="1061" y="2008"/>
                  </a:lnTo>
                  <a:lnTo>
                    <a:pt x="1061" y="2009"/>
                  </a:lnTo>
                  <a:lnTo>
                    <a:pt x="1059" y="2008"/>
                  </a:lnTo>
                  <a:lnTo>
                    <a:pt x="1058" y="2008"/>
                  </a:lnTo>
                  <a:lnTo>
                    <a:pt x="1057" y="2004"/>
                  </a:lnTo>
                  <a:lnTo>
                    <a:pt x="1055" y="2001"/>
                  </a:lnTo>
                  <a:lnTo>
                    <a:pt x="1055" y="2001"/>
                  </a:lnTo>
                  <a:lnTo>
                    <a:pt x="1054" y="2001"/>
                  </a:lnTo>
                  <a:lnTo>
                    <a:pt x="1052" y="2001"/>
                  </a:lnTo>
                  <a:lnTo>
                    <a:pt x="1051" y="2001"/>
                  </a:lnTo>
                  <a:lnTo>
                    <a:pt x="1051" y="2001"/>
                  </a:lnTo>
                  <a:lnTo>
                    <a:pt x="1050" y="2002"/>
                  </a:lnTo>
                  <a:lnTo>
                    <a:pt x="1047" y="2006"/>
                  </a:lnTo>
                  <a:lnTo>
                    <a:pt x="1047" y="2008"/>
                  </a:lnTo>
                  <a:lnTo>
                    <a:pt x="1047" y="2009"/>
                  </a:lnTo>
                  <a:lnTo>
                    <a:pt x="1047" y="2024"/>
                  </a:lnTo>
                  <a:lnTo>
                    <a:pt x="1047" y="2026"/>
                  </a:lnTo>
                  <a:lnTo>
                    <a:pt x="1047" y="2027"/>
                  </a:lnTo>
                  <a:lnTo>
                    <a:pt x="1046" y="2028"/>
                  </a:lnTo>
                  <a:lnTo>
                    <a:pt x="1046" y="2030"/>
                  </a:lnTo>
                  <a:lnTo>
                    <a:pt x="1046" y="2034"/>
                  </a:lnTo>
                  <a:lnTo>
                    <a:pt x="1046" y="2035"/>
                  </a:lnTo>
                  <a:lnTo>
                    <a:pt x="1044" y="2037"/>
                  </a:lnTo>
                  <a:lnTo>
                    <a:pt x="1043" y="2037"/>
                  </a:lnTo>
                  <a:lnTo>
                    <a:pt x="1034" y="2037"/>
                  </a:lnTo>
                  <a:lnTo>
                    <a:pt x="1030" y="2037"/>
                  </a:lnTo>
                  <a:lnTo>
                    <a:pt x="1023" y="2037"/>
                  </a:lnTo>
                  <a:lnTo>
                    <a:pt x="1021" y="2037"/>
                  </a:lnTo>
                  <a:lnTo>
                    <a:pt x="1005" y="2041"/>
                  </a:lnTo>
                  <a:lnTo>
                    <a:pt x="1004" y="2041"/>
                  </a:lnTo>
                  <a:lnTo>
                    <a:pt x="997" y="2040"/>
                  </a:lnTo>
                  <a:lnTo>
                    <a:pt x="979" y="2041"/>
                  </a:lnTo>
                  <a:lnTo>
                    <a:pt x="978" y="2041"/>
                  </a:lnTo>
                  <a:lnTo>
                    <a:pt x="976" y="2040"/>
                  </a:lnTo>
                  <a:lnTo>
                    <a:pt x="976" y="2040"/>
                  </a:lnTo>
                  <a:lnTo>
                    <a:pt x="976" y="2035"/>
                  </a:lnTo>
                  <a:lnTo>
                    <a:pt x="976" y="2034"/>
                  </a:lnTo>
                  <a:lnTo>
                    <a:pt x="976" y="2031"/>
                  </a:lnTo>
                  <a:lnTo>
                    <a:pt x="975" y="2030"/>
                  </a:lnTo>
                  <a:lnTo>
                    <a:pt x="971" y="2026"/>
                  </a:lnTo>
                  <a:lnTo>
                    <a:pt x="969" y="2023"/>
                  </a:lnTo>
                  <a:lnTo>
                    <a:pt x="968" y="2023"/>
                  </a:lnTo>
                  <a:lnTo>
                    <a:pt x="965" y="2022"/>
                  </a:lnTo>
                  <a:lnTo>
                    <a:pt x="950" y="2017"/>
                  </a:lnTo>
                  <a:lnTo>
                    <a:pt x="947" y="2017"/>
                  </a:lnTo>
                  <a:lnTo>
                    <a:pt x="945" y="2016"/>
                  </a:lnTo>
                  <a:lnTo>
                    <a:pt x="936" y="2013"/>
                  </a:lnTo>
                  <a:lnTo>
                    <a:pt x="931" y="2011"/>
                  </a:lnTo>
                  <a:lnTo>
                    <a:pt x="931" y="2009"/>
                  </a:lnTo>
                  <a:lnTo>
                    <a:pt x="925" y="2009"/>
                  </a:lnTo>
                  <a:lnTo>
                    <a:pt x="922" y="2009"/>
                  </a:lnTo>
                  <a:lnTo>
                    <a:pt x="922" y="2008"/>
                  </a:lnTo>
                  <a:lnTo>
                    <a:pt x="922" y="2005"/>
                  </a:lnTo>
                  <a:lnTo>
                    <a:pt x="922" y="2004"/>
                  </a:lnTo>
                  <a:lnTo>
                    <a:pt x="921" y="2001"/>
                  </a:lnTo>
                  <a:lnTo>
                    <a:pt x="920" y="1998"/>
                  </a:lnTo>
                  <a:lnTo>
                    <a:pt x="916" y="1991"/>
                  </a:lnTo>
                  <a:lnTo>
                    <a:pt x="914" y="1990"/>
                  </a:lnTo>
                  <a:lnTo>
                    <a:pt x="900" y="1983"/>
                  </a:lnTo>
                  <a:lnTo>
                    <a:pt x="899" y="1983"/>
                  </a:lnTo>
                  <a:lnTo>
                    <a:pt x="892" y="1986"/>
                  </a:lnTo>
                  <a:lnTo>
                    <a:pt x="885" y="1986"/>
                  </a:lnTo>
                  <a:lnTo>
                    <a:pt x="870" y="1981"/>
                  </a:lnTo>
                  <a:lnTo>
                    <a:pt x="868" y="1981"/>
                  </a:lnTo>
                  <a:lnTo>
                    <a:pt x="857" y="1975"/>
                  </a:lnTo>
                  <a:lnTo>
                    <a:pt x="856" y="1975"/>
                  </a:lnTo>
                  <a:lnTo>
                    <a:pt x="852" y="1973"/>
                  </a:lnTo>
                  <a:lnTo>
                    <a:pt x="848" y="1972"/>
                  </a:lnTo>
                  <a:lnTo>
                    <a:pt x="838" y="1965"/>
                  </a:lnTo>
                  <a:lnTo>
                    <a:pt x="848" y="1955"/>
                  </a:lnTo>
                  <a:lnTo>
                    <a:pt x="852" y="1948"/>
                  </a:lnTo>
                  <a:lnTo>
                    <a:pt x="853" y="1946"/>
                  </a:lnTo>
                  <a:lnTo>
                    <a:pt x="859" y="1926"/>
                  </a:lnTo>
                  <a:lnTo>
                    <a:pt x="860" y="1923"/>
                  </a:lnTo>
                  <a:lnTo>
                    <a:pt x="866" y="1916"/>
                  </a:lnTo>
                  <a:lnTo>
                    <a:pt x="880" y="1893"/>
                  </a:lnTo>
                  <a:lnTo>
                    <a:pt x="882" y="1887"/>
                  </a:lnTo>
                  <a:lnTo>
                    <a:pt x="884" y="1883"/>
                  </a:lnTo>
                  <a:lnTo>
                    <a:pt x="884" y="1882"/>
                  </a:lnTo>
                  <a:lnTo>
                    <a:pt x="884" y="1881"/>
                  </a:lnTo>
                  <a:lnTo>
                    <a:pt x="884" y="1879"/>
                  </a:lnTo>
                  <a:lnTo>
                    <a:pt x="884" y="1879"/>
                  </a:lnTo>
                  <a:lnTo>
                    <a:pt x="880" y="1876"/>
                  </a:lnTo>
                  <a:lnTo>
                    <a:pt x="878" y="1875"/>
                  </a:lnTo>
                  <a:lnTo>
                    <a:pt x="875" y="1874"/>
                  </a:lnTo>
                  <a:lnTo>
                    <a:pt x="875" y="1872"/>
                  </a:lnTo>
                  <a:lnTo>
                    <a:pt x="875" y="1872"/>
                  </a:lnTo>
                  <a:lnTo>
                    <a:pt x="875" y="1871"/>
                  </a:lnTo>
                  <a:lnTo>
                    <a:pt x="873" y="1864"/>
                  </a:lnTo>
                  <a:lnTo>
                    <a:pt x="871" y="1863"/>
                  </a:lnTo>
                  <a:lnTo>
                    <a:pt x="870" y="1863"/>
                  </a:lnTo>
                  <a:lnTo>
                    <a:pt x="868" y="1860"/>
                  </a:lnTo>
                  <a:lnTo>
                    <a:pt x="868" y="1857"/>
                  </a:lnTo>
                  <a:lnTo>
                    <a:pt x="867" y="1856"/>
                  </a:lnTo>
                  <a:lnTo>
                    <a:pt x="868" y="1847"/>
                  </a:lnTo>
                  <a:lnTo>
                    <a:pt x="868" y="1846"/>
                  </a:lnTo>
                  <a:lnTo>
                    <a:pt x="867" y="1845"/>
                  </a:lnTo>
                  <a:lnTo>
                    <a:pt x="867" y="1842"/>
                  </a:lnTo>
                  <a:lnTo>
                    <a:pt x="867" y="1842"/>
                  </a:lnTo>
                  <a:lnTo>
                    <a:pt x="866" y="1840"/>
                  </a:lnTo>
                  <a:lnTo>
                    <a:pt x="866" y="1840"/>
                  </a:lnTo>
                  <a:lnTo>
                    <a:pt x="864" y="1840"/>
                  </a:lnTo>
                  <a:lnTo>
                    <a:pt x="863" y="1840"/>
                  </a:lnTo>
                  <a:lnTo>
                    <a:pt x="852" y="1842"/>
                  </a:lnTo>
                  <a:lnTo>
                    <a:pt x="851" y="1842"/>
                  </a:lnTo>
                  <a:lnTo>
                    <a:pt x="846" y="1846"/>
                  </a:lnTo>
                  <a:lnTo>
                    <a:pt x="845" y="1849"/>
                  </a:lnTo>
                  <a:lnTo>
                    <a:pt x="841" y="1850"/>
                  </a:lnTo>
                  <a:lnTo>
                    <a:pt x="841" y="1850"/>
                  </a:lnTo>
                  <a:lnTo>
                    <a:pt x="837" y="1851"/>
                  </a:lnTo>
                  <a:lnTo>
                    <a:pt x="834" y="1850"/>
                  </a:lnTo>
                  <a:lnTo>
                    <a:pt x="827" y="1849"/>
                  </a:lnTo>
                  <a:lnTo>
                    <a:pt x="826" y="1849"/>
                  </a:lnTo>
                  <a:lnTo>
                    <a:pt x="824" y="1849"/>
                  </a:lnTo>
                  <a:lnTo>
                    <a:pt x="823" y="1850"/>
                  </a:lnTo>
                  <a:lnTo>
                    <a:pt x="821" y="1851"/>
                  </a:lnTo>
                  <a:lnTo>
                    <a:pt x="820" y="1851"/>
                  </a:lnTo>
                  <a:lnTo>
                    <a:pt x="820" y="1853"/>
                  </a:lnTo>
                  <a:lnTo>
                    <a:pt x="820" y="1854"/>
                  </a:lnTo>
                  <a:lnTo>
                    <a:pt x="820" y="1857"/>
                  </a:lnTo>
                  <a:lnTo>
                    <a:pt x="820" y="1860"/>
                  </a:lnTo>
                  <a:lnTo>
                    <a:pt x="821" y="1861"/>
                  </a:lnTo>
                  <a:lnTo>
                    <a:pt x="821" y="1863"/>
                  </a:lnTo>
                  <a:lnTo>
                    <a:pt x="821" y="1864"/>
                  </a:lnTo>
                  <a:lnTo>
                    <a:pt x="821" y="1865"/>
                  </a:lnTo>
                  <a:lnTo>
                    <a:pt x="820" y="1867"/>
                  </a:lnTo>
                  <a:lnTo>
                    <a:pt x="819" y="1868"/>
                  </a:lnTo>
                  <a:lnTo>
                    <a:pt x="817" y="1868"/>
                  </a:lnTo>
                  <a:lnTo>
                    <a:pt x="816" y="1869"/>
                  </a:lnTo>
                  <a:lnTo>
                    <a:pt x="815" y="1869"/>
                  </a:lnTo>
                  <a:lnTo>
                    <a:pt x="813" y="1869"/>
                  </a:lnTo>
                  <a:lnTo>
                    <a:pt x="812" y="1868"/>
                  </a:lnTo>
                  <a:lnTo>
                    <a:pt x="810" y="1868"/>
                  </a:lnTo>
                  <a:lnTo>
                    <a:pt x="809" y="1868"/>
                  </a:lnTo>
                  <a:lnTo>
                    <a:pt x="808" y="1868"/>
                  </a:lnTo>
                  <a:lnTo>
                    <a:pt x="806" y="1869"/>
                  </a:lnTo>
                  <a:lnTo>
                    <a:pt x="806" y="1869"/>
                  </a:lnTo>
                  <a:lnTo>
                    <a:pt x="806" y="1869"/>
                  </a:lnTo>
                  <a:lnTo>
                    <a:pt x="803" y="1876"/>
                  </a:lnTo>
                  <a:lnTo>
                    <a:pt x="803" y="1876"/>
                  </a:lnTo>
                  <a:lnTo>
                    <a:pt x="802" y="1883"/>
                  </a:lnTo>
                  <a:lnTo>
                    <a:pt x="801" y="1885"/>
                  </a:lnTo>
                  <a:lnTo>
                    <a:pt x="801" y="1886"/>
                  </a:lnTo>
                  <a:lnTo>
                    <a:pt x="801" y="1887"/>
                  </a:lnTo>
                  <a:lnTo>
                    <a:pt x="798" y="1890"/>
                  </a:lnTo>
                  <a:lnTo>
                    <a:pt x="798" y="1892"/>
                  </a:lnTo>
                  <a:lnTo>
                    <a:pt x="797" y="1893"/>
                  </a:lnTo>
                  <a:lnTo>
                    <a:pt x="795" y="1897"/>
                  </a:lnTo>
                  <a:lnTo>
                    <a:pt x="795" y="1899"/>
                  </a:lnTo>
                  <a:lnTo>
                    <a:pt x="794" y="1900"/>
                  </a:lnTo>
                  <a:lnTo>
                    <a:pt x="792" y="1903"/>
                  </a:lnTo>
                  <a:lnTo>
                    <a:pt x="787" y="1911"/>
                  </a:lnTo>
                  <a:lnTo>
                    <a:pt x="787" y="1914"/>
                  </a:lnTo>
                  <a:lnTo>
                    <a:pt x="781" y="1933"/>
                  </a:lnTo>
                  <a:lnTo>
                    <a:pt x="780" y="1954"/>
                  </a:lnTo>
                  <a:lnTo>
                    <a:pt x="780" y="1955"/>
                  </a:lnTo>
                  <a:lnTo>
                    <a:pt x="780" y="1959"/>
                  </a:lnTo>
                  <a:lnTo>
                    <a:pt x="780" y="1959"/>
                  </a:lnTo>
                  <a:lnTo>
                    <a:pt x="780" y="1961"/>
                  </a:lnTo>
                  <a:lnTo>
                    <a:pt x="781" y="1962"/>
                  </a:lnTo>
                  <a:lnTo>
                    <a:pt x="781" y="1964"/>
                  </a:lnTo>
                  <a:lnTo>
                    <a:pt x="781" y="1965"/>
                  </a:lnTo>
                  <a:lnTo>
                    <a:pt x="781" y="1968"/>
                  </a:lnTo>
                  <a:lnTo>
                    <a:pt x="781" y="1969"/>
                  </a:lnTo>
                  <a:lnTo>
                    <a:pt x="781" y="1972"/>
                  </a:lnTo>
                  <a:lnTo>
                    <a:pt x="780" y="1973"/>
                  </a:lnTo>
                  <a:lnTo>
                    <a:pt x="779" y="1973"/>
                  </a:lnTo>
                  <a:lnTo>
                    <a:pt x="777" y="1975"/>
                  </a:lnTo>
                  <a:lnTo>
                    <a:pt x="776" y="1976"/>
                  </a:lnTo>
                  <a:lnTo>
                    <a:pt x="776" y="1976"/>
                  </a:lnTo>
                  <a:lnTo>
                    <a:pt x="774" y="1977"/>
                  </a:lnTo>
                  <a:lnTo>
                    <a:pt x="774" y="1979"/>
                  </a:lnTo>
                  <a:lnTo>
                    <a:pt x="773" y="1980"/>
                  </a:lnTo>
                  <a:lnTo>
                    <a:pt x="773" y="1981"/>
                  </a:lnTo>
                  <a:lnTo>
                    <a:pt x="773" y="1983"/>
                  </a:lnTo>
                  <a:lnTo>
                    <a:pt x="773" y="1984"/>
                  </a:lnTo>
                  <a:lnTo>
                    <a:pt x="774" y="1986"/>
                  </a:lnTo>
                  <a:lnTo>
                    <a:pt x="776" y="1990"/>
                  </a:lnTo>
                  <a:lnTo>
                    <a:pt x="779" y="1995"/>
                  </a:lnTo>
                  <a:lnTo>
                    <a:pt x="779" y="1998"/>
                  </a:lnTo>
                  <a:lnTo>
                    <a:pt x="780" y="1998"/>
                  </a:lnTo>
                  <a:lnTo>
                    <a:pt x="780" y="1999"/>
                  </a:lnTo>
                  <a:lnTo>
                    <a:pt x="780" y="2001"/>
                  </a:lnTo>
                  <a:lnTo>
                    <a:pt x="779" y="2004"/>
                  </a:lnTo>
                  <a:lnTo>
                    <a:pt x="777" y="2012"/>
                  </a:lnTo>
                  <a:lnTo>
                    <a:pt x="777" y="2013"/>
                  </a:lnTo>
                  <a:lnTo>
                    <a:pt x="777" y="2019"/>
                  </a:lnTo>
                  <a:lnTo>
                    <a:pt x="777" y="2020"/>
                  </a:lnTo>
                  <a:lnTo>
                    <a:pt x="776" y="2022"/>
                  </a:lnTo>
                  <a:lnTo>
                    <a:pt x="768" y="2026"/>
                  </a:lnTo>
                  <a:lnTo>
                    <a:pt x="765" y="2028"/>
                  </a:lnTo>
                  <a:lnTo>
                    <a:pt x="765" y="2028"/>
                  </a:lnTo>
                  <a:lnTo>
                    <a:pt x="763" y="2028"/>
                  </a:lnTo>
                  <a:lnTo>
                    <a:pt x="759" y="2028"/>
                  </a:lnTo>
                  <a:lnTo>
                    <a:pt x="754" y="2030"/>
                  </a:lnTo>
                  <a:lnTo>
                    <a:pt x="751" y="2030"/>
                  </a:lnTo>
                  <a:lnTo>
                    <a:pt x="747" y="2030"/>
                  </a:lnTo>
                  <a:lnTo>
                    <a:pt x="743" y="2027"/>
                  </a:lnTo>
                  <a:lnTo>
                    <a:pt x="741" y="2027"/>
                  </a:lnTo>
                  <a:lnTo>
                    <a:pt x="738" y="2027"/>
                  </a:lnTo>
                  <a:lnTo>
                    <a:pt x="737" y="2027"/>
                  </a:lnTo>
                  <a:lnTo>
                    <a:pt x="727" y="2030"/>
                  </a:lnTo>
                  <a:lnTo>
                    <a:pt x="712" y="2038"/>
                  </a:lnTo>
                  <a:lnTo>
                    <a:pt x="711" y="2040"/>
                  </a:lnTo>
                  <a:lnTo>
                    <a:pt x="711" y="2040"/>
                  </a:lnTo>
                  <a:lnTo>
                    <a:pt x="709" y="2042"/>
                  </a:lnTo>
                  <a:lnTo>
                    <a:pt x="708" y="2044"/>
                  </a:lnTo>
                  <a:lnTo>
                    <a:pt x="707" y="2046"/>
                  </a:lnTo>
                  <a:lnTo>
                    <a:pt x="707" y="2048"/>
                  </a:lnTo>
                  <a:lnTo>
                    <a:pt x="705" y="2048"/>
                  </a:lnTo>
                  <a:lnTo>
                    <a:pt x="705" y="2048"/>
                  </a:lnTo>
                  <a:lnTo>
                    <a:pt x="703" y="2051"/>
                  </a:lnTo>
                  <a:lnTo>
                    <a:pt x="700" y="2051"/>
                  </a:lnTo>
                  <a:lnTo>
                    <a:pt x="687" y="2052"/>
                  </a:lnTo>
                  <a:lnTo>
                    <a:pt x="675" y="2055"/>
                  </a:lnTo>
                  <a:lnTo>
                    <a:pt x="673" y="2055"/>
                  </a:lnTo>
                  <a:lnTo>
                    <a:pt x="668" y="2053"/>
                  </a:lnTo>
                  <a:lnTo>
                    <a:pt x="667" y="2052"/>
                  </a:lnTo>
                  <a:lnTo>
                    <a:pt x="662" y="2053"/>
                  </a:lnTo>
                  <a:lnTo>
                    <a:pt x="658" y="2053"/>
                  </a:lnTo>
                  <a:lnTo>
                    <a:pt x="656" y="2055"/>
                  </a:lnTo>
                  <a:lnTo>
                    <a:pt x="654" y="2055"/>
                  </a:lnTo>
                  <a:lnTo>
                    <a:pt x="654" y="2056"/>
                  </a:lnTo>
                  <a:lnTo>
                    <a:pt x="647" y="2067"/>
                  </a:lnTo>
                  <a:lnTo>
                    <a:pt x="644" y="2067"/>
                  </a:lnTo>
                  <a:lnTo>
                    <a:pt x="643" y="2067"/>
                  </a:lnTo>
                  <a:lnTo>
                    <a:pt x="642" y="2067"/>
                  </a:lnTo>
                  <a:lnTo>
                    <a:pt x="640" y="2069"/>
                  </a:lnTo>
                  <a:lnTo>
                    <a:pt x="639" y="2069"/>
                  </a:lnTo>
                  <a:lnTo>
                    <a:pt x="638" y="2067"/>
                  </a:lnTo>
                  <a:lnTo>
                    <a:pt x="636" y="2067"/>
                  </a:lnTo>
                  <a:lnTo>
                    <a:pt x="632" y="2063"/>
                  </a:lnTo>
                  <a:lnTo>
                    <a:pt x="629" y="2063"/>
                  </a:lnTo>
                  <a:lnTo>
                    <a:pt x="628" y="2062"/>
                  </a:lnTo>
                  <a:lnTo>
                    <a:pt x="625" y="2060"/>
                  </a:lnTo>
                  <a:lnTo>
                    <a:pt x="603" y="2042"/>
                  </a:lnTo>
                  <a:lnTo>
                    <a:pt x="586" y="2024"/>
                  </a:lnTo>
                  <a:lnTo>
                    <a:pt x="584" y="2023"/>
                  </a:lnTo>
                  <a:lnTo>
                    <a:pt x="564" y="2017"/>
                  </a:lnTo>
                  <a:lnTo>
                    <a:pt x="563" y="2016"/>
                  </a:lnTo>
                  <a:lnTo>
                    <a:pt x="563" y="2015"/>
                  </a:lnTo>
                  <a:lnTo>
                    <a:pt x="560" y="1999"/>
                  </a:lnTo>
                  <a:lnTo>
                    <a:pt x="560" y="1993"/>
                  </a:lnTo>
                  <a:lnTo>
                    <a:pt x="560" y="1990"/>
                  </a:lnTo>
                  <a:lnTo>
                    <a:pt x="560" y="1987"/>
                  </a:lnTo>
                  <a:lnTo>
                    <a:pt x="560" y="1986"/>
                  </a:lnTo>
                  <a:lnTo>
                    <a:pt x="563" y="1986"/>
                  </a:lnTo>
                  <a:lnTo>
                    <a:pt x="571" y="1983"/>
                  </a:lnTo>
                  <a:lnTo>
                    <a:pt x="573" y="1981"/>
                  </a:lnTo>
                  <a:lnTo>
                    <a:pt x="573" y="1980"/>
                  </a:lnTo>
                  <a:lnTo>
                    <a:pt x="568" y="1961"/>
                  </a:lnTo>
                  <a:lnTo>
                    <a:pt x="568" y="1959"/>
                  </a:lnTo>
                  <a:lnTo>
                    <a:pt x="567" y="1957"/>
                  </a:lnTo>
                  <a:lnTo>
                    <a:pt x="566" y="1954"/>
                  </a:lnTo>
                  <a:lnTo>
                    <a:pt x="564" y="1952"/>
                  </a:lnTo>
                  <a:lnTo>
                    <a:pt x="564" y="1951"/>
                  </a:lnTo>
                  <a:lnTo>
                    <a:pt x="566" y="1951"/>
                  </a:lnTo>
                  <a:lnTo>
                    <a:pt x="567" y="1948"/>
                  </a:lnTo>
                  <a:lnTo>
                    <a:pt x="596" y="1932"/>
                  </a:lnTo>
                  <a:lnTo>
                    <a:pt x="604" y="1925"/>
                  </a:lnTo>
                  <a:lnTo>
                    <a:pt x="607" y="1921"/>
                  </a:lnTo>
                  <a:lnTo>
                    <a:pt x="611" y="1915"/>
                  </a:lnTo>
                  <a:lnTo>
                    <a:pt x="613" y="1911"/>
                  </a:lnTo>
                  <a:lnTo>
                    <a:pt x="618" y="1899"/>
                  </a:lnTo>
                  <a:lnTo>
                    <a:pt x="621" y="1896"/>
                  </a:lnTo>
                  <a:lnTo>
                    <a:pt x="622" y="1893"/>
                  </a:lnTo>
                  <a:lnTo>
                    <a:pt x="624" y="1893"/>
                  </a:lnTo>
                  <a:lnTo>
                    <a:pt x="628" y="1890"/>
                  </a:lnTo>
                  <a:lnTo>
                    <a:pt x="629" y="1890"/>
                  </a:lnTo>
                  <a:lnTo>
                    <a:pt x="631" y="1887"/>
                  </a:lnTo>
                  <a:lnTo>
                    <a:pt x="635" y="1879"/>
                  </a:lnTo>
                  <a:lnTo>
                    <a:pt x="635" y="1878"/>
                  </a:lnTo>
                  <a:lnTo>
                    <a:pt x="635" y="1876"/>
                  </a:lnTo>
                  <a:lnTo>
                    <a:pt x="636" y="1874"/>
                  </a:lnTo>
                  <a:lnTo>
                    <a:pt x="635" y="1874"/>
                  </a:lnTo>
                  <a:lnTo>
                    <a:pt x="635" y="1871"/>
                  </a:lnTo>
                  <a:lnTo>
                    <a:pt x="633" y="1869"/>
                  </a:lnTo>
                  <a:lnTo>
                    <a:pt x="621" y="1847"/>
                  </a:lnTo>
                  <a:lnTo>
                    <a:pt x="620" y="1846"/>
                  </a:lnTo>
                  <a:lnTo>
                    <a:pt x="620" y="1845"/>
                  </a:lnTo>
                  <a:lnTo>
                    <a:pt x="620" y="1843"/>
                  </a:lnTo>
                  <a:lnTo>
                    <a:pt x="620" y="1842"/>
                  </a:lnTo>
                  <a:lnTo>
                    <a:pt x="621" y="1836"/>
                  </a:lnTo>
                  <a:lnTo>
                    <a:pt x="621" y="1835"/>
                  </a:lnTo>
                  <a:lnTo>
                    <a:pt x="621" y="1834"/>
                  </a:lnTo>
                  <a:lnTo>
                    <a:pt x="620" y="1832"/>
                  </a:lnTo>
                  <a:lnTo>
                    <a:pt x="618" y="1832"/>
                  </a:lnTo>
                  <a:lnTo>
                    <a:pt x="617" y="1832"/>
                  </a:lnTo>
                  <a:lnTo>
                    <a:pt x="593" y="1834"/>
                  </a:lnTo>
                  <a:lnTo>
                    <a:pt x="567" y="1842"/>
                  </a:lnTo>
                  <a:lnTo>
                    <a:pt x="550" y="1849"/>
                  </a:lnTo>
                  <a:lnTo>
                    <a:pt x="546" y="1853"/>
                  </a:lnTo>
                  <a:lnTo>
                    <a:pt x="538" y="1857"/>
                  </a:lnTo>
                  <a:lnTo>
                    <a:pt x="534" y="1860"/>
                  </a:lnTo>
                  <a:lnTo>
                    <a:pt x="531" y="1863"/>
                  </a:lnTo>
                  <a:lnTo>
                    <a:pt x="526" y="1868"/>
                  </a:lnTo>
                  <a:lnTo>
                    <a:pt x="524" y="1869"/>
                  </a:lnTo>
                  <a:lnTo>
                    <a:pt x="521" y="1869"/>
                  </a:lnTo>
                  <a:lnTo>
                    <a:pt x="510" y="1868"/>
                  </a:lnTo>
                  <a:lnTo>
                    <a:pt x="498" y="1865"/>
                  </a:lnTo>
                  <a:lnTo>
                    <a:pt x="488" y="1863"/>
                  </a:lnTo>
                  <a:lnTo>
                    <a:pt x="485" y="1863"/>
                  </a:lnTo>
                  <a:lnTo>
                    <a:pt x="484" y="1861"/>
                  </a:lnTo>
                  <a:lnTo>
                    <a:pt x="477" y="1857"/>
                  </a:lnTo>
                  <a:lnTo>
                    <a:pt x="476" y="1856"/>
                  </a:lnTo>
                  <a:lnTo>
                    <a:pt x="474" y="1856"/>
                  </a:lnTo>
                  <a:lnTo>
                    <a:pt x="472" y="1856"/>
                  </a:lnTo>
                  <a:lnTo>
                    <a:pt x="470" y="1856"/>
                  </a:lnTo>
                  <a:lnTo>
                    <a:pt x="436" y="1869"/>
                  </a:lnTo>
                  <a:lnTo>
                    <a:pt x="422" y="1874"/>
                  </a:lnTo>
                  <a:lnTo>
                    <a:pt x="420" y="1874"/>
                  </a:lnTo>
                  <a:lnTo>
                    <a:pt x="419" y="1874"/>
                  </a:lnTo>
                  <a:lnTo>
                    <a:pt x="419" y="1875"/>
                  </a:lnTo>
                  <a:lnTo>
                    <a:pt x="419" y="1875"/>
                  </a:lnTo>
                  <a:lnTo>
                    <a:pt x="419" y="1876"/>
                  </a:lnTo>
                  <a:lnTo>
                    <a:pt x="422" y="1879"/>
                  </a:lnTo>
                  <a:lnTo>
                    <a:pt x="430" y="1889"/>
                  </a:lnTo>
                  <a:lnTo>
                    <a:pt x="433" y="1893"/>
                  </a:lnTo>
                  <a:lnTo>
                    <a:pt x="437" y="1896"/>
                  </a:lnTo>
                  <a:lnTo>
                    <a:pt x="437" y="1897"/>
                  </a:lnTo>
                  <a:lnTo>
                    <a:pt x="436" y="1900"/>
                  </a:lnTo>
                  <a:lnTo>
                    <a:pt x="434" y="1904"/>
                  </a:lnTo>
                  <a:lnTo>
                    <a:pt x="427" y="1910"/>
                  </a:lnTo>
                  <a:lnTo>
                    <a:pt x="425" y="1914"/>
                  </a:lnTo>
                  <a:lnTo>
                    <a:pt x="420" y="1918"/>
                  </a:lnTo>
                  <a:lnTo>
                    <a:pt x="419" y="1919"/>
                  </a:lnTo>
                  <a:lnTo>
                    <a:pt x="413" y="1919"/>
                  </a:lnTo>
                  <a:lnTo>
                    <a:pt x="402" y="1918"/>
                  </a:lnTo>
                  <a:lnTo>
                    <a:pt x="401" y="1918"/>
                  </a:lnTo>
                  <a:lnTo>
                    <a:pt x="400" y="1919"/>
                  </a:lnTo>
                  <a:lnTo>
                    <a:pt x="400" y="1919"/>
                  </a:lnTo>
                  <a:lnTo>
                    <a:pt x="398" y="1919"/>
                  </a:lnTo>
                  <a:lnTo>
                    <a:pt x="397" y="1919"/>
                  </a:lnTo>
                  <a:lnTo>
                    <a:pt x="382" y="1912"/>
                  </a:lnTo>
                  <a:lnTo>
                    <a:pt x="380" y="1912"/>
                  </a:lnTo>
                  <a:lnTo>
                    <a:pt x="376" y="1912"/>
                  </a:lnTo>
                  <a:lnTo>
                    <a:pt x="375" y="1912"/>
                  </a:lnTo>
                  <a:lnTo>
                    <a:pt x="373" y="1912"/>
                  </a:lnTo>
                  <a:lnTo>
                    <a:pt x="372" y="1910"/>
                  </a:lnTo>
                  <a:lnTo>
                    <a:pt x="372" y="1910"/>
                  </a:lnTo>
                  <a:lnTo>
                    <a:pt x="372" y="1908"/>
                  </a:lnTo>
                  <a:lnTo>
                    <a:pt x="375" y="1907"/>
                  </a:lnTo>
                  <a:lnTo>
                    <a:pt x="375" y="1905"/>
                  </a:lnTo>
                  <a:lnTo>
                    <a:pt x="375" y="1904"/>
                  </a:lnTo>
                  <a:lnTo>
                    <a:pt x="373" y="1904"/>
                  </a:lnTo>
                  <a:lnTo>
                    <a:pt x="369" y="1901"/>
                  </a:lnTo>
                  <a:lnTo>
                    <a:pt x="368" y="1901"/>
                  </a:lnTo>
                  <a:lnTo>
                    <a:pt x="366" y="1899"/>
                  </a:lnTo>
                  <a:lnTo>
                    <a:pt x="365" y="1894"/>
                  </a:lnTo>
                  <a:lnTo>
                    <a:pt x="364" y="1893"/>
                  </a:lnTo>
                  <a:lnTo>
                    <a:pt x="364" y="1893"/>
                  </a:lnTo>
                  <a:lnTo>
                    <a:pt x="364" y="1892"/>
                  </a:lnTo>
                  <a:lnTo>
                    <a:pt x="362" y="1890"/>
                  </a:lnTo>
                  <a:lnTo>
                    <a:pt x="362" y="1889"/>
                  </a:lnTo>
                  <a:lnTo>
                    <a:pt x="364" y="1887"/>
                  </a:lnTo>
                  <a:lnTo>
                    <a:pt x="364" y="1885"/>
                  </a:lnTo>
                  <a:lnTo>
                    <a:pt x="364" y="1883"/>
                  </a:lnTo>
                  <a:lnTo>
                    <a:pt x="364" y="1882"/>
                  </a:lnTo>
                  <a:lnTo>
                    <a:pt x="362" y="1882"/>
                  </a:lnTo>
                  <a:lnTo>
                    <a:pt x="361" y="1881"/>
                  </a:lnTo>
                  <a:lnTo>
                    <a:pt x="360" y="1882"/>
                  </a:lnTo>
                  <a:lnTo>
                    <a:pt x="358" y="1882"/>
                  </a:lnTo>
                  <a:lnTo>
                    <a:pt x="355" y="1883"/>
                  </a:lnTo>
                  <a:lnTo>
                    <a:pt x="355" y="1885"/>
                  </a:lnTo>
                  <a:lnTo>
                    <a:pt x="354" y="1885"/>
                  </a:lnTo>
                  <a:lnTo>
                    <a:pt x="353" y="1885"/>
                  </a:lnTo>
                  <a:lnTo>
                    <a:pt x="353" y="1885"/>
                  </a:lnTo>
                  <a:lnTo>
                    <a:pt x="351" y="1885"/>
                  </a:lnTo>
                  <a:lnTo>
                    <a:pt x="348" y="1883"/>
                  </a:lnTo>
                  <a:lnTo>
                    <a:pt x="339" y="1876"/>
                  </a:lnTo>
                  <a:lnTo>
                    <a:pt x="335" y="1871"/>
                  </a:lnTo>
                  <a:lnTo>
                    <a:pt x="333" y="1869"/>
                  </a:lnTo>
                  <a:lnTo>
                    <a:pt x="332" y="1868"/>
                  </a:lnTo>
                  <a:lnTo>
                    <a:pt x="332" y="1865"/>
                  </a:lnTo>
                  <a:lnTo>
                    <a:pt x="331" y="1864"/>
                  </a:lnTo>
                  <a:lnTo>
                    <a:pt x="331" y="1860"/>
                  </a:lnTo>
                  <a:lnTo>
                    <a:pt x="331" y="1857"/>
                  </a:lnTo>
                  <a:lnTo>
                    <a:pt x="331" y="1849"/>
                  </a:lnTo>
                  <a:lnTo>
                    <a:pt x="331" y="1847"/>
                  </a:lnTo>
                  <a:lnTo>
                    <a:pt x="331" y="1843"/>
                  </a:lnTo>
                  <a:lnTo>
                    <a:pt x="329" y="1839"/>
                  </a:lnTo>
                  <a:lnTo>
                    <a:pt x="328" y="1838"/>
                  </a:lnTo>
                  <a:lnTo>
                    <a:pt x="328" y="1836"/>
                  </a:lnTo>
                  <a:lnTo>
                    <a:pt x="325" y="1836"/>
                  </a:lnTo>
                  <a:lnTo>
                    <a:pt x="303" y="1836"/>
                  </a:lnTo>
                  <a:lnTo>
                    <a:pt x="301" y="1835"/>
                  </a:lnTo>
                  <a:lnTo>
                    <a:pt x="300" y="1835"/>
                  </a:lnTo>
                  <a:lnTo>
                    <a:pt x="299" y="1834"/>
                  </a:lnTo>
                  <a:lnTo>
                    <a:pt x="299" y="1832"/>
                  </a:lnTo>
                  <a:lnTo>
                    <a:pt x="297" y="1829"/>
                  </a:lnTo>
                  <a:lnTo>
                    <a:pt x="297" y="1828"/>
                  </a:lnTo>
                  <a:lnTo>
                    <a:pt x="297" y="1827"/>
                  </a:lnTo>
                  <a:lnTo>
                    <a:pt x="295" y="1825"/>
                  </a:lnTo>
                  <a:lnTo>
                    <a:pt x="286" y="1824"/>
                  </a:lnTo>
                  <a:lnTo>
                    <a:pt x="283" y="1822"/>
                  </a:lnTo>
                  <a:lnTo>
                    <a:pt x="283" y="1821"/>
                  </a:lnTo>
                  <a:lnTo>
                    <a:pt x="282" y="1821"/>
                  </a:lnTo>
                  <a:lnTo>
                    <a:pt x="282" y="1820"/>
                  </a:lnTo>
                  <a:lnTo>
                    <a:pt x="281" y="1814"/>
                  </a:lnTo>
                  <a:lnTo>
                    <a:pt x="281" y="1813"/>
                  </a:lnTo>
                  <a:lnTo>
                    <a:pt x="281" y="1811"/>
                  </a:lnTo>
                  <a:lnTo>
                    <a:pt x="281" y="1810"/>
                  </a:lnTo>
                  <a:lnTo>
                    <a:pt x="278" y="1809"/>
                  </a:lnTo>
                  <a:lnTo>
                    <a:pt x="278" y="1807"/>
                  </a:lnTo>
                  <a:lnTo>
                    <a:pt x="274" y="1804"/>
                  </a:lnTo>
                  <a:lnTo>
                    <a:pt x="271" y="1802"/>
                  </a:lnTo>
                  <a:lnTo>
                    <a:pt x="259" y="1799"/>
                  </a:lnTo>
                  <a:lnTo>
                    <a:pt x="248" y="1793"/>
                  </a:lnTo>
                  <a:lnTo>
                    <a:pt x="239" y="1789"/>
                  </a:lnTo>
                  <a:lnTo>
                    <a:pt x="232" y="1782"/>
                  </a:lnTo>
                  <a:lnTo>
                    <a:pt x="225" y="1781"/>
                  </a:lnTo>
                  <a:lnTo>
                    <a:pt x="203" y="1781"/>
                  </a:lnTo>
                  <a:lnTo>
                    <a:pt x="203" y="1780"/>
                  </a:lnTo>
                  <a:lnTo>
                    <a:pt x="206" y="1775"/>
                  </a:lnTo>
                  <a:lnTo>
                    <a:pt x="212" y="1766"/>
                  </a:lnTo>
                  <a:lnTo>
                    <a:pt x="220" y="1757"/>
                  </a:lnTo>
                  <a:lnTo>
                    <a:pt x="245" y="1742"/>
                  </a:lnTo>
                  <a:lnTo>
                    <a:pt x="246" y="1741"/>
                  </a:lnTo>
                  <a:lnTo>
                    <a:pt x="248" y="1738"/>
                  </a:lnTo>
                  <a:lnTo>
                    <a:pt x="249" y="1737"/>
                  </a:lnTo>
                  <a:lnTo>
                    <a:pt x="250" y="1734"/>
                  </a:lnTo>
                  <a:lnTo>
                    <a:pt x="253" y="1724"/>
                  </a:lnTo>
                  <a:lnTo>
                    <a:pt x="254" y="1720"/>
                  </a:lnTo>
                  <a:lnTo>
                    <a:pt x="256" y="1719"/>
                  </a:lnTo>
                  <a:lnTo>
                    <a:pt x="267" y="1705"/>
                  </a:lnTo>
                  <a:lnTo>
                    <a:pt x="271" y="1698"/>
                  </a:lnTo>
                  <a:lnTo>
                    <a:pt x="272" y="1695"/>
                  </a:lnTo>
                  <a:lnTo>
                    <a:pt x="272" y="1694"/>
                  </a:lnTo>
                  <a:lnTo>
                    <a:pt x="272" y="1691"/>
                  </a:lnTo>
                  <a:lnTo>
                    <a:pt x="272" y="1686"/>
                  </a:lnTo>
                  <a:lnTo>
                    <a:pt x="271" y="1683"/>
                  </a:lnTo>
                  <a:lnTo>
                    <a:pt x="271" y="1680"/>
                  </a:lnTo>
                  <a:lnTo>
                    <a:pt x="270" y="1680"/>
                  </a:lnTo>
                  <a:lnTo>
                    <a:pt x="261" y="1665"/>
                  </a:lnTo>
                  <a:lnTo>
                    <a:pt x="260" y="1663"/>
                  </a:lnTo>
                  <a:lnTo>
                    <a:pt x="259" y="1662"/>
                  </a:lnTo>
                  <a:lnTo>
                    <a:pt x="257" y="1661"/>
                  </a:lnTo>
                  <a:lnTo>
                    <a:pt x="256" y="1661"/>
                  </a:lnTo>
                  <a:lnTo>
                    <a:pt x="234" y="1658"/>
                  </a:lnTo>
                  <a:lnTo>
                    <a:pt x="224" y="1659"/>
                  </a:lnTo>
                  <a:lnTo>
                    <a:pt x="213" y="1666"/>
                  </a:lnTo>
                  <a:lnTo>
                    <a:pt x="209" y="1666"/>
                  </a:lnTo>
                  <a:lnTo>
                    <a:pt x="178" y="1668"/>
                  </a:lnTo>
                  <a:lnTo>
                    <a:pt x="148" y="1680"/>
                  </a:lnTo>
                  <a:lnTo>
                    <a:pt x="148" y="1681"/>
                  </a:lnTo>
                  <a:lnTo>
                    <a:pt x="147" y="1683"/>
                  </a:lnTo>
                  <a:lnTo>
                    <a:pt x="142" y="1687"/>
                  </a:lnTo>
                  <a:lnTo>
                    <a:pt x="131" y="1699"/>
                  </a:lnTo>
                  <a:lnTo>
                    <a:pt x="130" y="1701"/>
                  </a:lnTo>
                  <a:lnTo>
                    <a:pt x="129" y="1702"/>
                  </a:lnTo>
                  <a:lnTo>
                    <a:pt x="126" y="1702"/>
                  </a:lnTo>
                  <a:lnTo>
                    <a:pt x="120" y="1704"/>
                  </a:lnTo>
                  <a:lnTo>
                    <a:pt x="95" y="1705"/>
                  </a:lnTo>
                  <a:lnTo>
                    <a:pt x="95" y="1704"/>
                  </a:lnTo>
                  <a:lnTo>
                    <a:pt x="95" y="1702"/>
                  </a:lnTo>
                  <a:lnTo>
                    <a:pt x="104" y="1665"/>
                  </a:lnTo>
                  <a:lnTo>
                    <a:pt x="104" y="1662"/>
                  </a:lnTo>
                  <a:lnTo>
                    <a:pt x="102" y="1661"/>
                  </a:lnTo>
                  <a:lnTo>
                    <a:pt x="101" y="1658"/>
                  </a:lnTo>
                  <a:lnTo>
                    <a:pt x="100" y="1658"/>
                  </a:lnTo>
                  <a:lnTo>
                    <a:pt x="94" y="1655"/>
                  </a:lnTo>
                  <a:lnTo>
                    <a:pt x="93" y="1654"/>
                  </a:lnTo>
                  <a:lnTo>
                    <a:pt x="75" y="1637"/>
                  </a:lnTo>
                  <a:lnTo>
                    <a:pt x="73" y="1634"/>
                  </a:lnTo>
                  <a:lnTo>
                    <a:pt x="69" y="1633"/>
                  </a:lnTo>
                  <a:lnTo>
                    <a:pt x="59" y="1622"/>
                  </a:lnTo>
                  <a:lnTo>
                    <a:pt x="47" y="1605"/>
                  </a:lnTo>
                  <a:lnTo>
                    <a:pt x="43" y="1598"/>
                  </a:lnTo>
                  <a:lnTo>
                    <a:pt x="41" y="1593"/>
                  </a:lnTo>
                  <a:lnTo>
                    <a:pt x="43" y="1589"/>
                  </a:lnTo>
                  <a:lnTo>
                    <a:pt x="44" y="1587"/>
                  </a:lnTo>
                  <a:lnTo>
                    <a:pt x="59" y="1574"/>
                  </a:lnTo>
                  <a:lnTo>
                    <a:pt x="0" y="1431"/>
                  </a:lnTo>
                  <a:lnTo>
                    <a:pt x="1" y="1431"/>
                  </a:lnTo>
                  <a:lnTo>
                    <a:pt x="59" y="1439"/>
                  </a:lnTo>
                  <a:lnTo>
                    <a:pt x="97" y="1444"/>
                  </a:lnTo>
                  <a:lnTo>
                    <a:pt x="134" y="1448"/>
                  </a:lnTo>
                  <a:lnTo>
                    <a:pt x="170" y="1453"/>
                  </a:lnTo>
                  <a:lnTo>
                    <a:pt x="206" y="1459"/>
                  </a:lnTo>
                  <a:lnTo>
                    <a:pt x="220" y="1453"/>
                  </a:lnTo>
                  <a:lnTo>
                    <a:pt x="252" y="1445"/>
                  </a:lnTo>
                  <a:lnTo>
                    <a:pt x="256" y="1445"/>
                  </a:lnTo>
                  <a:lnTo>
                    <a:pt x="292" y="1450"/>
                  </a:lnTo>
                  <a:lnTo>
                    <a:pt x="328" y="1456"/>
                  </a:lnTo>
                  <a:lnTo>
                    <a:pt x="364" y="1462"/>
                  </a:lnTo>
                  <a:lnTo>
                    <a:pt x="382" y="1460"/>
                  </a:lnTo>
                  <a:lnTo>
                    <a:pt x="391" y="1462"/>
                  </a:lnTo>
                  <a:lnTo>
                    <a:pt x="402" y="1464"/>
                  </a:lnTo>
                  <a:lnTo>
                    <a:pt x="411" y="1471"/>
                  </a:lnTo>
                  <a:lnTo>
                    <a:pt x="425" y="1493"/>
                  </a:lnTo>
                  <a:lnTo>
                    <a:pt x="433" y="1502"/>
                  </a:lnTo>
                  <a:lnTo>
                    <a:pt x="438" y="1504"/>
                  </a:lnTo>
                  <a:lnTo>
                    <a:pt x="469" y="1511"/>
                  </a:lnTo>
                  <a:lnTo>
                    <a:pt x="501" y="1520"/>
                  </a:lnTo>
                  <a:lnTo>
                    <a:pt x="531" y="1527"/>
                  </a:lnTo>
                  <a:lnTo>
                    <a:pt x="534" y="1528"/>
                  </a:lnTo>
                  <a:lnTo>
                    <a:pt x="560" y="1542"/>
                  </a:lnTo>
                  <a:lnTo>
                    <a:pt x="588" y="1556"/>
                  </a:lnTo>
                  <a:lnTo>
                    <a:pt x="591" y="1557"/>
                  </a:lnTo>
                  <a:lnTo>
                    <a:pt x="625" y="1550"/>
                  </a:lnTo>
                  <a:lnTo>
                    <a:pt x="660" y="1543"/>
                  </a:lnTo>
                  <a:lnTo>
                    <a:pt x="660" y="1568"/>
                  </a:lnTo>
                  <a:lnTo>
                    <a:pt x="661" y="1569"/>
                  </a:lnTo>
                  <a:lnTo>
                    <a:pt x="669" y="1569"/>
                  </a:lnTo>
                  <a:lnTo>
                    <a:pt x="696" y="1569"/>
                  </a:lnTo>
                  <a:lnTo>
                    <a:pt x="697" y="1571"/>
                  </a:lnTo>
                  <a:lnTo>
                    <a:pt x="700" y="1572"/>
                  </a:lnTo>
                  <a:lnTo>
                    <a:pt x="703" y="1578"/>
                  </a:lnTo>
                  <a:lnTo>
                    <a:pt x="707" y="1576"/>
                  </a:lnTo>
                  <a:lnTo>
                    <a:pt x="723" y="1558"/>
                  </a:lnTo>
                  <a:lnTo>
                    <a:pt x="725" y="1558"/>
                  </a:lnTo>
                  <a:lnTo>
                    <a:pt x="730" y="1557"/>
                  </a:lnTo>
                  <a:lnTo>
                    <a:pt x="734" y="1554"/>
                  </a:lnTo>
                  <a:lnTo>
                    <a:pt x="737" y="1553"/>
                  </a:lnTo>
                  <a:lnTo>
                    <a:pt x="737" y="1553"/>
                  </a:lnTo>
                  <a:lnTo>
                    <a:pt x="741" y="1550"/>
                  </a:lnTo>
                  <a:lnTo>
                    <a:pt x="748" y="1546"/>
                  </a:lnTo>
                  <a:lnTo>
                    <a:pt x="784" y="1528"/>
                  </a:lnTo>
                  <a:lnTo>
                    <a:pt x="824" y="1510"/>
                  </a:lnTo>
                  <a:lnTo>
                    <a:pt x="864" y="1492"/>
                  </a:lnTo>
                  <a:lnTo>
                    <a:pt x="903" y="1486"/>
                  </a:lnTo>
                  <a:lnTo>
                    <a:pt x="942" y="1480"/>
                  </a:lnTo>
                  <a:lnTo>
                    <a:pt x="992" y="1471"/>
                  </a:lnTo>
                  <a:lnTo>
                    <a:pt x="997" y="1473"/>
                  </a:lnTo>
                  <a:lnTo>
                    <a:pt x="1005" y="1474"/>
                  </a:lnTo>
                  <a:lnTo>
                    <a:pt x="1025" y="1474"/>
                  </a:lnTo>
                  <a:lnTo>
                    <a:pt x="1048" y="1478"/>
                  </a:lnTo>
                  <a:lnTo>
                    <a:pt x="1051" y="1478"/>
                  </a:lnTo>
                  <a:lnTo>
                    <a:pt x="1054" y="1477"/>
                  </a:lnTo>
                  <a:lnTo>
                    <a:pt x="1063" y="1473"/>
                  </a:lnTo>
                  <a:lnTo>
                    <a:pt x="1066" y="1473"/>
                  </a:lnTo>
                  <a:lnTo>
                    <a:pt x="1090" y="1475"/>
                  </a:lnTo>
                  <a:lnTo>
                    <a:pt x="1091" y="1475"/>
                  </a:lnTo>
                  <a:lnTo>
                    <a:pt x="1097" y="1473"/>
                  </a:lnTo>
                  <a:lnTo>
                    <a:pt x="1111" y="1473"/>
                  </a:lnTo>
                  <a:lnTo>
                    <a:pt x="1111" y="1473"/>
                  </a:lnTo>
                  <a:lnTo>
                    <a:pt x="1112" y="1470"/>
                  </a:lnTo>
                  <a:lnTo>
                    <a:pt x="1112" y="1470"/>
                  </a:lnTo>
                  <a:lnTo>
                    <a:pt x="1113" y="1470"/>
                  </a:lnTo>
                  <a:lnTo>
                    <a:pt x="1127" y="1460"/>
                  </a:lnTo>
                  <a:lnTo>
                    <a:pt x="1149" y="1450"/>
                  </a:lnTo>
                  <a:lnTo>
                    <a:pt x="1155" y="1449"/>
                  </a:lnTo>
                  <a:lnTo>
                    <a:pt x="1160" y="1449"/>
                  </a:lnTo>
                  <a:lnTo>
                    <a:pt x="1162" y="1449"/>
                  </a:lnTo>
                  <a:lnTo>
                    <a:pt x="1163" y="1448"/>
                  </a:lnTo>
                  <a:lnTo>
                    <a:pt x="1164" y="1448"/>
                  </a:lnTo>
                  <a:lnTo>
                    <a:pt x="1166" y="1446"/>
                  </a:lnTo>
                  <a:lnTo>
                    <a:pt x="1166" y="1445"/>
                  </a:lnTo>
                  <a:lnTo>
                    <a:pt x="1169" y="1444"/>
                  </a:lnTo>
                  <a:lnTo>
                    <a:pt x="1193" y="1432"/>
                  </a:lnTo>
                  <a:lnTo>
                    <a:pt x="1195" y="1431"/>
                  </a:lnTo>
                  <a:lnTo>
                    <a:pt x="1198" y="1424"/>
                  </a:lnTo>
                  <a:lnTo>
                    <a:pt x="1199" y="1423"/>
                  </a:lnTo>
                  <a:lnTo>
                    <a:pt x="1207" y="1416"/>
                  </a:lnTo>
                  <a:lnTo>
                    <a:pt x="1211" y="1412"/>
                  </a:lnTo>
                  <a:lnTo>
                    <a:pt x="1214" y="1406"/>
                  </a:lnTo>
                  <a:lnTo>
                    <a:pt x="1217" y="1401"/>
                  </a:lnTo>
                  <a:lnTo>
                    <a:pt x="1218" y="1398"/>
                  </a:lnTo>
                  <a:lnTo>
                    <a:pt x="1228" y="1387"/>
                  </a:lnTo>
                  <a:lnTo>
                    <a:pt x="1241" y="1369"/>
                  </a:lnTo>
                  <a:lnTo>
                    <a:pt x="1245" y="1365"/>
                  </a:lnTo>
                  <a:lnTo>
                    <a:pt x="1256" y="1359"/>
                  </a:lnTo>
                  <a:lnTo>
                    <a:pt x="1278" y="1351"/>
                  </a:lnTo>
                  <a:lnTo>
                    <a:pt x="1283" y="1345"/>
                  </a:lnTo>
                  <a:lnTo>
                    <a:pt x="1285" y="1344"/>
                  </a:lnTo>
                  <a:lnTo>
                    <a:pt x="1296" y="1344"/>
                  </a:lnTo>
                  <a:lnTo>
                    <a:pt x="1299" y="1343"/>
                  </a:lnTo>
                  <a:lnTo>
                    <a:pt x="1301" y="1340"/>
                  </a:lnTo>
                  <a:lnTo>
                    <a:pt x="1315" y="1322"/>
                  </a:lnTo>
                  <a:lnTo>
                    <a:pt x="1317" y="1322"/>
                  </a:lnTo>
                  <a:lnTo>
                    <a:pt x="1324" y="1322"/>
                  </a:lnTo>
                  <a:lnTo>
                    <a:pt x="1328" y="1320"/>
                  </a:lnTo>
                  <a:lnTo>
                    <a:pt x="1329" y="1319"/>
                  </a:lnTo>
                  <a:lnTo>
                    <a:pt x="1332" y="1318"/>
                  </a:lnTo>
                  <a:lnTo>
                    <a:pt x="1332" y="1315"/>
                  </a:lnTo>
                  <a:lnTo>
                    <a:pt x="1332" y="1311"/>
                  </a:lnTo>
                  <a:lnTo>
                    <a:pt x="1332" y="1307"/>
                  </a:lnTo>
                  <a:lnTo>
                    <a:pt x="1330" y="1303"/>
                  </a:lnTo>
                  <a:lnTo>
                    <a:pt x="1322" y="1287"/>
                  </a:lnTo>
                  <a:lnTo>
                    <a:pt x="1321" y="1285"/>
                  </a:lnTo>
                  <a:lnTo>
                    <a:pt x="1318" y="1282"/>
                  </a:lnTo>
                  <a:lnTo>
                    <a:pt x="1307" y="1275"/>
                  </a:lnTo>
                  <a:lnTo>
                    <a:pt x="1304" y="1272"/>
                  </a:lnTo>
                  <a:lnTo>
                    <a:pt x="1296" y="1260"/>
                  </a:lnTo>
                  <a:lnTo>
                    <a:pt x="1293" y="1257"/>
                  </a:lnTo>
                  <a:lnTo>
                    <a:pt x="1293" y="1251"/>
                  </a:lnTo>
                  <a:lnTo>
                    <a:pt x="1292" y="1247"/>
                  </a:lnTo>
                  <a:lnTo>
                    <a:pt x="1292" y="1244"/>
                  </a:lnTo>
                  <a:lnTo>
                    <a:pt x="1290" y="1243"/>
                  </a:lnTo>
                  <a:lnTo>
                    <a:pt x="1283" y="1239"/>
                  </a:lnTo>
                  <a:lnTo>
                    <a:pt x="1282" y="1236"/>
                  </a:lnTo>
                  <a:lnTo>
                    <a:pt x="1282" y="1232"/>
                  </a:lnTo>
                  <a:lnTo>
                    <a:pt x="1283" y="1228"/>
                  </a:lnTo>
                  <a:lnTo>
                    <a:pt x="1285" y="1224"/>
                  </a:lnTo>
                  <a:lnTo>
                    <a:pt x="1288" y="1220"/>
                  </a:lnTo>
                  <a:lnTo>
                    <a:pt x="1289" y="1218"/>
                  </a:lnTo>
                  <a:lnTo>
                    <a:pt x="1290" y="1215"/>
                  </a:lnTo>
                  <a:lnTo>
                    <a:pt x="1293" y="1211"/>
                  </a:lnTo>
                  <a:lnTo>
                    <a:pt x="1294" y="1208"/>
                  </a:lnTo>
                  <a:lnTo>
                    <a:pt x="1296" y="1207"/>
                  </a:lnTo>
                  <a:lnTo>
                    <a:pt x="1296" y="1204"/>
                  </a:lnTo>
                  <a:lnTo>
                    <a:pt x="1296" y="1202"/>
                  </a:lnTo>
                  <a:lnTo>
                    <a:pt x="1296" y="1197"/>
                  </a:lnTo>
                  <a:lnTo>
                    <a:pt x="1296" y="1196"/>
                  </a:lnTo>
                  <a:lnTo>
                    <a:pt x="1296" y="1192"/>
                  </a:lnTo>
                  <a:lnTo>
                    <a:pt x="1314" y="1157"/>
                  </a:lnTo>
                  <a:lnTo>
                    <a:pt x="1315" y="1155"/>
                  </a:lnTo>
                  <a:lnTo>
                    <a:pt x="1318" y="1152"/>
                  </a:lnTo>
                  <a:lnTo>
                    <a:pt x="1324" y="1149"/>
                  </a:lnTo>
                  <a:lnTo>
                    <a:pt x="1325" y="1148"/>
                  </a:lnTo>
                  <a:lnTo>
                    <a:pt x="1329" y="1146"/>
                  </a:lnTo>
                  <a:lnTo>
                    <a:pt x="1330" y="1146"/>
                  </a:lnTo>
                  <a:lnTo>
                    <a:pt x="1332" y="1145"/>
                  </a:lnTo>
                  <a:lnTo>
                    <a:pt x="1332" y="1143"/>
                  </a:lnTo>
                  <a:lnTo>
                    <a:pt x="1333" y="1142"/>
                  </a:lnTo>
                  <a:lnTo>
                    <a:pt x="1335" y="1142"/>
                  </a:lnTo>
                  <a:lnTo>
                    <a:pt x="1339" y="1142"/>
                  </a:lnTo>
                  <a:lnTo>
                    <a:pt x="1347" y="1145"/>
                  </a:lnTo>
                  <a:lnTo>
                    <a:pt x="1372" y="1143"/>
                  </a:lnTo>
                  <a:lnTo>
                    <a:pt x="1375" y="1145"/>
                  </a:lnTo>
                  <a:lnTo>
                    <a:pt x="1377" y="1146"/>
                  </a:lnTo>
                  <a:lnTo>
                    <a:pt x="1384" y="1155"/>
                  </a:lnTo>
                  <a:lnTo>
                    <a:pt x="1389" y="1160"/>
                  </a:lnTo>
                  <a:lnTo>
                    <a:pt x="1390" y="1163"/>
                  </a:lnTo>
                  <a:lnTo>
                    <a:pt x="1393" y="1166"/>
                  </a:lnTo>
                  <a:lnTo>
                    <a:pt x="1405" y="1171"/>
                  </a:lnTo>
                  <a:lnTo>
                    <a:pt x="1424" y="1177"/>
                  </a:lnTo>
                  <a:lnTo>
                    <a:pt x="1429" y="1177"/>
                  </a:lnTo>
                  <a:lnTo>
                    <a:pt x="1437" y="1179"/>
                  </a:lnTo>
                  <a:lnTo>
                    <a:pt x="1470" y="1182"/>
                  </a:lnTo>
                  <a:lnTo>
                    <a:pt x="1471" y="1184"/>
                  </a:lnTo>
                  <a:lnTo>
                    <a:pt x="1474" y="1185"/>
                  </a:lnTo>
                  <a:lnTo>
                    <a:pt x="1476" y="1185"/>
                  </a:lnTo>
                  <a:lnTo>
                    <a:pt x="1481" y="1186"/>
                  </a:lnTo>
                  <a:lnTo>
                    <a:pt x="1484" y="1185"/>
                  </a:lnTo>
                  <a:lnTo>
                    <a:pt x="1488" y="1182"/>
                  </a:lnTo>
                  <a:lnTo>
                    <a:pt x="1494" y="1177"/>
                  </a:lnTo>
                  <a:lnTo>
                    <a:pt x="1503" y="1170"/>
                  </a:lnTo>
                  <a:lnTo>
                    <a:pt x="1507" y="1166"/>
                  </a:lnTo>
                  <a:lnTo>
                    <a:pt x="1510" y="1164"/>
                  </a:lnTo>
                  <a:lnTo>
                    <a:pt x="1516" y="1163"/>
                  </a:lnTo>
                  <a:lnTo>
                    <a:pt x="1520" y="1163"/>
                  </a:lnTo>
                  <a:lnTo>
                    <a:pt x="1523" y="1161"/>
                  </a:lnTo>
                  <a:lnTo>
                    <a:pt x="1525" y="1159"/>
                  </a:lnTo>
                  <a:lnTo>
                    <a:pt x="1528" y="1155"/>
                  </a:lnTo>
                  <a:lnTo>
                    <a:pt x="1531" y="1150"/>
                  </a:lnTo>
                  <a:lnTo>
                    <a:pt x="1531" y="1149"/>
                  </a:lnTo>
                  <a:lnTo>
                    <a:pt x="1532" y="1149"/>
                  </a:lnTo>
                  <a:lnTo>
                    <a:pt x="1536" y="1145"/>
                  </a:lnTo>
                  <a:lnTo>
                    <a:pt x="1556" y="1127"/>
                  </a:lnTo>
                  <a:lnTo>
                    <a:pt x="1560" y="1120"/>
                  </a:lnTo>
                  <a:lnTo>
                    <a:pt x="1563" y="1114"/>
                  </a:lnTo>
                  <a:lnTo>
                    <a:pt x="1564" y="1112"/>
                  </a:lnTo>
                  <a:lnTo>
                    <a:pt x="1564" y="1106"/>
                  </a:lnTo>
                  <a:lnTo>
                    <a:pt x="1564" y="1105"/>
                  </a:lnTo>
                  <a:lnTo>
                    <a:pt x="1566" y="1103"/>
                  </a:lnTo>
                  <a:lnTo>
                    <a:pt x="1578" y="1099"/>
                  </a:lnTo>
                  <a:lnTo>
                    <a:pt x="1581" y="1099"/>
                  </a:lnTo>
                  <a:lnTo>
                    <a:pt x="1584" y="1099"/>
                  </a:lnTo>
                  <a:lnTo>
                    <a:pt x="1600" y="1105"/>
                  </a:lnTo>
                  <a:lnTo>
                    <a:pt x="1603" y="1105"/>
                  </a:lnTo>
                  <a:lnTo>
                    <a:pt x="1619" y="1102"/>
                  </a:lnTo>
                  <a:lnTo>
                    <a:pt x="1639" y="1102"/>
                  </a:lnTo>
                  <a:lnTo>
                    <a:pt x="1650" y="1101"/>
                  </a:lnTo>
                  <a:lnTo>
                    <a:pt x="1665" y="1096"/>
                  </a:lnTo>
                  <a:lnTo>
                    <a:pt x="1668" y="1095"/>
                  </a:lnTo>
                  <a:lnTo>
                    <a:pt x="1671" y="1094"/>
                  </a:lnTo>
                  <a:lnTo>
                    <a:pt x="1678" y="1085"/>
                  </a:lnTo>
                  <a:lnTo>
                    <a:pt x="1697" y="1069"/>
                  </a:lnTo>
                  <a:lnTo>
                    <a:pt x="1698" y="1066"/>
                  </a:lnTo>
                  <a:lnTo>
                    <a:pt x="1700" y="1066"/>
                  </a:lnTo>
                  <a:lnTo>
                    <a:pt x="1704" y="1066"/>
                  </a:lnTo>
                  <a:lnTo>
                    <a:pt x="1705" y="1066"/>
                  </a:lnTo>
                  <a:lnTo>
                    <a:pt x="1707" y="1066"/>
                  </a:lnTo>
                  <a:lnTo>
                    <a:pt x="1711" y="1063"/>
                  </a:lnTo>
                  <a:lnTo>
                    <a:pt x="1714" y="1062"/>
                  </a:lnTo>
                  <a:lnTo>
                    <a:pt x="1719" y="1055"/>
                  </a:lnTo>
                  <a:lnTo>
                    <a:pt x="1720" y="1049"/>
                  </a:lnTo>
                  <a:lnTo>
                    <a:pt x="1720" y="1047"/>
                  </a:lnTo>
                  <a:lnTo>
                    <a:pt x="1718" y="1044"/>
                  </a:lnTo>
                  <a:lnTo>
                    <a:pt x="1716" y="1040"/>
                  </a:lnTo>
                  <a:lnTo>
                    <a:pt x="1718" y="1036"/>
                  </a:lnTo>
                  <a:lnTo>
                    <a:pt x="1730" y="1011"/>
                  </a:lnTo>
                  <a:lnTo>
                    <a:pt x="1745" y="994"/>
                  </a:lnTo>
                  <a:lnTo>
                    <a:pt x="1747" y="993"/>
                  </a:lnTo>
                  <a:lnTo>
                    <a:pt x="1748" y="991"/>
                  </a:lnTo>
                  <a:lnTo>
                    <a:pt x="1749" y="986"/>
                  </a:lnTo>
                  <a:lnTo>
                    <a:pt x="1752" y="984"/>
                  </a:lnTo>
                  <a:lnTo>
                    <a:pt x="1756" y="983"/>
                  </a:lnTo>
                  <a:lnTo>
                    <a:pt x="1762" y="982"/>
                  </a:lnTo>
                  <a:lnTo>
                    <a:pt x="1763" y="982"/>
                  </a:lnTo>
                  <a:lnTo>
                    <a:pt x="1769" y="976"/>
                  </a:lnTo>
                  <a:lnTo>
                    <a:pt x="1772" y="975"/>
                  </a:lnTo>
                  <a:lnTo>
                    <a:pt x="1772" y="975"/>
                  </a:lnTo>
                  <a:lnTo>
                    <a:pt x="1773" y="975"/>
                  </a:lnTo>
                  <a:lnTo>
                    <a:pt x="1785" y="976"/>
                  </a:lnTo>
                  <a:lnTo>
                    <a:pt x="1816" y="979"/>
                  </a:lnTo>
                  <a:lnTo>
                    <a:pt x="1819" y="978"/>
                  </a:lnTo>
                  <a:lnTo>
                    <a:pt x="1820" y="975"/>
                  </a:lnTo>
                  <a:lnTo>
                    <a:pt x="1821" y="966"/>
                  </a:lnTo>
                  <a:lnTo>
                    <a:pt x="1821" y="962"/>
                  </a:lnTo>
                  <a:lnTo>
                    <a:pt x="1826" y="958"/>
                  </a:lnTo>
                  <a:lnTo>
                    <a:pt x="1826" y="955"/>
                  </a:lnTo>
                  <a:lnTo>
                    <a:pt x="1826" y="954"/>
                  </a:lnTo>
                  <a:lnTo>
                    <a:pt x="1824" y="950"/>
                  </a:lnTo>
                  <a:lnTo>
                    <a:pt x="1831" y="948"/>
                  </a:lnTo>
                  <a:lnTo>
                    <a:pt x="1832" y="948"/>
                  </a:lnTo>
                  <a:lnTo>
                    <a:pt x="1834" y="948"/>
                  </a:lnTo>
                  <a:lnTo>
                    <a:pt x="1835" y="948"/>
                  </a:lnTo>
                  <a:lnTo>
                    <a:pt x="1838" y="946"/>
                  </a:lnTo>
                  <a:lnTo>
                    <a:pt x="1839" y="946"/>
                  </a:lnTo>
                  <a:lnTo>
                    <a:pt x="1841" y="947"/>
                  </a:lnTo>
                  <a:lnTo>
                    <a:pt x="1844" y="953"/>
                  </a:lnTo>
                  <a:lnTo>
                    <a:pt x="1845" y="954"/>
                  </a:lnTo>
                  <a:lnTo>
                    <a:pt x="1849" y="957"/>
                  </a:lnTo>
                  <a:lnTo>
                    <a:pt x="1852" y="958"/>
                  </a:lnTo>
                  <a:lnTo>
                    <a:pt x="1860" y="957"/>
                  </a:lnTo>
                  <a:lnTo>
                    <a:pt x="1863" y="955"/>
                  </a:lnTo>
                  <a:lnTo>
                    <a:pt x="1863" y="954"/>
                  </a:lnTo>
                  <a:lnTo>
                    <a:pt x="1866" y="948"/>
                  </a:lnTo>
                  <a:lnTo>
                    <a:pt x="1868" y="947"/>
                  </a:lnTo>
                  <a:lnTo>
                    <a:pt x="1870" y="944"/>
                  </a:lnTo>
                  <a:lnTo>
                    <a:pt x="1871" y="944"/>
                  </a:lnTo>
                  <a:lnTo>
                    <a:pt x="1877" y="943"/>
                  </a:lnTo>
                  <a:lnTo>
                    <a:pt x="1879" y="943"/>
                  </a:lnTo>
                  <a:lnTo>
                    <a:pt x="1886" y="937"/>
                  </a:lnTo>
                  <a:lnTo>
                    <a:pt x="1888" y="936"/>
                  </a:lnTo>
                  <a:lnTo>
                    <a:pt x="1893" y="936"/>
                  </a:lnTo>
                  <a:lnTo>
                    <a:pt x="1893" y="936"/>
                  </a:lnTo>
                  <a:lnTo>
                    <a:pt x="1897" y="933"/>
                  </a:lnTo>
                  <a:lnTo>
                    <a:pt x="1900" y="931"/>
                  </a:lnTo>
                  <a:lnTo>
                    <a:pt x="1903" y="931"/>
                  </a:lnTo>
                  <a:lnTo>
                    <a:pt x="1906" y="929"/>
                  </a:lnTo>
                  <a:lnTo>
                    <a:pt x="1909" y="931"/>
                  </a:lnTo>
                  <a:lnTo>
                    <a:pt x="1913" y="931"/>
                  </a:lnTo>
                  <a:lnTo>
                    <a:pt x="1918" y="933"/>
                  </a:lnTo>
                  <a:lnTo>
                    <a:pt x="1921" y="935"/>
                  </a:lnTo>
                  <a:lnTo>
                    <a:pt x="1929" y="935"/>
                  </a:lnTo>
                  <a:lnTo>
                    <a:pt x="1929" y="935"/>
                  </a:lnTo>
                  <a:lnTo>
                    <a:pt x="1932" y="932"/>
                  </a:lnTo>
                  <a:lnTo>
                    <a:pt x="1933" y="932"/>
                  </a:lnTo>
                  <a:lnTo>
                    <a:pt x="1938" y="933"/>
                  </a:lnTo>
                  <a:lnTo>
                    <a:pt x="1940" y="935"/>
                  </a:lnTo>
                  <a:lnTo>
                    <a:pt x="1943" y="936"/>
                  </a:lnTo>
                  <a:lnTo>
                    <a:pt x="1947" y="933"/>
                  </a:lnTo>
                  <a:lnTo>
                    <a:pt x="1950" y="928"/>
                  </a:lnTo>
                  <a:lnTo>
                    <a:pt x="1953" y="925"/>
                  </a:lnTo>
                  <a:lnTo>
                    <a:pt x="1956" y="925"/>
                  </a:lnTo>
                  <a:lnTo>
                    <a:pt x="1957" y="925"/>
                  </a:lnTo>
                  <a:lnTo>
                    <a:pt x="1957" y="928"/>
                  </a:lnTo>
                  <a:lnTo>
                    <a:pt x="1958" y="929"/>
                  </a:lnTo>
                  <a:lnTo>
                    <a:pt x="1960" y="931"/>
                  </a:lnTo>
                  <a:lnTo>
                    <a:pt x="1961" y="932"/>
                  </a:lnTo>
                  <a:lnTo>
                    <a:pt x="1962" y="931"/>
                  </a:lnTo>
                  <a:lnTo>
                    <a:pt x="1964" y="928"/>
                  </a:lnTo>
                  <a:lnTo>
                    <a:pt x="1965" y="928"/>
                  </a:lnTo>
                  <a:lnTo>
                    <a:pt x="1968" y="929"/>
                  </a:lnTo>
                  <a:lnTo>
                    <a:pt x="1971" y="935"/>
                  </a:lnTo>
                  <a:lnTo>
                    <a:pt x="1972" y="937"/>
                  </a:lnTo>
                  <a:lnTo>
                    <a:pt x="1975" y="937"/>
                  </a:lnTo>
                  <a:lnTo>
                    <a:pt x="1997" y="944"/>
                  </a:lnTo>
                  <a:lnTo>
                    <a:pt x="2001" y="944"/>
                  </a:lnTo>
                  <a:lnTo>
                    <a:pt x="2009" y="942"/>
                  </a:lnTo>
                  <a:lnTo>
                    <a:pt x="2014" y="942"/>
                  </a:lnTo>
                  <a:lnTo>
                    <a:pt x="2021" y="943"/>
                  </a:lnTo>
                  <a:lnTo>
                    <a:pt x="2023" y="943"/>
                  </a:lnTo>
                  <a:lnTo>
                    <a:pt x="2025" y="944"/>
                  </a:lnTo>
                  <a:lnTo>
                    <a:pt x="2029" y="947"/>
                  </a:lnTo>
                  <a:lnTo>
                    <a:pt x="2030" y="947"/>
                  </a:lnTo>
                  <a:lnTo>
                    <a:pt x="2032" y="947"/>
                  </a:lnTo>
                  <a:lnTo>
                    <a:pt x="2034" y="946"/>
                  </a:lnTo>
                  <a:lnTo>
                    <a:pt x="2036" y="944"/>
                  </a:lnTo>
                  <a:lnTo>
                    <a:pt x="2037" y="943"/>
                  </a:lnTo>
                  <a:lnTo>
                    <a:pt x="2039" y="940"/>
                  </a:lnTo>
                  <a:lnTo>
                    <a:pt x="2040" y="939"/>
                  </a:lnTo>
                  <a:lnTo>
                    <a:pt x="2041" y="939"/>
                  </a:lnTo>
                  <a:lnTo>
                    <a:pt x="2043" y="939"/>
                  </a:lnTo>
                  <a:lnTo>
                    <a:pt x="2044" y="939"/>
                  </a:lnTo>
                  <a:lnTo>
                    <a:pt x="2045" y="939"/>
                  </a:lnTo>
                  <a:lnTo>
                    <a:pt x="2048" y="936"/>
                  </a:lnTo>
                  <a:lnTo>
                    <a:pt x="2050" y="933"/>
                  </a:lnTo>
                  <a:lnTo>
                    <a:pt x="2050" y="933"/>
                  </a:lnTo>
                  <a:lnTo>
                    <a:pt x="2051" y="932"/>
                  </a:lnTo>
                  <a:lnTo>
                    <a:pt x="2051" y="931"/>
                  </a:lnTo>
                  <a:lnTo>
                    <a:pt x="2051" y="929"/>
                  </a:lnTo>
                  <a:lnTo>
                    <a:pt x="2048" y="928"/>
                  </a:lnTo>
                  <a:lnTo>
                    <a:pt x="2048" y="926"/>
                  </a:lnTo>
                  <a:lnTo>
                    <a:pt x="2048" y="924"/>
                  </a:lnTo>
                  <a:lnTo>
                    <a:pt x="2050" y="919"/>
                  </a:lnTo>
                  <a:lnTo>
                    <a:pt x="2050" y="917"/>
                  </a:lnTo>
                  <a:lnTo>
                    <a:pt x="2050" y="915"/>
                  </a:lnTo>
                  <a:lnTo>
                    <a:pt x="2051" y="914"/>
                  </a:lnTo>
                  <a:lnTo>
                    <a:pt x="2051" y="914"/>
                  </a:lnTo>
                  <a:lnTo>
                    <a:pt x="2050" y="914"/>
                  </a:lnTo>
                  <a:lnTo>
                    <a:pt x="2048" y="913"/>
                  </a:lnTo>
                  <a:lnTo>
                    <a:pt x="2048" y="913"/>
                  </a:lnTo>
                  <a:lnTo>
                    <a:pt x="2048" y="911"/>
                  </a:lnTo>
                  <a:lnTo>
                    <a:pt x="2048" y="910"/>
                  </a:lnTo>
                  <a:lnTo>
                    <a:pt x="2048" y="908"/>
                  </a:lnTo>
                  <a:lnTo>
                    <a:pt x="2050" y="908"/>
                  </a:lnTo>
                  <a:lnTo>
                    <a:pt x="2050" y="907"/>
                  </a:lnTo>
                  <a:lnTo>
                    <a:pt x="2050" y="906"/>
                  </a:lnTo>
                  <a:lnTo>
                    <a:pt x="2048" y="906"/>
                  </a:lnTo>
                  <a:lnTo>
                    <a:pt x="2047" y="906"/>
                  </a:lnTo>
                  <a:lnTo>
                    <a:pt x="2045" y="906"/>
                  </a:lnTo>
                  <a:lnTo>
                    <a:pt x="2045" y="904"/>
                  </a:lnTo>
                  <a:lnTo>
                    <a:pt x="2044" y="901"/>
                  </a:lnTo>
                  <a:lnTo>
                    <a:pt x="2044" y="900"/>
                  </a:lnTo>
                  <a:lnTo>
                    <a:pt x="2043" y="899"/>
                  </a:lnTo>
                  <a:lnTo>
                    <a:pt x="2040" y="896"/>
                  </a:lnTo>
                  <a:lnTo>
                    <a:pt x="2039" y="895"/>
                  </a:lnTo>
                  <a:lnTo>
                    <a:pt x="2037" y="893"/>
                  </a:lnTo>
                  <a:lnTo>
                    <a:pt x="2037" y="892"/>
                  </a:lnTo>
                  <a:lnTo>
                    <a:pt x="2037" y="884"/>
                  </a:lnTo>
                  <a:lnTo>
                    <a:pt x="2037" y="881"/>
                  </a:lnTo>
                  <a:lnTo>
                    <a:pt x="2034" y="877"/>
                  </a:lnTo>
                  <a:lnTo>
                    <a:pt x="2032" y="872"/>
                  </a:lnTo>
                  <a:lnTo>
                    <a:pt x="2026" y="864"/>
                  </a:lnTo>
                  <a:lnTo>
                    <a:pt x="2022" y="861"/>
                  </a:lnTo>
                  <a:lnTo>
                    <a:pt x="2016" y="860"/>
                  </a:lnTo>
                  <a:lnTo>
                    <a:pt x="2015" y="859"/>
                  </a:lnTo>
                  <a:lnTo>
                    <a:pt x="2015" y="856"/>
                  </a:lnTo>
                  <a:lnTo>
                    <a:pt x="2014" y="853"/>
                  </a:lnTo>
                  <a:lnTo>
                    <a:pt x="2012" y="852"/>
                  </a:lnTo>
                  <a:lnTo>
                    <a:pt x="1998" y="839"/>
                  </a:lnTo>
                  <a:lnTo>
                    <a:pt x="1994" y="838"/>
                  </a:lnTo>
                  <a:lnTo>
                    <a:pt x="1996" y="836"/>
                  </a:lnTo>
                  <a:lnTo>
                    <a:pt x="1997" y="834"/>
                  </a:lnTo>
                  <a:lnTo>
                    <a:pt x="1998" y="831"/>
                  </a:lnTo>
                  <a:lnTo>
                    <a:pt x="1997" y="830"/>
                  </a:lnTo>
                  <a:lnTo>
                    <a:pt x="1996" y="828"/>
                  </a:lnTo>
                  <a:lnTo>
                    <a:pt x="1991" y="828"/>
                  </a:lnTo>
                  <a:lnTo>
                    <a:pt x="1983" y="824"/>
                  </a:lnTo>
                  <a:lnTo>
                    <a:pt x="1982" y="823"/>
                  </a:lnTo>
                  <a:lnTo>
                    <a:pt x="1980" y="821"/>
                  </a:lnTo>
                  <a:lnTo>
                    <a:pt x="1979" y="820"/>
                  </a:lnTo>
                  <a:lnTo>
                    <a:pt x="1979" y="809"/>
                  </a:lnTo>
                  <a:lnTo>
                    <a:pt x="1978" y="807"/>
                  </a:lnTo>
                  <a:lnTo>
                    <a:pt x="1976" y="805"/>
                  </a:lnTo>
                  <a:lnTo>
                    <a:pt x="1974" y="803"/>
                  </a:lnTo>
                  <a:lnTo>
                    <a:pt x="1967" y="801"/>
                  </a:lnTo>
                  <a:lnTo>
                    <a:pt x="1949" y="792"/>
                  </a:lnTo>
                  <a:lnTo>
                    <a:pt x="1943" y="787"/>
                  </a:lnTo>
                  <a:lnTo>
                    <a:pt x="1933" y="771"/>
                  </a:lnTo>
                  <a:lnTo>
                    <a:pt x="1928" y="765"/>
                  </a:lnTo>
                  <a:lnTo>
                    <a:pt x="1921" y="760"/>
                  </a:lnTo>
                  <a:lnTo>
                    <a:pt x="1904" y="759"/>
                  </a:lnTo>
                  <a:lnTo>
                    <a:pt x="1902" y="759"/>
                  </a:lnTo>
                  <a:lnTo>
                    <a:pt x="1897" y="756"/>
                  </a:lnTo>
                  <a:lnTo>
                    <a:pt x="1895" y="756"/>
                  </a:lnTo>
                  <a:lnTo>
                    <a:pt x="1891" y="756"/>
                  </a:lnTo>
                  <a:lnTo>
                    <a:pt x="1885" y="756"/>
                  </a:lnTo>
                  <a:lnTo>
                    <a:pt x="1878" y="759"/>
                  </a:lnTo>
                  <a:lnTo>
                    <a:pt x="1877" y="759"/>
                  </a:lnTo>
                  <a:lnTo>
                    <a:pt x="1861" y="759"/>
                  </a:lnTo>
                  <a:lnTo>
                    <a:pt x="1857" y="760"/>
                  </a:lnTo>
                  <a:lnTo>
                    <a:pt x="1855" y="762"/>
                  </a:lnTo>
                  <a:lnTo>
                    <a:pt x="1852" y="765"/>
                  </a:lnTo>
                  <a:lnTo>
                    <a:pt x="1850" y="766"/>
                  </a:lnTo>
                  <a:lnTo>
                    <a:pt x="1837" y="785"/>
                  </a:lnTo>
                  <a:lnTo>
                    <a:pt x="1835" y="788"/>
                  </a:lnTo>
                  <a:lnTo>
                    <a:pt x="1834" y="789"/>
                  </a:lnTo>
                  <a:lnTo>
                    <a:pt x="1831" y="792"/>
                  </a:lnTo>
                  <a:lnTo>
                    <a:pt x="1828" y="795"/>
                  </a:lnTo>
                  <a:lnTo>
                    <a:pt x="1824" y="802"/>
                  </a:lnTo>
                  <a:lnTo>
                    <a:pt x="1821" y="806"/>
                  </a:lnTo>
                  <a:lnTo>
                    <a:pt x="1817" y="806"/>
                  </a:lnTo>
                  <a:lnTo>
                    <a:pt x="1795" y="785"/>
                  </a:lnTo>
                  <a:lnTo>
                    <a:pt x="1792" y="784"/>
                  </a:lnTo>
                  <a:lnTo>
                    <a:pt x="1785" y="781"/>
                  </a:lnTo>
                  <a:lnTo>
                    <a:pt x="1774" y="777"/>
                  </a:lnTo>
                  <a:lnTo>
                    <a:pt x="1772" y="776"/>
                  </a:lnTo>
                  <a:lnTo>
                    <a:pt x="1766" y="776"/>
                  </a:lnTo>
                  <a:lnTo>
                    <a:pt x="1744" y="781"/>
                  </a:lnTo>
                  <a:lnTo>
                    <a:pt x="1737" y="781"/>
                  </a:lnTo>
                  <a:lnTo>
                    <a:pt x="1720" y="778"/>
                  </a:lnTo>
                  <a:lnTo>
                    <a:pt x="1715" y="780"/>
                  </a:lnTo>
                  <a:lnTo>
                    <a:pt x="1705" y="785"/>
                  </a:lnTo>
                  <a:lnTo>
                    <a:pt x="1696" y="799"/>
                  </a:lnTo>
                  <a:lnTo>
                    <a:pt x="1690" y="802"/>
                  </a:lnTo>
                  <a:lnTo>
                    <a:pt x="1684" y="799"/>
                  </a:lnTo>
                  <a:lnTo>
                    <a:pt x="1662" y="774"/>
                  </a:lnTo>
                  <a:lnTo>
                    <a:pt x="1660" y="771"/>
                  </a:lnTo>
                  <a:lnTo>
                    <a:pt x="1658" y="769"/>
                  </a:lnTo>
                  <a:lnTo>
                    <a:pt x="1657" y="760"/>
                  </a:lnTo>
                  <a:lnTo>
                    <a:pt x="1654" y="742"/>
                  </a:lnTo>
                  <a:lnTo>
                    <a:pt x="1654" y="742"/>
                  </a:lnTo>
                  <a:lnTo>
                    <a:pt x="1657" y="740"/>
                  </a:lnTo>
                  <a:lnTo>
                    <a:pt x="1678" y="729"/>
                  </a:lnTo>
                  <a:lnTo>
                    <a:pt x="1680" y="727"/>
                  </a:lnTo>
                  <a:lnTo>
                    <a:pt x="1680" y="723"/>
                  </a:lnTo>
                  <a:lnTo>
                    <a:pt x="1679" y="695"/>
                  </a:lnTo>
                  <a:lnTo>
                    <a:pt x="1679" y="693"/>
                  </a:lnTo>
                  <a:lnTo>
                    <a:pt x="1679" y="690"/>
                  </a:lnTo>
                  <a:lnTo>
                    <a:pt x="1680" y="687"/>
                  </a:lnTo>
                  <a:lnTo>
                    <a:pt x="1701" y="655"/>
                  </a:lnTo>
                  <a:lnTo>
                    <a:pt x="1702" y="651"/>
                  </a:lnTo>
                  <a:lnTo>
                    <a:pt x="1702" y="648"/>
                  </a:lnTo>
                  <a:lnTo>
                    <a:pt x="1701" y="643"/>
                  </a:lnTo>
                  <a:lnTo>
                    <a:pt x="1701" y="642"/>
                  </a:lnTo>
                  <a:lnTo>
                    <a:pt x="1720" y="599"/>
                  </a:lnTo>
                  <a:lnTo>
                    <a:pt x="1740" y="554"/>
                  </a:lnTo>
                  <a:lnTo>
                    <a:pt x="1741" y="552"/>
                  </a:lnTo>
                  <a:lnTo>
                    <a:pt x="1761" y="509"/>
                  </a:lnTo>
                  <a:lnTo>
                    <a:pt x="1763" y="512"/>
                  </a:lnTo>
                  <a:lnTo>
                    <a:pt x="1794" y="529"/>
                  </a:lnTo>
                  <a:lnTo>
                    <a:pt x="1812" y="536"/>
                  </a:lnTo>
                  <a:lnTo>
                    <a:pt x="1831" y="538"/>
                  </a:lnTo>
                  <a:lnTo>
                    <a:pt x="1857" y="552"/>
                  </a:lnTo>
                  <a:lnTo>
                    <a:pt x="1857" y="553"/>
                  </a:lnTo>
                  <a:lnTo>
                    <a:pt x="1859" y="552"/>
                  </a:lnTo>
                  <a:lnTo>
                    <a:pt x="1860" y="552"/>
                  </a:lnTo>
                  <a:lnTo>
                    <a:pt x="1860" y="552"/>
                  </a:lnTo>
                  <a:lnTo>
                    <a:pt x="1861" y="552"/>
                  </a:lnTo>
                  <a:lnTo>
                    <a:pt x="1863" y="553"/>
                  </a:lnTo>
                  <a:lnTo>
                    <a:pt x="1864" y="553"/>
                  </a:lnTo>
                  <a:lnTo>
                    <a:pt x="1867" y="552"/>
                  </a:lnTo>
                  <a:lnTo>
                    <a:pt x="1868" y="547"/>
                  </a:lnTo>
                  <a:lnTo>
                    <a:pt x="1873" y="545"/>
                  </a:lnTo>
                  <a:lnTo>
                    <a:pt x="1879" y="541"/>
                  </a:lnTo>
                  <a:lnTo>
                    <a:pt x="1884" y="538"/>
                  </a:lnTo>
                  <a:lnTo>
                    <a:pt x="1885" y="536"/>
                  </a:lnTo>
                  <a:lnTo>
                    <a:pt x="1886" y="535"/>
                  </a:lnTo>
                  <a:lnTo>
                    <a:pt x="1888" y="532"/>
                  </a:lnTo>
                  <a:lnTo>
                    <a:pt x="1893" y="529"/>
                  </a:lnTo>
                  <a:lnTo>
                    <a:pt x="1896" y="529"/>
                  </a:lnTo>
                  <a:lnTo>
                    <a:pt x="1897" y="527"/>
                  </a:lnTo>
                  <a:lnTo>
                    <a:pt x="1899" y="524"/>
                  </a:lnTo>
                  <a:lnTo>
                    <a:pt x="1899" y="523"/>
                  </a:lnTo>
                  <a:lnTo>
                    <a:pt x="1900" y="523"/>
                  </a:lnTo>
                  <a:lnTo>
                    <a:pt x="1906" y="517"/>
                  </a:lnTo>
                  <a:lnTo>
                    <a:pt x="1909" y="516"/>
                  </a:lnTo>
                  <a:lnTo>
                    <a:pt x="1910" y="516"/>
                  </a:lnTo>
                  <a:lnTo>
                    <a:pt x="1913" y="514"/>
                  </a:lnTo>
                  <a:lnTo>
                    <a:pt x="1913" y="510"/>
                  </a:lnTo>
                  <a:lnTo>
                    <a:pt x="1914" y="510"/>
                  </a:lnTo>
                  <a:lnTo>
                    <a:pt x="1920" y="507"/>
                  </a:lnTo>
                  <a:lnTo>
                    <a:pt x="1921" y="507"/>
                  </a:lnTo>
                  <a:lnTo>
                    <a:pt x="1922" y="506"/>
                  </a:lnTo>
                  <a:lnTo>
                    <a:pt x="1922" y="503"/>
                  </a:lnTo>
                  <a:lnTo>
                    <a:pt x="1924" y="502"/>
                  </a:lnTo>
                  <a:lnTo>
                    <a:pt x="1924" y="502"/>
                  </a:lnTo>
                  <a:lnTo>
                    <a:pt x="1926" y="499"/>
                  </a:lnTo>
                  <a:lnTo>
                    <a:pt x="1929" y="496"/>
                  </a:lnTo>
                  <a:lnTo>
                    <a:pt x="1931" y="495"/>
                  </a:lnTo>
                  <a:lnTo>
                    <a:pt x="1932" y="494"/>
                  </a:lnTo>
                  <a:lnTo>
                    <a:pt x="1938" y="491"/>
                  </a:lnTo>
                  <a:lnTo>
                    <a:pt x="1939" y="489"/>
                  </a:lnTo>
                  <a:lnTo>
                    <a:pt x="1943" y="491"/>
                  </a:lnTo>
                  <a:lnTo>
                    <a:pt x="1946" y="491"/>
                  </a:lnTo>
                  <a:lnTo>
                    <a:pt x="1950" y="488"/>
                  </a:lnTo>
                  <a:lnTo>
                    <a:pt x="1960" y="487"/>
                  </a:lnTo>
                  <a:lnTo>
                    <a:pt x="1960" y="487"/>
                  </a:lnTo>
                  <a:lnTo>
                    <a:pt x="1961" y="485"/>
                  </a:lnTo>
                  <a:lnTo>
                    <a:pt x="1962" y="485"/>
                  </a:lnTo>
                  <a:lnTo>
                    <a:pt x="1962" y="485"/>
                  </a:lnTo>
                  <a:lnTo>
                    <a:pt x="1964" y="487"/>
                  </a:lnTo>
                  <a:lnTo>
                    <a:pt x="1965" y="487"/>
                  </a:lnTo>
                  <a:lnTo>
                    <a:pt x="1968" y="487"/>
                  </a:lnTo>
                  <a:lnTo>
                    <a:pt x="1978" y="485"/>
                  </a:lnTo>
                  <a:lnTo>
                    <a:pt x="1986" y="482"/>
                  </a:lnTo>
                  <a:lnTo>
                    <a:pt x="1987" y="482"/>
                  </a:lnTo>
                  <a:lnTo>
                    <a:pt x="1989" y="481"/>
                  </a:lnTo>
                  <a:lnTo>
                    <a:pt x="1991" y="477"/>
                  </a:lnTo>
                  <a:lnTo>
                    <a:pt x="1996" y="473"/>
                  </a:lnTo>
                  <a:lnTo>
                    <a:pt x="1997" y="471"/>
                  </a:lnTo>
                  <a:lnTo>
                    <a:pt x="1998" y="469"/>
                  </a:lnTo>
                  <a:lnTo>
                    <a:pt x="2000" y="466"/>
                  </a:lnTo>
                  <a:lnTo>
                    <a:pt x="2000" y="465"/>
                  </a:lnTo>
                  <a:lnTo>
                    <a:pt x="2001" y="458"/>
                  </a:lnTo>
                  <a:lnTo>
                    <a:pt x="2000" y="456"/>
                  </a:lnTo>
                  <a:lnTo>
                    <a:pt x="2000" y="455"/>
                  </a:lnTo>
                  <a:lnTo>
                    <a:pt x="1998" y="455"/>
                  </a:lnTo>
                  <a:lnTo>
                    <a:pt x="1998" y="453"/>
                  </a:lnTo>
                  <a:lnTo>
                    <a:pt x="1998" y="445"/>
                  </a:lnTo>
                  <a:lnTo>
                    <a:pt x="2000" y="442"/>
                  </a:lnTo>
                  <a:lnTo>
                    <a:pt x="2001" y="441"/>
                  </a:lnTo>
                  <a:lnTo>
                    <a:pt x="2001" y="441"/>
                  </a:lnTo>
                  <a:lnTo>
                    <a:pt x="2001" y="441"/>
                  </a:lnTo>
                  <a:lnTo>
                    <a:pt x="2001" y="438"/>
                  </a:lnTo>
                  <a:lnTo>
                    <a:pt x="2001" y="435"/>
                  </a:lnTo>
                  <a:lnTo>
                    <a:pt x="2001" y="435"/>
                  </a:lnTo>
                  <a:lnTo>
                    <a:pt x="1998" y="435"/>
                  </a:lnTo>
                  <a:lnTo>
                    <a:pt x="1997" y="434"/>
                  </a:lnTo>
                  <a:lnTo>
                    <a:pt x="1991" y="435"/>
                  </a:lnTo>
                  <a:lnTo>
                    <a:pt x="1991" y="435"/>
                  </a:lnTo>
                  <a:lnTo>
                    <a:pt x="1990" y="434"/>
                  </a:lnTo>
                  <a:lnTo>
                    <a:pt x="1989" y="434"/>
                  </a:lnTo>
                  <a:lnTo>
                    <a:pt x="1989" y="434"/>
                  </a:lnTo>
                  <a:lnTo>
                    <a:pt x="1986" y="434"/>
                  </a:lnTo>
                  <a:lnTo>
                    <a:pt x="1985" y="434"/>
                  </a:lnTo>
                  <a:lnTo>
                    <a:pt x="1985" y="433"/>
                  </a:lnTo>
                  <a:lnTo>
                    <a:pt x="1985" y="431"/>
                  </a:lnTo>
                  <a:lnTo>
                    <a:pt x="1982" y="431"/>
                  </a:lnTo>
                  <a:lnTo>
                    <a:pt x="1980" y="430"/>
                  </a:lnTo>
                  <a:lnTo>
                    <a:pt x="1982" y="429"/>
                  </a:lnTo>
                  <a:lnTo>
                    <a:pt x="1982" y="427"/>
                  </a:lnTo>
                  <a:lnTo>
                    <a:pt x="1983" y="426"/>
                  </a:lnTo>
                  <a:lnTo>
                    <a:pt x="1985" y="426"/>
                  </a:lnTo>
                  <a:lnTo>
                    <a:pt x="1987" y="426"/>
                  </a:lnTo>
                  <a:lnTo>
                    <a:pt x="1987" y="426"/>
                  </a:lnTo>
                  <a:lnTo>
                    <a:pt x="1989" y="424"/>
                  </a:lnTo>
                  <a:lnTo>
                    <a:pt x="1990" y="422"/>
                  </a:lnTo>
                  <a:lnTo>
                    <a:pt x="1993" y="416"/>
                  </a:lnTo>
                  <a:lnTo>
                    <a:pt x="1993" y="416"/>
                  </a:lnTo>
                  <a:lnTo>
                    <a:pt x="1993" y="415"/>
                  </a:lnTo>
                  <a:lnTo>
                    <a:pt x="1991" y="413"/>
                  </a:lnTo>
                  <a:lnTo>
                    <a:pt x="1991" y="413"/>
                  </a:lnTo>
                  <a:lnTo>
                    <a:pt x="1991" y="412"/>
                  </a:lnTo>
                  <a:lnTo>
                    <a:pt x="1993" y="412"/>
                  </a:lnTo>
                  <a:lnTo>
                    <a:pt x="1993" y="411"/>
                  </a:lnTo>
                  <a:lnTo>
                    <a:pt x="1994" y="402"/>
                  </a:lnTo>
                  <a:lnTo>
                    <a:pt x="1994" y="401"/>
                  </a:lnTo>
                  <a:lnTo>
                    <a:pt x="1996" y="400"/>
                  </a:lnTo>
                  <a:lnTo>
                    <a:pt x="1996" y="400"/>
                  </a:lnTo>
                  <a:lnTo>
                    <a:pt x="1997" y="398"/>
                  </a:lnTo>
                  <a:lnTo>
                    <a:pt x="1998" y="398"/>
                  </a:lnTo>
                  <a:lnTo>
                    <a:pt x="1998" y="397"/>
                  </a:lnTo>
                  <a:lnTo>
                    <a:pt x="2000" y="395"/>
                  </a:lnTo>
                  <a:lnTo>
                    <a:pt x="2001" y="394"/>
                  </a:lnTo>
                  <a:lnTo>
                    <a:pt x="2001" y="394"/>
                  </a:lnTo>
                  <a:lnTo>
                    <a:pt x="2003" y="394"/>
                  </a:lnTo>
                  <a:lnTo>
                    <a:pt x="2004" y="390"/>
                  </a:lnTo>
                  <a:lnTo>
                    <a:pt x="2004" y="388"/>
                  </a:lnTo>
                  <a:lnTo>
                    <a:pt x="2005" y="388"/>
                  </a:lnTo>
                  <a:lnTo>
                    <a:pt x="2007" y="388"/>
                  </a:lnTo>
                  <a:lnTo>
                    <a:pt x="2009" y="387"/>
                  </a:lnTo>
                  <a:lnTo>
                    <a:pt x="2009" y="386"/>
                  </a:lnTo>
                  <a:lnTo>
                    <a:pt x="2014" y="380"/>
                  </a:lnTo>
                  <a:lnTo>
                    <a:pt x="2015" y="377"/>
                  </a:lnTo>
                  <a:lnTo>
                    <a:pt x="2015" y="372"/>
                  </a:lnTo>
                  <a:lnTo>
                    <a:pt x="2015" y="369"/>
                  </a:lnTo>
                  <a:lnTo>
                    <a:pt x="2014" y="366"/>
                  </a:lnTo>
                  <a:lnTo>
                    <a:pt x="2015" y="364"/>
                  </a:lnTo>
                  <a:lnTo>
                    <a:pt x="2016" y="361"/>
                  </a:lnTo>
                  <a:lnTo>
                    <a:pt x="2016" y="358"/>
                  </a:lnTo>
                  <a:lnTo>
                    <a:pt x="2015" y="355"/>
                  </a:lnTo>
                  <a:lnTo>
                    <a:pt x="2021" y="350"/>
                  </a:lnTo>
                  <a:lnTo>
                    <a:pt x="2023" y="347"/>
                  </a:lnTo>
                  <a:lnTo>
                    <a:pt x="2023" y="346"/>
                  </a:lnTo>
                  <a:lnTo>
                    <a:pt x="2030" y="340"/>
                  </a:lnTo>
                  <a:lnTo>
                    <a:pt x="2033" y="336"/>
                  </a:lnTo>
                  <a:lnTo>
                    <a:pt x="2033" y="333"/>
                  </a:lnTo>
                  <a:lnTo>
                    <a:pt x="2034" y="333"/>
                  </a:lnTo>
                  <a:lnTo>
                    <a:pt x="2036" y="332"/>
                  </a:lnTo>
                  <a:lnTo>
                    <a:pt x="2037" y="330"/>
                  </a:lnTo>
                  <a:lnTo>
                    <a:pt x="2037" y="328"/>
                  </a:lnTo>
                  <a:lnTo>
                    <a:pt x="2037" y="325"/>
                  </a:lnTo>
                  <a:lnTo>
                    <a:pt x="2037" y="323"/>
                  </a:lnTo>
                  <a:lnTo>
                    <a:pt x="2039" y="322"/>
                  </a:lnTo>
                  <a:lnTo>
                    <a:pt x="2037" y="319"/>
                  </a:lnTo>
                  <a:lnTo>
                    <a:pt x="2039" y="319"/>
                  </a:lnTo>
                  <a:lnTo>
                    <a:pt x="2039" y="319"/>
                  </a:lnTo>
                  <a:lnTo>
                    <a:pt x="2040" y="318"/>
                  </a:lnTo>
                  <a:lnTo>
                    <a:pt x="2037" y="314"/>
                  </a:lnTo>
                  <a:lnTo>
                    <a:pt x="2037" y="311"/>
                  </a:lnTo>
                  <a:lnTo>
                    <a:pt x="2039" y="311"/>
                  </a:lnTo>
                  <a:lnTo>
                    <a:pt x="2041" y="311"/>
                  </a:lnTo>
                  <a:lnTo>
                    <a:pt x="2043" y="311"/>
                  </a:lnTo>
                  <a:lnTo>
                    <a:pt x="2043" y="310"/>
                  </a:lnTo>
                  <a:lnTo>
                    <a:pt x="2043" y="308"/>
                  </a:lnTo>
                  <a:lnTo>
                    <a:pt x="2041" y="307"/>
                  </a:lnTo>
                  <a:lnTo>
                    <a:pt x="2043" y="303"/>
                  </a:lnTo>
                  <a:lnTo>
                    <a:pt x="2043" y="303"/>
                  </a:lnTo>
                  <a:lnTo>
                    <a:pt x="2044" y="301"/>
                  </a:lnTo>
                  <a:lnTo>
                    <a:pt x="2045" y="301"/>
                  </a:lnTo>
                  <a:lnTo>
                    <a:pt x="2047" y="300"/>
                  </a:lnTo>
                  <a:lnTo>
                    <a:pt x="2048" y="296"/>
                  </a:lnTo>
                  <a:lnTo>
                    <a:pt x="2050" y="296"/>
                  </a:lnTo>
                  <a:lnTo>
                    <a:pt x="2051" y="294"/>
                  </a:lnTo>
                  <a:lnTo>
                    <a:pt x="2051" y="292"/>
                  </a:lnTo>
                  <a:lnTo>
                    <a:pt x="2051" y="289"/>
                  </a:lnTo>
                  <a:lnTo>
                    <a:pt x="2050" y="286"/>
                  </a:lnTo>
                  <a:lnTo>
                    <a:pt x="2054" y="286"/>
                  </a:lnTo>
                  <a:lnTo>
                    <a:pt x="2055" y="285"/>
                  </a:lnTo>
                  <a:lnTo>
                    <a:pt x="2055" y="283"/>
                  </a:lnTo>
                  <a:lnTo>
                    <a:pt x="2055" y="283"/>
                  </a:lnTo>
                  <a:lnTo>
                    <a:pt x="2058" y="278"/>
                  </a:lnTo>
                  <a:lnTo>
                    <a:pt x="2058" y="276"/>
                  </a:lnTo>
                  <a:lnTo>
                    <a:pt x="2056" y="275"/>
                  </a:lnTo>
                  <a:lnTo>
                    <a:pt x="2056" y="272"/>
                  </a:lnTo>
                  <a:lnTo>
                    <a:pt x="2059" y="270"/>
                  </a:lnTo>
                  <a:lnTo>
                    <a:pt x="2063" y="264"/>
                  </a:lnTo>
                  <a:lnTo>
                    <a:pt x="2063" y="263"/>
                  </a:lnTo>
                  <a:lnTo>
                    <a:pt x="2065" y="258"/>
                  </a:lnTo>
                  <a:lnTo>
                    <a:pt x="2065" y="256"/>
                  </a:lnTo>
                  <a:lnTo>
                    <a:pt x="2065" y="253"/>
                  </a:lnTo>
                  <a:lnTo>
                    <a:pt x="2068" y="249"/>
                  </a:lnTo>
                  <a:lnTo>
                    <a:pt x="2068" y="247"/>
                  </a:lnTo>
                  <a:lnTo>
                    <a:pt x="2069" y="246"/>
                  </a:lnTo>
                  <a:lnTo>
                    <a:pt x="2070" y="246"/>
                  </a:lnTo>
                  <a:lnTo>
                    <a:pt x="2073" y="246"/>
                  </a:lnTo>
                  <a:lnTo>
                    <a:pt x="2074" y="245"/>
                  </a:lnTo>
                  <a:lnTo>
                    <a:pt x="2076" y="243"/>
                  </a:lnTo>
                  <a:lnTo>
                    <a:pt x="2088" y="229"/>
                  </a:lnTo>
                  <a:lnTo>
                    <a:pt x="2092" y="225"/>
                  </a:lnTo>
                  <a:lnTo>
                    <a:pt x="2095" y="223"/>
                  </a:lnTo>
                  <a:lnTo>
                    <a:pt x="2098" y="221"/>
                  </a:lnTo>
                  <a:lnTo>
                    <a:pt x="2101" y="221"/>
                  </a:lnTo>
                  <a:lnTo>
                    <a:pt x="2101" y="220"/>
                  </a:lnTo>
                  <a:lnTo>
                    <a:pt x="2102" y="220"/>
                  </a:lnTo>
                  <a:lnTo>
                    <a:pt x="2102" y="217"/>
                  </a:lnTo>
                  <a:lnTo>
                    <a:pt x="2102" y="217"/>
                  </a:lnTo>
                  <a:lnTo>
                    <a:pt x="2104" y="216"/>
                  </a:lnTo>
                  <a:lnTo>
                    <a:pt x="2105" y="214"/>
                  </a:lnTo>
                  <a:lnTo>
                    <a:pt x="2105" y="216"/>
                  </a:lnTo>
                  <a:lnTo>
                    <a:pt x="2106" y="214"/>
                  </a:lnTo>
                  <a:lnTo>
                    <a:pt x="2108" y="214"/>
                  </a:lnTo>
                  <a:lnTo>
                    <a:pt x="2109" y="213"/>
                  </a:lnTo>
                  <a:lnTo>
                    <a:pt x="2109" y="211"/>
                  </a:lnTo>
                  <a:lnTo>
                    <a:pt x="2110" y="211"/>
                  </a:lnTo>
                  <a:lnTo>
                    <a:pt x="2112" y="210"/>
                  </a:lnTo>
                  <a:lnTo>
                    <a:pt x="2116" y="211"/>
                  </a:lnTo>
                  <a:lnTo>
                    <a:pt x="2117" y="210"/>
                  </a:lnTo>
                  <a:lnTo>
                    <a:pt x="2119" y="209"/>
                  </a:lnTo>
                  <a:lnTo>
                    <a:pt x="2120" y="203"/>
                  </a:lnTo>
                  <a:lnTo>
                    <a:pt x="2123" y="200"/>
                  </a:lnTo>
                  <a:lnTo>
                    <a:pt x="2123" y="199"/>
                  </a:lnTo>
                  <a:lnTo>
                    <a:pt x="2123" y="196"/>
                  </a:lnTo>
                  <a:lnTo>
                    <a:pt x="2123" y="195"/>
                  </a:lnTo>
                  <a:lnTo>
                    <a:pt x="2123" y="193"/>
                  </a:lnTo>
                  <a:lnTo>
                    <a:pt x="2121" y="192"/>
                  </a:lnTo>
                  <a:lnTo>
                    <a:pt x="2123" y="189"/>
                  </a:lnTo>
                  <a:lnTo>
                    <a:pt x="2123" y="188"/>
                  </a:lnTo>
                  <a:lnTo>
                    <a:pt x="2124" y="187"/>
                  </a:lnTo>
                  <a:lnTo>
                    <a:pt x="2126" y="187"/>
                  </a:lnTo>
                  <a:lnTo>
                    <a:pt x="2126" y="185"/>
                  </a:lnTo>
                  <a:lnTo>
                    <a:pt x="2127" y="184"/>
                  </a:lnTo>
                  <a:lnTo>
                    <a:pt x="2128" y="181"/>
                  </a:lnTo>
                  <a:lnTo>
                    <a:pt x="2130" y="180"/>
                  </a:lnTo>
                  <a:lnTo>
                    <a:pt x="2128" y="178"/>
                  </a:lnTo>
                  <a:lnTo>
                    <a:pt x="2128" y="178"/>
                  </a:lnTo>
                  <a:lnTo>
                    <a:pt x="2128" y="175"/>
                  </a:lnTo>
                  <a:lnTo>
                    <a:pt x="2128" y="175"/>
                  </a:lnTo>
                  <a:lnTo>
                    <a:pt x="2130" y="174"/>
                  </a:lnTo>
                  <a:lnTo>
                    <a:pt x="2130" y="173"/>
                  </a:lnTo>
                  <a:lnTo>
                    <a:pt x="2130" y="173"/>
                  </a:lnTo>
                  <a:lnTo>
                    <a:pt x="2128" y="171"/>
                  </a:lnTo>
                  <a:lnTo>
                    <a:pt x="2128" y="170"/>
                  </a:lnTo>
                  <a:lnTo>
                    <a:pt x="2127" y="169"/>
                  </a:lnTo>
                  <a:lnTo>
                    <a:pt x="2127" y="167"/>
                  </a:lnTo>
                  <a:lnTo>
                    <a:pt x="2127" y="166"/>
                  </a:lnTo>
                  <a:lnTo>
                    <a:pt x="2127" y="163"/>
                  </a:lnTo>
                  <a:lnTo>
                    <a:pt x="2128" y="162"/>
                  </a:lnTo>
                  <a:lnTo>
                    <a:pt x="2126" y="159"/>
                  </a:lnTo>
                  <a:lnTo>
                    <a:pt x="2119" y="153"/>
                  </a:lnTo>
                  <a:lnTo>
                    <a:pt x="2117" y="149"/>
                  </a:lnTo>
                  <a:lnTo>
                    <a:pt x="2116" y="148"/>
                  </a:lnTo>
                  <a:lnTo>
                    <a:pt x="2116" y="146"/>
                  </a:lnTo>
                  <a:lnTo>
                    <a:pt x="2116" y="145"/>
                  </a:lnTo>
                  <a:lnTo>
                    <a:pt x="2116" y="145"/>
                  </a:lnTo>
                  <a:lnTo>
                    <a:pt x="2116" y="144"/>
                  </a:lnTo>
                  <a:lnTo>
                    <a:pt x="2117" y="142"/>
                  </a:lnTo>
                  <a:lnTo>
                    <a:pt x="2117" y="142"/>
                  </a:lnTo>
                  <a:lnTo>
                    <a:pt x="2119" y="141"/>
                  </a:lnTo>
                  <a:lnTo>
                    <a:pt x="2119" y="138"/>
                  </a:lnTo>
                  <a:lnTo>
                    <a:pt x="2120" y="134"/>
                  </a:lnTo>
                  <a:lnTo>
                    <a:pt x="2121" y="133"/>
                  </a:lnTo>
                  <a:lnTo>
                    <a:pt x="2121" y="127"/>
                  </a:lnTo>
                  <a:lnTo>
                    <a:pt x="2121" y="127"/>
                  </a:lnTo>
                  <a:lnTo>
                    <a:pt x="2123" y="124"/>
                  </a:lnTo>
                  <a:lnTo>
                    <a:pt x="2123" y="123"/>
                  </a:lnTo>
                  <a:lnTo>
                    <a:pt x="2123" y="122"/>
                  </a:lnTo>
                  <a:lnTo>
                    <a:pt x="2123" y="120"/>
                  </a:lnTo>
                  <a:lnTo>
                    <a:pt x="2124" y="117"/>
                  </a:lnTo>
                  <a:lnTo>
                    <a:pt x="2123" y="116"/>
                  </a:lnTo>
                  <a:lnTo>
                    <a:pt x="2119" y="113"/>
                  </a:lnTo>
                  <a:lnTo>
                    <a:pt x="2115" y="112"/>
                  </a:lnTo>
                  <a:lnTo>
                    <a:pt x="2108" y="108"/>
                  </a:lnTo>
                  <a:lnTo>
                    <a:pt x="2104" y="106"/>
                  </a:lnTo>
                  <a:lnTo>
                    <a:pt x="2101" y="104"/>
                  </a:lnTo>
                  <a:lnTo>
                    <a:pt x="2101" y="102"/>
                  </a:lnTo>
                  <a:lnTo>
                    <a:pt x="2098" y="104"/>
                  </a:lnTo>
                  <a:lnTo>
                    <a:pt x="2094" y="105"/>
                  </a:lnTo>
                  <a:lnTo>
                    <a:pt x="2092" y="106"/>
                  </a:lnTo>
                  <a:lnTo>
                    <a:pt x="2083" y="106"/>
                  </a:lnTo>
                  <a:lnTo>
                    <a:pt x="2081" y="108"/>
                  </a:lnTo>
                  <a:lnTo>
                    <a:pt x="2077" y="110"/>
                  </a:lnTo>
                  <a:lnTo>
                    <a:pt x="2076" y="110"/>
                  </a:lnTo>
                  <a:lnTo>
                    <a:pt x="2069" y="110"/>
                  </a:lnTo>
                  <a:lnTo>
                    <a:pt x="2066" y="109"/>
                  </a:lnTo>
                  <a:lnTo>
                    <a:pt x="2065" y="108"/>
                  </a:lnTo>
                  <a:lnTo>
                    <a:pt x="2063" y="106"/>
                  </a:lnTo>
                  <a:lnTo>
                    <a:pt x="2062" y="105"/>
                  </a:lnTo>
                  <a:lnTo>
                    <a:pt x="2062" y="102"/>
                  </a:lnTo>
                  <a:lnTo>
                    <a:pt x="2062" y="99"/>
                  </a:lnTo>
                  <a:lnTo>
                    <a:pt x="2062" y="98"/>
                  </a:lnTo>
                  <a:lnTo>
                    <a:pt x="2063" y="95"/>
                  </a:lnTo>
                  <a:lnTo>
                    <a:pt x="2063" y="93"/>
                  </a:lnTo>
                  <a:lnTo>
                    <a:pt x="2063" y="90"/>
                  </a:lnTo>
                  <a:lnTo>
                    <a:pt x="2063" y="88"/>
                  </a:lnTo>
                  <a:lnTo>
                    <a:pt x="2062" y="84"/>
                  </a:lnTo>
                  <a:lnTo>
                    <a:pt x="2065" y="81"/>
                  </a:lnTo>
                  <a:lnTo>
                    <a:pt x="2073" y="77"/>
                  </a:lnTo>
                  <a:lnTo>
                    <a:pt x="2076" y="76"/>
                  </a:lnTo>
                  <a:lnTo>
                    <a:pt x="2079" y="72"/>
                  </a:lnTo>
                  <a:lnTo>
                    <a:pt x="2081" y="70"/>
                  </a:lnTo>
                  <a:lnTo>
                    <a:pt x="2083" y="70"/>
                  </a:lnTo>
                  <a:lnTo>
                    <a:pt x="2084" y="69"/>
                  </a:lnTo>
                  <a:lnTo>
                    <a:pt x="2084" y="68"/>
                  </a:lnTo>
                  <a:lnTo>
                    <a:pt x="2086" y="66"/>
                  </a:lnTo>
                  <a:lnTo>
                    <a:pt x="2087" y="65"/>
                  </a:lnTo>
                  <a:lnTo>
                    <a:pt x="2088" y="63"/>
                  </a:lnTo>
                  <a:lnTo>
                    <a:pt x="2090" y="62"/>
                  </a:lnTo>
                  <a:lnTo>
                    <a:pt x="2090" y="61"/>
                  </a:lnTo>
                  <a:lnTo>
                    <a:pt x="2090" y="59"/>
                  </a:lnTo>
                  <a:lnTo>
                    <a:pt x="2091" y="59"/>
                  </a:lnTo>
                  <a:lnTo>
                    <a:pt x="2092" y="58"/>
                  </a:lnTo>
                  <a:lnTo>
                    <a:pt x="2095" y="55"/>
                  </a:lnTo>
                  <a:lnTo>
                    <a:pt x="2099" y="47"/>
                  </a:lnTo>
                  <a:lnTo>
                    <a:pt x="2106" y="40"/>
                  </a:lnTo>
                  <a:lnTo>
                    <a:pt x="2115" y="34"/>
                  </a:lnTo>
                  <a:lnTo>
                    <a:pt x="2117" y="30"/>
                  </a:lnTo>
                  <a:lnTo>
                    <a:pt x="2123" y="21"/>
                  </a:lnTo>
                  <a:lnTo>
                    <a:pt x="2127" y="18"/>
                  </a:lnTo>
                  <a:lnTo>
                    <a:pt x="2134" y="14"/>
                  </a:lnTo>
                  <a:lnTo>
                    <a:pt x="2134" y="12"/>
                  </a:lnTo>
                  <a:lnTo>
                    <a:pt x="2134" y="10"/>
                  </a:lnTo>
                  <a:lnTo>
                    <a:pt x="2135" y="7"/>
                  </a:lnTo>
                  <a:lnTo>
                    <a:pt x="2138" y="7"/>
                  </a:lnTo>
                  <a:lnTo>
                    <a:pt x="2155" y="5"/>
                  </a:lnTo>
                  <a:lnTo>
                    <a:pt x="2163" y="7"/>
                  </a:lnTo>
                  <a:lnTo>
                    <a:pt x="2167" y="7"/>
                  </a:lnTo>
                  <a:lnTo>
                    <a:pt x="2173" y="5"/>
                  </a:lnTo>
                  <a:lnTo>
                    <a:pt x="2177" y="3"/>
                  </a:lnTo>
                  <a:lnTo>
                    <a:pt x="2180" y="0"/>
                  </a:lnTo>
                  <a:lnTo>
                    <a:pt x="2181" y="0"/>
                  </a:lnTo>
                  <a:lnTo>
                    <a:pt x="2181" y="0"/>
                  </a:lnTo>
                  <a:lnTo>
                    <a:pt x="2186" y="1"/>
                  </a:lnTo>
                  <a:lnTo>
                    <a:pt x="2186" y="1"/>
                  </a:lnTo>
                  <a:lnTo>
                    <a:pt x="2186" y="1"/>
                  </a:lnTo>
                  <a:close/>
                </a:path>
              </a:pathLst>
            </a:custGeom>
            <a:grpFill/>
            <a:ln w="12700">
              <a:solidFill>
                <a:schemeClr val="bg1">
                  <a:lumMod val="7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49" name="Freeform 35">
              <a:extLst>
                <a:ext uri="{FF2B5EF4-FFF2-40B4-BE49-F238E27FC236}">
                  <a16:creationId xmlns:a16="http://schemas.microsoft.com/office/drawing/2014/main" xmlns="" id="{6D2411AD-A859-479B-BE3D-72434CBBAC74}"/>
                </a:ext>
              </a:extLst>
            </p:cNvPr>
            <p:cNvSpPr>
              <a:spLocks/>
            </p:cNvSpPr>
            <p:nvPr/>
          </p:nvSpPr>
          <p:spPr bwMode="auto">
            <a:xfrm>
              <a:off x="4388" y="168"/>
              <a:ext cx="1228" cy="1388"/>
            </a:xfrm>
            <a:custGeom>
              <a:avLst/>
              <a:gdLst>
                <a:gd name="T0" fmla="*/ 834 w 1228"/>
                <a:gd name="T1" fmla="*/ 1357 h 1388"/>
                <a:gd name="T2" fmla="*/ 822 w 1228"/>
                <a:gd name="T3" fmla="*/ 1324 h 1388"/>
                <a:gd name="T4" fmla="*/ 778 w 1228"/>
                <a:gd name="T5" fmla="*/ 1331 h 1388"/>
                <a:gd name="T6" fmla="*/ 703 w 1228"/>
                <a:gd name="T7" fmla="*/ 1373 h 1388"/>
                <a:gd name="T8" fmla="*/ 660 w 1228"/>
                <a:gd name="T9" fmla="*/ 1301 h 1388"/>
                <a:gd name="T10" fmla="*/ 623 w 1228"/>
                <a:gd name="T11" fmla="*/ 1283 h 1388"/>
                <a:gd name="T12" fmla="*/ 572 w 1228"/>
                <a:gd name="T13" fmla="*/ 1266 h 1388"/>
                <a:gd name="T14" fmla="*/ 548 w 1228"/>
                <a:gd name="T15" fmla="*/ 1239 h 1388"/>
                <a:gd name="T16" fmla="*/ 529 w 1228"/>
                <a:gd name="T17" fmla="*/ 1205 h 1388"/>
                <a:gd name="T18" fmla="*/ 480 w 1228"/>
                <a:gd name="T19" fmla="*/ 1160 h 1388"/>
                <a:gd name="T20" fmla="*/ 410 w 1228"/>
                <a:gd name="T21" fmla="*/ 1145 h 1388"/>
                <a:gd name="T22" fmla="*/ 371 w 1228"/>
                <a:gd name="T23" fmla="*/ 1139 h 1388"/>
                <a:gd name="T24" fmla="*/ 335 w 1228"/>
                <a:gd name="T25" fmla="*/ 1133 h 1388"/>
                <a:gd name="T26" fmla="*/ 288 w 1228"/>
                <a:gd name="T27" fmla="*/ 1125 h 1388"/>
                <a:gd name="T28" fmla="*/ 258 w 1228"/>
                <a:gd name="T29" fmla="*/ 1092 h 1388"/>
                <a:gd name="T30" fmla="*/ 256 w 1228"/>
                <a:gd name="T31" fmla="*/ 1046 h 1388"/>
                <a:gd name="T32" fmla="*/ 186 w 1228"/>
                <a:gd name="T33" fmla="*/ 1027 h 1388"/>
                <a:gd name="T34" fmla="*/ 220 w 1228"/>
                <a:gd name="T35" fmla="*/ 956 h 1388"/>
                <a:gd name="T36" fmla="*/ 184 w 1228"/>
                <a:gd name="T37" fmla="*/ 961 h 1388"/>
                <a:gd name="T38" fmla="*/ 190 w 1228"/>
                <a:gd name="T39" fmla="*/ 807 h 1388"/>
                <a:gd name="T40" fmla="*/ 294 w 1228"/>
                <a:gd name="T41" fmla="*/ 766 h 1388"/>
                <a:gd name="T42" fmla="*/ 305 w 1228"/>
                <a:gd name="T43" fmla="*/ 719 h 1388"/>
                <a:gd name="T44" fmla="*/ 359 w 1228"/>
                <a:gd name="T45" fmla="*/ 641 h 1388"/>
                <a:gd name="T46" fmla="*/ 367 w 1228"/>
                <a:gd name="T47" fmla="*/ 583 h 1388"/>
                <a:gd name="T48" fmla="*/ 365 w 1228"/>
                <a:gd name="T49" fmla="*/ 532 h 1388"/>
                <a:gd name="T50" fmla="*/ 378 w 1228"/>
                <a:gd name="T51" fmla="*/ 497 h 1388"/>
                <a:gd name="T52" fmla="*/ 408 w 1228"/>
                <a:gd name="T53" fmla="*/ 453 h 1388"/>
                <a:gd name="T54" fmla="*/ 432 w 1228"/>
                <a:gd name="T55" fmla="*/ 395 h 1388"/>
                <a:gd name="T56" fmla="*/ 421 w 1228"/>
                <a:gd name="T57" fmla="*/ 348 h 1388"/>
                <a:gd name="T58" fmla="*/ 345 w 1228"/>
                <a:gd name="T59" fmla="*/ 307 h 1388"/>
                <a:gd name="T60" fmla="*/ 271 w 1228"/>
                <a:gd name="T61" fmla="*/ 331 h 1388"/>
                <a:gd name="T62" fmla="*/ 184 w 1228"/>
                <a:gd name="T63" fmla="*/ 337 h 1388"/>
                <a:gd name="T64" fmla="*/ 144 w 1228"/>
                <a:gd name="T65" fmla="*/ 264 h 1388"/>
                <a:gd name="T66" fmla="*/ 111 w 1228"/>
                <a:gd name="T67" fmla="*/ 178 h 1388"/>
                <a:gd name="T68" fmla="*/ 29 w 1228"/>
                <a:gd name="T69" fmla="*/ 168 h 1388"/>
                <a:gd name="T70" fmla="*/ 47 w 1228"/>
                <a:gd name="T71" fmla="*/ 66 h 1388"/>
                <a:gd name="T72" fmla="*/ 180 w 1228"/>
                <a:gd name="T73" fmla="*/ 8 h 1388"/>
                <a:gd name="T74" fmla="*/ 258 w 1228"/>
                <a:gd name="T75" fmla="*/ 23 h 1388"/>
                <a:gd name="T76" fmla="*/ 328 w 1228"/>
                <a:gd name="T77" fmla="*/ 62 h 1388"/>
                <a:gd name="T78" fmla="*/ 422 w 1228"/>
                <a:gd name="T79" fmla="*/ 99 h 1388"/>
                <a:gd name="T80" fmla="*/ 453 w 1228"/>
                <a:gd name="T81" fmla="*/ 153 h 1388"/>
                <a:gd name="T82" fmla="*/ 476 w 1228"/>
                <a:gd name="T83" fmla="*/ 235 h 1388"/>
                <a:gd name="T84" fmla="*/ 512 w 1228"/>
                <a:gd name="T85" fmla="*/ 329 h 1388"/>
                <a:gd name="T86" fmla="*/ 531 w 1228"/>
                <a:gd name="T87" fmla="*/ 384 h 1388"/>
                <a:gd name="T88" fmla="*/ 556 w 1228"/>
                <a:gd name="T89" fmla="*/ 472 h 1388"/>
                <a:gd name="T90" fmla="*/ 612 w 1228"/>
                <a:gd name="T91" fmla="*/ 579 h 1388"/>
                <a:gd name="T92" fmla="*/ 688 w 1228"/>
                <a:gd name="T93" fmla="*/ 587 h 1388"/>
                <a:gd name="T94" fmla="*/ 755 w 1228"/>
                <a:gd name="T95" fmla="*/ 609 h 1388"/>
                <a:gd name="T96" fmla="*/ 844 w 1228"/>
                <a:gd name="T97" fmla="*/ 680 h 1388"/>
                <a:gd name="T98" fmla="*/ 872 w 1228"/>
                <a:gd name="T99" fmla="*/ 750 h 1388"/>
                <a:gd name="T100" fmla="*/ 931 w 1228"/>
                <a:gd name="T101" fmla="*/ 832 h 1388"/>
                <a:gd name="T102" fmla="*/ 1020 w 1228"/>
                <a:gd name="T103" fmla="*/ 835 h 1388"/>
                <a:gd name="T104" fmla="*/ 1056 w 1228"/>
                <a:gd name="T105" fmla="*/ 800 h 1388"/>
                <a:gd name="T106" fmla="*/ 1132 w 1228"/>
                <a:gd name="T107" fmla="*/ 766 h 1388"/>
                <a:gd name="T108" fmla="*/ 1212 w 1228"/>
                <a:gd name="T109" fmla="*/ 788 h 1388"/>
                <a:gd name="T110" fmla="*/ 1195 w 1228"/>
                <a:gd name="T111" fmla="*/ 872 h 1388"/>
                <a:gd name="T112" fmla="*/ 1165 w 1228"/>
                <a:gd name="T113" fmla="*/ 934 h 1388"/>
                <a:gd name="T114" fmla="*/ 1151 w 1228"/>
                <a:gd name="T115" fmla="*/ 1020 h 1388"/>
                <a:gd name="T116" fmla="*/ 1123 w 1228"/>
                <a:gd name="T117" fmla="*/ 1074 h 1388"/>
                <a:gd name="T118" fmla="*/ 1107 w 1228"/>
                <a:gd name="T119" fmla="*/ 1113 h 1388"/>
                <a:gd name="T120" fmla="*/ 1054 w 1228"/>
                <a:gd name="T121" fmla="*/ 1182 h 1388"/>
                <a:gd name="T122" fmla="*/ 942 w 1228"/>
                <a:gd name="T123" fmla="*/ 1172 h 1388"/>
                <a:gd name="T124" fmla="*/ 894 w 1228"/>
                <a:gd name="T125" fmla="*/ 1230 h 13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228" h="1388">
                  <a:moveTo>
                    <a:pt x="910" y="1384"/>
                  </a:moveTo>
                  <a:lnTo>
                    <a:pt x="909" y="1384"/>
                  </a:lnTo>
                  <a:lnTo>
                    <a:pt x="908" y="1385"/>
                  </a:lnTo>
                  <a:lnTo>
                    <a:pt x="902" y="1388"/>
                  </a:lnTo>
                  <a:lnTo>
                    <a:pt x="899" y="1388"/>
                  </a:lnTo>
                  <a:lnTo>
                    <a:pt x="899" y="1388"/>
                  </a:lnTo>
                  <a:lnTo>
                    <a:pt x="898" y="1388"/>
                  </a:lnTo>
                  <a:lnTo>
                    <a:pt x="897" y="1387"/>
                  </a:lnTo>
                  <a:lnTo>
                    <a:pt x="891" y="1380"/>
                  </a:lnTo>
                  <a:lnTo>
                    <a:pt x="890" y="1378"/>
                  </a:lnTo>
                  <a:lnTo>
                    <a:pt x="888" y="1378"/>
                  </a:lnTo>
                  <a:lnTo>
                    <a:pt x="888" y="1378"/>
                  </a:lnTo>
                  <a:lnTo>
                    <a:pt x="880" y="1385"/>
                  </a:lnTo>
                  <a:lnTo>
                    <a:pt x="880" y="1387"/>
                  </a:lnTo>
                  <a:lnTo>
                    <a:pt x="879" y="1387"/>
                  </a:lnTo>
                  <a:lnTo>
                    <a:pt x="876" y="1388"/>
                  </a:lnTo>
                  <a:lnTo>
                    <a:pt x="874" y="1388"/>
                  </a:lnTo>
                  <a:lnTo>
                    <a:pt x="874" y="1388"/>
                  </a:lnTo>
                  <a:lnTo>
                    <a:pt x="874" y="1387"/>
                  </a:lnTo>
                  <a:lnTo>
                    <a:pt x="873" y="1385"/>
                  </a:lnTo>
                  <a:lnTo>
                    <a:pt x="873" y="1384"/>
                  </a:lnTo>
                  <a:lnTo>
                    <a:pt x="872" y="1382"/>
                  </a:lnTo>
                  <a:lnTo>
                    <a:pt x="872" y="1381"/>
                  </a:lnTo>
                  <a:lnTo>
                    <a:pt x="870" y="1380"/>
                  </a:lnTo>
                  <a:lnTo>
                    <a:pt x="870" y="1378"/>
                  </a:lnTo>
                  <a:lnTo>
                    <a:pt x="866" y="1374"/>
                  </a:lnTo>
                  <a:lnTo>
                    <a:pt x="865" y="1374"/>
                  </a:lnTo>
                  <a:lnTo>
                    <a:pt x="861" y="1371"/>
                  </a:lnTo>
                  <a:lnTo>
                    <a:pt x="859" y="1370"/>
                  </a:lnTo>
                  <a:lnTo>
                    <a:pt x="855" y="1367"/>
                  </a:lnTo>
                  <a:lnTo>
                    <a:pt x="854" y="1366"/>
                  </a:lnTo>
                  <a:lnTo>
                    <a:pt x="854" y="1366"/>
                  </a:lnTo>
                  <a:lnTo>
                    <a:pt x="851" y="1363"/>
                  </a:lnTo>
                  <a:lnTo>
                    <a:pt x="836" y="1359"/>
                  </a:lnTo>
                  <a:lnTo>
                    <a:pt x="834" y="1357"/>
                  </a:lnTo>
                  <a:lnTo>
                    <a:pt x="833" y="1357"/>
                  </a:lnTo>
                  <a:lnTo>
                    <a:pt x="833" y="1356"/>
                  </a:lnTo>
                  <a:lnTo>
                    <a:pt x="833" y="1355"/>
                  </a:lnTo>
                  <a:lnTo>
                    <a:pt x="836" y="1351"/>
                  </a:lnTo>
                  <a:lnTo>
                    <a:pt x="836" y="1349"/>
                  </a:lnTo>
                  <a:lnTo>
                    <a:pt x="836" y="1349"/>
                  </a:lnTo>
                  <a:lnTo>
                    <a:pt x="834" y="1348"/>
                  </a:lnTo>
                  <a:lnTo>
                    <a:pt x="833" y="1346"/>
                  </a:lnTo>
                  <a:lnTo>
                    <a:pt x="832" y="1344"/>
                  </a:lnTo>
                  <a:lnTo>
                    <a:pt x="832" y="1342"/>
                  </a:lnTo>
                  <a:lnTo>
                    <a:pt x="830" y="1341"/>
                  </a:lnTo>
                  <a:lnTo>
                    <a:pt x="832" y="1338"/>
                  </a:lnTo>
                  <a:lnTo>
                    <a:pt x="830" y="1337"/>
                  </a:lnTo>
                  <a:lnTo>
                    <a:pt x="830" y="1335"/>
                  </a:lnTo>
                  <a:lnTo>
                    <a:pt x="830" y="1334"/>
                  </a:lnTo>
                  <a:lnTo>
                    <a:pt x="830" y="1333"/>
                  </a:lnTo>
                  <a:lnTo>
                    <a:pt x="829" y="1330"/>
                  </a:lnTo>
                  <a:lnTo>
                    <a:pt x="829" y="1328"/>
                  </a:lnTo>
                  <a:lnTo>
                    <a:pt x="827" y="1327"/>
                  </a:lnTo>
                  <a:lnTo>
                    <a:pt x="827" y="1326"/>
                  </a:lnTo>
                  <a:lnTo>
                    <a:pt x="827" y="1324"/>
                  </a:lnTo>
                  <a:lnTo>
                    <a:pt x="827" y="1323"/>
                  </a:lnTo>
                  <a:lnTo>
                    <a:pt x="829" y="1317"/>
                  </a:lnTo>
                  <a:lnTo>
                    <a:pt x="829" y="1315"/>
                  </a:lnTo>
                  <a:lnTo>
                    <a:pt x="829" y="1313"/>
                  </a:lnTo>
                  <a:lnTo>
                    <a:pt x="829" y="1312"/>
                  </a:lnTo>
                  <a:lnTo>
                    <a:pt x="827" y="1310"/>
                  </a:lnTo>
                  <a:lnTo>
                    <a:pt x="827" y="1310"/>
                  </a:lnTo>
                  <a:lnTo>
                    <a:pt x="827" y="1310"/>
                  </a:lnTo>
                  <a:lnTo>
                    <a:pt x="826" y="1312"/>
                  </a:lnTo>
                  <a:lnTo>
                    <a:pt x="826" y="1313"/>
                  </a:lnTo>
                  <a:lnTo>
                    <a:pt x="823" y="1322"/>
                  </a:lnTo>
                  <a:lnTo>
                    <a:pt x="823" y="1322"/>
                  </a:lnTo>
                  <a:lnTo>
                    <a:pt x="822" y="1323"/>
                  </a:lnTo>
                  <a:lnTo>
                    <a:pt x="822" y="1324"/>
                  </a:lnTo>
                  <a:lnTo>
                    <a:pt x="820" y="1324"/>
                  </a:lnTo>
                  <a:lnTo>
                    <a:pt x="816" y="1326"/>
                  </a:lnTo>
                  <a:lnTo>
                    <a:pt x="816" y="1326"/>
                  </a:lnTo>
                  <a:lnTo>
                    <a:pt x="814" y="1328"/>
                  </a:lnTo>
                  <a:lnTo>
                    <a:pt x="811" y="1331"/>
                  </a:lnTo>
                  <a:lnTo>
                    <a:pt x="808" y="1335"/>
                  </a:lnTo>
                  <a:lnTo>
                    <a:pt x="808" y="1335"/>
                  </a:lnTo>
                  <a:lnTo>
                    <a:pt x="807" y="1337"/>
                  </a:lnTo>
                  <a:lnTo>
                    <a:pt x="807" y="1337"/>
                  </a:lnTo>
                  <a:lnTo>
                    <a:pt x="805" y="1337"/>
                  </a:lnTo>
                  <a:lnTo>
                    <a:pt x="803" y="1335"/>
                  </a:lnTo>
                  <a:lnTo>
                    <a:pt x="801" y="1335"/>
                  </a:lnTo>
                  <a:lnTo>
                    <a:pt x="801" y="1335"/>
                  </a:lnTo>
                  <a:lnTo>
                    <a:pt x="800" y="1334"/>
                  </a:lnTo>
                  <a:lnTo>
                    <a:pt x="800" y="1333"/>
                  </a:lnTo>
                  <a:lnTo>
                    <a:pt x="800" y="1331"/>
                  </a:lnTo>
                  <a:lnTo>
                    <a:pt x="800" y="1323"/>
                  </a:lnTo>
                  <a:lnTo>
                    <a:pt x="798" y="1322"/>
                  </a:lnTo>
                  <a:lnTo>
                    <a:pt x="798" y="1320"/>
                  </a:lnTo>
                  <a:lnTo>
                    <a:pt x="797" y="1319"/>
                  </a:lnTo>
                  <a:lnTo>
                    <a:pt x="793" y="1316"/>
                  </a:lnTo>
                  <a:lnTo>
                    <a:pt x="791" y="1315"/>
                  </a:lnTo>
                  <a:lnTo>
                    <a:pt x="790" y="1315"/>
                  </a:lnTo>
                  <a:lnTo>
                    <a:pt x="787" y="1316"/>
                  </a:lnTo>
                  <a:lnTo>
                    <a:pt x="786" y="1316"/>
                  </a:lnTo>
                  <a:lnTo>
                    <a:pt x="782" y="1319"/>
                  </a:lnTo>
                  <a:lnTo>
                    <a:pt x="780" y="1320"/>
                  </a:lnTo>
                  <a:lnTo>
                    <a:pt x="780" y="1322"/>
                  </a:lnTo>
                  <a:lnTo>
                    <a:pt x="780" y="1322"/>
                  </a:lnTo>
                  <a:lnTo>
                    <a:pt x="779" y="1324"/>
                  </a:lnTo>
                  <a:lnTo>
                    <a:pt x="779" y="1327"/>
                  </a:lnTo>
                  <a:lnTo>
                    <a:pt x="779" y="1328"/>
                  </a:lnTo>
                  <a:lnTo>
                    <a:pt x="779" y="1330"/>
                  </a:lnTo>
                  <a:lnTo>
                    <a:pt x="779" y="1331"/>
                  </a:lnTo>
                  <a:lnTo>
                    <a:pt x="778" y="1331"/>
                  </a:lnTo>
                  <a:lnTo>
                    <a:pt x="778" y="1333"/>
                  </a:lnTo>
                  <a:lnTo>
                    <a:pt x="775" y="1333"/>
                  </a:lnTo>
                  <a:lnTo>
                    <a:pt x="755" y="1333"/>
                  </a:lnTo>
                  <a:lnTo>
                    <a:pt x="750" y="1334"/>
                  </a:lnTo>
                  <a:lnTo>
                    <a:pt x="744" y="1337"/>
                  </a:lnTo>
                  <a:lnTo>
                    <a:pt x="740" y="1341"/>
                  </a:lnTo>
                  <a:lnTo>
                    <a:pt x="739" y="1341"/>
                  </a:lnTo>
                  <a:lnTo>
                    <a:pt x="735" y="1341"/>
                  </a:lnTo>
                  <a:lnTo>
                    <a:pt x="733" y="1342"/>
                  </a:lnTo>
                  <a:lnTo>
                    <a:pt x="731" y="1344"/>
                  </a:lnTo>
                  <a:lnTo>
                    <a:pt x="729" y="1345"/>
                  </a:lnTo>
                  <a:lnTo>
                    <a:pt x="728" y="1346"/>
                  </a:lnTo>
                  <a:lnTo>
                    <a:pt x="728" y="1346"/>
                  </a:lnTo>
                  <a:lnTo>
                    <a:pt x="728" y="1348"/>
                  </a:lnTo>
                  <a:lnTo>
                    <a:pt x="726" y="1349"/>
                  </a:lnTo>
                  <a:lnTo>
                    <a:pt x="728" y="1352"/>
                  </a:lnTo>
                  <a:lnTo>
                    <a:pt x="728" y="1353"/>
                  </a:lnTo>
                  <a:lnTo>
                    <a:pt x="728" y="1355"/>
                  </a:lnTo>
                  <a:lnTo>
                    <a:pt x="726" y="1357"/>
                  </a:lnTo>
                  <a:lnTo>
                    <a:pt x="728" y="1357"/>
                  </a:lnTo>
                  <a:lnTo>
                    <a:pt x="728" y="1360"/>
                  </a:lnTo>
                  <a:lnTo>
                    <a:pt x="728" y="1362"/>
                  </a:lnTo>
                  <a:lnTo>
                    <a:pt x="728" y="1363"/>
                  </a:lnTo>
                  <a:lnTo>
                    <a:pt x="729" y="1364"/>
                  </a:lnTo>
                  <a:lnTo>
                    <a:pt x="729" y="1366"/>
                  </a:lnTo>
                  <a:lnTo>
                    <a:pt x="728" y="1366"/>
                  </a:lnTo>
                  <a:lnTo>
                    <a:pt x="726" y="1367"/>
                  </a:lnTo>
                  <a:lnTo>
                    <a:pt x="722" y="1369"/>
                  </a:lnTo>
                  <a:lnTo>
                    <a:pt x="708" y="1374"/>
                  </a:lnTo>
                  <a:lnTo>
                    <a:pt x="708" y="1374"/>
                  </a:lnTo>
                  <a:lnTo>
                    <a:pt x="707" y="1375"/>
                  </a:lnTo>
                  <a:lnTo>
                    <a:pt x="706" y="1374"/>
                  </a:lnTo>
                  <a:lnTo>
                    <a:pt x="706" y="1374"/>
                  </a:lnTo>
                  <a:lnTo>
                    <a:pt x="704" y="1373"/>
                  </a:lnTo>
                  <a:lnTo>
                    <a:pt x="703" y="1373"/>
                  </a:lnTo>
                  <a:lnTo>
                    <a:pt x="703" y="1373"/>
                  </a:lnTo>
                  <a:lnTo>
                    <a:pt x="699" y="1373"/>
                  </a:lnTo>
                  <a:lnTo>
                    <a:pt x="697" y="1373"/>
                  </a:lnTo>
                  <a:lnTo>
                    <a:pt x="697" y="1373"/>
                  </a:lnTo>
                  <a:lnTo>
                    <a:pt x="696" y="1371"/>
                  </a:lnTo>
                  <a:lnTo>
                    <a:pt x="695" y="1371"/>
                  </a:lnTo>
                  <a:lnTo>
                    <a:pt x="695" y="1369"/>
                  </a:lnTo>
                  <a:lnTo>
                    <a:pt x="695" y="1369"/>
                  </a:lnTo>
                  <a:lnTo>
                    <a:pt x="692" y="1363"/>
                  </a:lnTo>
                  <a:lnTo>
                    <a:pt x="692" y="1362"/>
                  </a:lnTo>
                  <a:lnTo>
                    <a:pt x="692" y="1360"/>
                  </a:lnTo>
                  <a:lnTo>
                    <a:pt x="688" y="1356"/>
                  </a:lnTo>
                  <a:lnTo>
                    <a:pt x="686" y="1355"/>
                  </a:lnTo>
                  <a:lnTo>
                    <a:pt x="686" y="1353"/>
                  </a:lnTo>
                  <a:lnTo>
                    <a:pt x="686" y="1352"/>
                  </a:lnTo>
                  <a:lnTo>
                    <a:pt x="686" y="1348"/>
                  </a:lnTo>
                  <a:lnTo>
                    <a:pt x="686" y="1346"/>
                  </a:lnTo>
                  <a:lnTo>
                    <a:pt x="685" y="1344"/>
                  </a:lnTo>
                  <a:lnTo>
                    <a:pt x="685" y="1342"/>
                  </a:lnTo>
                  <a:lnTo>
                    <a:pt x="682" y="1338"/>
                  </a:lnTo>
                  <a:lnTo>
                    <a:pt x="682" y="1337"/>
                  </a:lnTo>
                  <a:lnTo>
                    <a:pt x="681" y="1335"/>
                  </a:lnTo>
                  <a:lnTo>
                    <a:pt x="679" y="1333"/>
                  </a:lnTo>
                  <a:lnTo>
                    <a:pt x="679" y="1333"/>
                  </a:lnTo>
                  <a:lnTo>
                    <a:pt x="675" y="1330"/>
                  </a:lnTo>
                  <a:lnTo>
                    <a:pt x="674" y="1328"/>
                  </a:lnTo>
                  <a:lnTo>
                    <a:pt x="671" y="1322"/>
                  </a:lnTo>
                  <a:lnTo>
                    <a:pt x="667" y="1315"/>
                  </a:lnTo>
                  <a:lnTo>
                    <a:pt x="667" y="1313"/>
                  </a:lnTo>
                  <a:lnTo>
                    <a:pt x="666" y="1312"/>
                  </a:lnTo>
                  <a:lnTo>
                    <a:pt x="666" y="1308"/>
                  </a:lnTo>
                  <a:lnTo>
                    <a:pt x="664" y="1308"/>
                  </a:lnTo>
                  <a:lnTo>
                    <a:pt x="664" y="1305"/>
                  </a:lnTo>
                  <a:lnTo>
                    <a:pt x="664" y="1305"/>
                  </a:lnTo>
                  <a:lnTo>
                    <a:pt x="660" y="1301"/>
                  </a:lnTo>
                  <a:lnTo>
                    <a:pt x="659" y="1299"/>
                  </a:lnTo>
                  <a:lnTo>
                    <a:pt x="659" y="1299"/>
                  </a:lnTo>
                  <a:lnTo>
                    <a:pt x="657" y="1298"/>
                  </a:lnTo>
                  <a:lnTo>
                    <a:pt x="657" y="1295"/>
                  </a:lnTo>
                  <a:lnTo>
                    <a:pt x="656" y="1291"/>
                  </a:lnTo>
                  <a:lnTo>
                    <a:pt x="656" y="1290"/>
                  </a:lnTo>
                  <a:lnTo>
                    <a:pt x="659" y="1277"/>
                  </a:lnTo>
                  <a:lnTo>
                    <a:pt x="659" y="1273"/>
                  </a:lnTo>
                  <a:lnTo>
                    <a:pt x="657" y="1266"/>
                  </a:lnTo>
                  <a:lnTo>
                    <a:pt x="656" y="1263"/>
                  </a:lnTo>
                  <a:lnTo>
                    <a:pt x="656" y="1261"/>
                  </a:lnTo>
                  <a:lnTo>
                    <a:pt x="655" y="1261"/>
                  </a:lnTo>
                  <a:lnTo>
                    <a:pt x="653" y="1257"/>
                  </a:lnTo>
                  <a:lnTo>
                    <a:pt x="650" y="1254"/>
                  </a:lnTo>
                  <a:lnTo>
                    <a:pt x="650" y="1254"/>
                  </a:lnTo>
                  <a:lnTo>
                    <a:pt x="646" y="1255"/>
                  </a:lnTo>
                  <a:lnTo>
                    <a:pt x="641" y="1258"/>
                  </a:lnTo>
                  <a:lnTo>
                    <a:pt x="637" y="1261"/>
                  </a:lnTo>
                  <a:lnTo>
                    <a:pt x="635" y="1262"/>
                  </a:lnTo>
                  <a:lnTo>
                    <a:pt x="634" y="1263"/>
                  </a:lnTo>
                  <a:lnTo>
                    <a:pt x="634" y="1266"/>
                  </a:lnTo>
                  <a:lnTo>
                    <a:pt x="632" y="1270"/>
                  </a:lnTo>
                  <a:lnTo>
                    <a:pt x="631" y="1272"/>
                  </a:lnTo>
                  <a:lnTo>
                    <a:pt x="630" y="1275"/>
                  </a:lnTo>
                  <a:lnTo>
                    <a:pt x="628" y="1275"/>
                  </a:lnTo>
                  <a:lnTo>
                    <a:pt x="625" y="1275"/>
                  </a:lnTo>
                  <a:lnTo>
                    <a:pt x="625" y="1273"/>
                  </a:lnTo>
                  <a:lnTo>
                    <a:pt x="623" y="1272"/>
                  </a:lnTo>
                  <a:lnTo>
                    <a:pt x="623" y="1272"/>
                  </a:lnTo>
                  <a:lnTo>
                    <a:pt x="621" y="1272"/>
                  </a:lnTo>
                  <a:lnTo>
                    <a:pt x="621" y="1275"/>
                  </a:lnTo>
                  <a:lnTo>
                    <a:pt x="621" y="1276"/>
                  </a:lnTo>
                  <a:lnTo>
                    <a:pt x="623" y="1279"/>
                  </a:lnTo>
                  <a:lnTo>
                    <a:pt x="623" y="1280"/>
                  </a:lnTo>
                  <a:lnTo>
                    <a:pt x="623" y="1283"/>
                  </a:lnTo>
                  <a:lnTo>
                    <a:pt x="621" y="1284"/>
                  </a:lnTo>
                  <a:lnTo>
                    <a:pt x="621" y="1286"/>
                  </a:lnTo>
                  <a:lnTo>
                    <a:pt x="621" y="1286"/>
                  </a:lnTo>
                  <a:lnTo>
                    <a:pt x="623" y="1290"/>
                  </a:lnTo>
                  <a:lnTo>
                    <a:pt x="623" y="1298"/>
                  </a:lnTo>
                  <a:lnTo>
                    <a:pt x="623" y="1299"/>
                  </a:lnTo>
                  <a:lnTo>
                    <a:pt x="623" y="1301"/>
                  </a:lnTo>
                  <a:lnTo>
                    <a:pt x="621" y="1302"/>
                  </a:lnTo>
                  <a:lnTo>
                    <a:pt x="621" y="1302"/>
                  </a:lnTo>
                  <a:lnTo>
                    <a:pt x="620" y="1304"/>
                  </a:lnTo>
                  <a:lnTo>
                    <a:pt x="617" y="1305"/>
                  </a:lnTo>
                  <a:lnTo>
                    <a:pt x="603" y="1310"/>
                  </a:lnTo>
                  <a:lnTo>
                    <a:pt x="598" y="1308"/>
                  </a:lnTo>
                  <a:lnTo>
                    <a:pt x="594" y="1306"/>
                  </a:lnTo>
                  <a:lnTo>
                    <a:pt x="592" y="1299"/>
                  </a:lnTo>
                  <a:lnTo>
                    <a:pt x="592" y="1299"/>
                  </a:lnTo>
                  <a:lnTo>
                    <a:pt x="592" y="1297"/>
                  </a:lnTo>
                  <a:lnTo>
                    <a:pt x="592" y="1297"/>
                  </a:lnTo>
                  <a:lnTo>
                    <a:pt x="591" y="1297"/>
                  </a:lnTo>
                  <a:lnTo>
                    <a:pt x="590" y="1297"/>
                  </a:lnTo>
                  <a:lnTo>
                    <a:pt x="590" y="1295"/>
                  </a:lnTo>
                  <a:lnTo>
                    <a:pt x="588" y="1295"/>
                  </a:lnTo>
                  <a:lnTo>
                    <a:pt x="587" y="1294"/>
                  </a:lnTo>
                  <a:lnTo>
                    <a:pt x="581" y="1290"/>
                  </a:lnTo>
                  <a:lnTo>
                    <a:pt x="581" y="1288"/>
                  </a:lnTo>
                  <a:lnTo>
                    <a:pt x="581" y="1287"/>
                  </a:lnTo>
                  <a:lnTo>
                    <a:pt x="583" y="1284"/>
                  </a:lnTo>
                  <a:lnTo>
                    <a:pt x="583" y="1283"/>
                  </a:lnTo>
                  <a:lnTo>
                    <a:pt x="583" y="1283"/>
                  </a:lnTo>
                  <a:lnTo>
                    <a:pt x="583" y="1281"/>
                  </a:lnTo>
                  <a:lnTo>
                    <a:pt x="577" y="1275"/>
                  </a:lnTo>
                  <a:lnTo>
                    <a:pt x="576" y="1270"/>
                  </a:lnTo>
                  <a:lnTo>
                    <a:pt x="574" y="1270"/>
                  </a:lnTo>
                  <a:lnTo>
                    <a:pt x="573" y="1268"/>
                  </a:lnTo>
                  <a:lnTo>
                    <a:pt x="572" y="1266"/>
                  </a:lnTo>
                  <a:lnTo>
                    <a:pt x="572" y="1265"/>
                  </a:lnTo>
                  <a:lnTo>
                    <a:pt x="572" y="1263"/>
                  </a:lnTo>
                  <a:lnTo>
                    <a:pt x="573" y="1261"/>
                  </a:lnTo>
                  <a:lnTo>
                    <a:pt x="573" y="1259"/>
                  </a:lnTo>
                  <a:lnTo>
                    <a:pt x="573" y="1258"/>
                  </a:lnTo>
                  <a:lnTo>
                    <a:pt x="573" y="1257"/>
                  </a:lnTo>
                  <a:lnTo>
                    <a:pt x="573" y="1254"/>
                  </a:lnTo>
                  <a:lnTo>
                    <a:pt x="573" y="1252"/>
                  </a:lnTo>
                  <a:lnTo>
                    <a:pt x="573" y="1252"/>
                  </a:lnTo>
                  <a:lnTo>
                    <a:pt x="574" y="1251"/>
                  </a:lnTo>
                  <a:lnTo>
                    <a:pt x="576" y="1250"/>
                  </a:lnTo>
                  <a:lnTo>
                    <a:pt x="576" y="1250"/>
                  </a:lnTo>
                  <a:lnTo>
                    <a:pt x="578" y="1250"/>
                  </a:lnTo>
                  <a:lnTo>
                    <a:pt x="580" y="1250"/>
                  </a:lnTo>
                  <a:lnTo>
                    <a:pt x="580" y="1248"/>
                  </a:lnTo>
                  <a:lnTo>
                    <a:pt x="578" y="1247"/>
                  </a:lnTo>
                  <a:lnTo>
                    <a:pt x="578" y="1247"/>
                  </a:lnTo>
                  <a:lnTo>
                    <a:pt x="577" y="1244"/>
                  </a:lnTo>
                  <a:lnTo>
                    <a:pt x="576" y="1244"/>
                  </a:lnTo>
                  <a:lnTo>
                    <a:pt x="573" y="1241"/>
                  </a:lnTo>
                  <a:lnTo>
                    <a:pt x="572" y="1241"/>
                  </a:lnTo>
                  <a:lnTo>
                    <a:pt x="569" y="1240"/>
                  </a:lnTo>
                  <a:lnTo>
                    <a:pt x="567" y="1239"/>
                  </a:lnTo>
                  <a:lnTo>
                    <a:pt x="563" y="1236"/>
                  </a:lnTo>
                  <a:lnTo>
                    <a:pt x="560" y="1236"/>
                  </a:lnTo>
                  <a:lnTo>
                    <a:pt x="559" y="1236"/>
                  </a:lnTo>
                  <a:lnTo>
                    <a:pt x="558" y="1236"/>
                  </a:lnTo>
                  <a:lnTo>
                    <a:pt x="555" y="1237"/>
                  </a:lnTo>
                  <a:lnTo>
                    <a:pt x="554" y="1239"/>
                  </a:lnTo>
                  <a:lnTo>
                    <a:pt x="551" y="1240"/>
                  </a:lnTo>
                  <a:lnTo>
                    <a:pt x="551" y="1240"/>
                  </a:lnTo>
                  <a:lnTo>
                    <a:pt x="549" y="1240"/>
                  </a:lnTo>
                  <a:lnTo>
                    <a:pt x="548" y="1240"/>
                  </a:lnTo>
                  <a:lnTo>
                    <a:pt x="548" y="1239"/>
                  </a:lnTo>
                  <a:lnTo>
                    <a:pt x="548" y="1239"/>
                  </a:lnTo>
                  <a:lnTo>
                    <a:pt x="547" y="1239"/>
                  </a:lnTo>
                  <a:lnTo>
                    <a:pt x="547" y="1236"/>
                  </a:lnTo>
                  <a:lnTo>
                    <a:pt x="545" y="1234"/>
                  </a:lnTo>
                  <a:lnTo>
                    <a:pt x="545" y="1234"/>
                  </a:lnTo>
                  <a:lnTo>
                    <a:pt x="544" y="1234"/>
                  </a:lnTo>
                  <a:lnTo>
                    <a:pt x="543" y="1233"/>
                  </a:lnTo>
                  <a:lnTo>
                    <a:pt x="541" y="1234"/>
                  </a:lnTo>
                  <a:lnTo>
                    <a:pt x="540" y="1234"/>
                  </a:lnTo>
                  <a:lnTo>
                    <a:pt x="540" y="1234"/>
                  </a:lnTo>
                  <a:lnTo>
                    <a:pt x="538" y="1236"/>
                  </a:lnTo>
                  <a:lnTo>
                    <a:pt x="537" y="1237"/>
                  </a:lnTo>
                  <a:lnTo>
                    <a:pt x="537" y="1240"/>
                  </a:lnTo>
                  <a:lnTo>
                    <a:pt x="536" y="1241"/>
                  </a:lnTo>
                  <a:lnTo>
                    <a:pt x="534" y="1243"/>
                  </a:lnTo>
                  <a:lnTo>
                    <a:pt x="531" y="1243"/>
                  </a:lnTo>
                  <a:lnTo>
                    <a:pt x="531" y="1241"/>
                  </a:lnTo>
                  <a:lnTo>
                    <a:pt x="531" y="1241"/>
                  </a:lnTo>
                  <a:lnTo>
                    <a:pt x="530" y="1239"/>
                  </a:lnTo>
                  <a:lnTo>
                    <a:pt x="530" y="1236"/>
                  </a:lnTo>
                  <a:lnTo>
                    <a:pt x="530" y="1236"/>
                  </a:lnTo>
                  <a:lnTo>
                    <a:pt x="530" y="1230"/>
                  </a:lnTo>
                  <a:lnTo>
                    <a:pt x="530" y="1227"/>
                  </a:lnTo>
                  <a:lnTo>
                    <a:pt x="530" y="1225"/>
                  </a:lnTo>
                  <a:lnTo>
                    <a:pt x="530" y="1225"/>
                  </a:lnTo>
                  <a:lnTo>
                    <a:pt x="527" y="1219"/>
                  </a:lnTo>
                  <a:lnTo>
                    <a:pt x="526" y="1216"/>
                  </a:lnTo>
                  <a:lnTo>
                    <a:pt x="526" y="1215"/>
                  </a:lnTo>
                  <a:lnTo>
                    <a:pt x="525" y="1214"/>
                  </a:lnTo>
                  <a:lnTo>
                    <a:pt x="525" y="1212"/>
                  </a:lnTo>
                  <a:lnTo>
                    <a:pt x="526" y="1211"/>
                  </a:lnTo>
                  <a:lnTo>
                    <a:pt x="526" y="1208"/>
                  </a:lnTo>
                  <a:lnTo>
                    <a:pt x="527" y="1208"/>
                  </a:lnTo>
                  <a:lnTo>
                    <a:pt x="527" y="1207"/>
                  </a:lnTo>
                  <a:lnTo>
                    <a:pt x="529" y="1205"/>
                  </a:lnTo>
                  <a:lnTo>
                    <a:pt x="529" y="1205"/>
                  </a:lnTo>
                  <a:lnTo>
                    <a:pt x="533" y="1204"/>
                  </a:lnTo>
                  <a:lnTo>
                    <a:pt x="533" y="1204"/>
                  </a:lnTo>
                  <a:lnTo>
                    <a:pt x="533" y="1203"/>
                  </a:lnTo>
                  <a:lnTo>
                    <a:pt x="534" y="1200"/>
                  </a:lnTo>
                  <a:lnTo>
                    <a:pt x="534" y="1198"/>
                  </a:lnTo>
                  <a:lnTo>
                    <a:pt x="533" y="1196"/>
                  </a:lnTo>
                  <a:lnTo>
                    <a:pt x="533" y="1194"/>
                  </a:lnTo>
                  <a:lnTo>
                    <a:pt x="531" y="1192"/>
                  </a:lnTo>
                  <a:lnTo>
                    <a:pt x="530" y="1189"/>
                  </a:lnTo>
                  <a:lnTo>
                    <a:pt x="526" y="1183"/>
                  </a:lnTo>
                  <a:lnTo>
                    <a:pt x="526" y="1180"/>
                  </a:lnTo>
                  <a:lnTo>
                    <a:pt x="525" y="1175"/>
                  </a:lnTo>
                  <a:lnTo>
                    <a:pt x="523" y="1174"/>
                  </a:lnTo>
                  <a:lnTo>
                    <a:pt x="523" y="1174"/>
                  </a:lnTo>
                  <a:lnTo>
                    <a:pt x="522" y="1172"/>
                  </a:lnTo>
                  <a:lnTo>
                    <a:pt x="519" y="1172"/>
                  </a:lnTo>
                  <a:lnTo>
                    <a:pt x="518" y="1172"/>
                  </a:lnTo>
                  <a:lnTo>
                    <a:pt x="515" y="1171"/>
                  </a:lnTo>
                  <a:lnTo>
                    <a:pt x="513" y="1172"/>
                  </a:lnTo>
                  <a:lnTo>
                    <a:pt x="512" y="1172"/>
                  </a:lnTo>
                  <a:lnTo>
                    <a:pt x="512" y="1172"/>
                  </a:lnTo>
                  <a:lnTo>
                    <a:pt x="509" y="1172"/>
                  </a:lnTo>
                  <a:lnTo>
                    <a:pt x="509" y="1172"/>
                  </a:lnTo>
                  <a:lnTo>
                    <a:pt x="508" y="1171"/>
                  </a:lnTo>
                  <a:lnTo>
                    <a:pt x="507" y="1169"/>
                  </a:lnTo>
                  <a:lnTo>
                    <a:pt x="505" y="1169"/>
                  </a:lnTo>
                  <a:lnTo>
                    <a:pt x="505" y="1168"/>
                  </a:lnTo>
                  <a:lnTo>
                    <a:pt x="501" y="1167"/>
                  </a:lnTo>
                  <a:lnTo>
                    <a:pt x="498" y="1165"/>
                  </a:lnTo>
                  <a:lnTo>
                    <a:pt x="497" y="1164"/>
                  </a:lnTo>
                  <a:lnTo>
                    <a:pt x="494" y="1161"/>
                  </a:lnTo>
                  <a:lnTo>
                    <a:pt x="493" y="1161"/>
                  </a:lnTo>
                  <a:lnTo>
                    <a:pt x="487" y="1158"/>
                  </a:lnTo>
                  <a:lnTo>
                    <a:pt x="487" y="1158"/>
                  </a:lnTo>
                  <a:lnTo>
                    <a:pt x="480" y="1160"/>
                  </a:lnTo>
                  <a:lnTo>
                    <a:pt x="477" y="1161"/>
                  </a:lnTo>
                  <a:lnTo>
                    <a:pt x="476" y="1161"/>
                  </a:lnTo>
                  <a:lnTo>
                    <a:pt x="475" y="1161"/>
                  </a:lnTo>
                  <a:lnTo>
                    <a:pt x="473" y="1161"/>
                  </a:lnTo>
                  <a:lnTo>
                    <a:pt x="472" y="1163"/>
                  </a:lnTo>
                  <a:lnTo>
                    <a:pt x="471" y="1163"/>
                  </a:lnTo>
                  <a:lnTo>
                    <a:pt x="468" y="1165"/>
                  </a:lnTo>
                  <a:lnTo>
                    <a:pt x="468" y="1167"/>
                  </a:lnTo>
                  <a:lnTo>
                    <a:pt x="466" y="1167"/>
                  </a:lnTo>
                  <a:lnTo>
                    <a:pt x="465" y="1167"/>
                  </a:lnTo>
                  <a:lnTo>
                    <a:pt x="464" y="1167"/>
                  </a:lnTo>
                  <a:lnTo>
                    <a:pt x="462" y="1167"/>
                  </a:lnTo>
                  <a:lnTo>
                    <a:pt x="462" y="1168"/>
                  </a:lnTo>
                  <a:lnTo>
                    <a:pt x="462" y="1168"/>
                  </a:lnTo>
                  <a:lnTo>
                    <a:pt x="460" y="1169"/>
                  </a:lnTo>
                  <a:lnTo>
                    <a:pt x="458" y="1171"/>
                  </a:lnTo>
                  <a:lnTo>
                    <a:pt x="457" y="1171"/>
                  </a:lnTo>
                  <a:lnTo>
                    <a:pt x="457" y="1171"/>
                  </a:lnTo>
                  <a:lnTo>
                    <a:pt x="454" y="1171"/>
                  </a:lnTo>
                  <a:lnTo>
                    <a:pt x="453" y="1171"/>
                  </a:lnTo>
                  <a:lnTo>
                    <a:pt x="451" y="1171"/>
                  </a:lnTo>
                  <a:lnTo>
                    <a:pt x="450" y="1172"/>
                  </a:lnTo>
                  <a:lnTo>
                    <a:pt x="433" y="1165"/>
                  </a:lnTo>
                  <a:lnTo>
                    <a:pt x="430" y="1164"/>
                  </a:lnTo>
                  <a:lnTo>
                    <a:pt x="429" y="1164"/>
                  </a:lnTo>
                  <a:lnTo>
                    <a:pt x="422" y="1160"/>
                  </a:lnTo>
                  <a:lnTo>
                    <a:pt x="419" y="1158"/>
                  </a:lnTo>
                  <a:lnTo>
                    <a:pt x="418" y="1156"/>
                  </a:lnTo>
                  <a:lnTo>
                    <a:pt x="418" y="1156"/>
                  </a:lnTo>
                  <a:lnTo>
                    <a:pt x="414" y="1151"/>
                  </a:lnTo>
                  <a:lnTo>
                    <a:pt x="412" y="1150"/>
                  </a:lnTo>
                  <a:lnTo>
                    <a:pt x="412" y="1150"/>
                  </a:lnTo>
                  <a:lnTo>
                    <a:pt x="412" y="1147"/>
                  </a:lnTo>
                  <a:lnTo>
                    <a:pt x="410" y="1146"/>
                  </a:lnTo>
                  <a:lnTo>
                    <a:pt x="410" y="1145"/>
                  </a:lnTo>
                  <a:lnTo>
                    <a:pt x="410" y="1143"/>
                  </a:lnTo>
                  <a:lnTo>
                    <a:pt x="410" y="1142"/>
                  </a:lnTo>
                  <a:lnTo>
                    <a:pt x="411" y="1140"/>
                  </a:lnTo>
                  <a:lnTo>
                    <a:pt x="411" y="1138"/>
                  </a:lnTo>
                  <a:lnTo>
                    <a:pt x="411" y="1135"/>
                  </a:lnTo>
                  <a:lnTo>
                    <a:pt x="410" y="1133"/>
                  </a:lnTo>
                  <a:lnTo>
                    <a:pt x="410" y="1132"/>
                  </a:lnTo>
                  <a:lnTo>
                    <a:pt x="410" y="1131"/>
                  </a:lnTo>
                  <a:lnTo>
                    <a:pt x="410" y="1129"/>
                  </a:lnTo>
                  <a:lnTo>
                    <a:pt x="410" y="1127"/>
                  </a:lnTo>
                  <a:lnTo>
                    <a:pt x="410" y="1125"/>
                  </a:lnTo>
                  <a:lnTo>
                    <a:pt x="410" y="1125"/>
                  </a:lnTo>
                  <a:lnTo>
                    <a:pt x="408" y="1125"/>
                  </a:lnTo>
                  <a:lnTo>
                    <a:pt x="407" y="1125"/>
                  </a:lnTo>
                  <a:lnTo>
                    <a:pt x="406" y="1125"/>
                  </a:lnTo>
                  <a:lnTo>
                    <a:pt x="403" y="1125"/>
                  </a:lnTo>
                  <a:lnTo>
                    <a:pt x="401" y="1125"/>
                  </a:lnTo>
                  <a:lnTo>
                    <a:pt x="396" y="1129"/>
                  </a:lnTo>
                  <a:lnTo>
                    <a:pt x="393" y="1131"/>
                  </a:lnTo>
                  <a:lnTo>
                    <a:pt x="392" y="1129"/>
                  </a:lnTo>
                  <a:lnTo>
                    <a:pt x="389" y="1128"/>
                  </a:lnTo>
                  <a:lnTo>
                    <a:pt x="388" y="1128"/>
                  </a:lnTo>
                  <a:lnTo>
                    <a:pt x="385" y="1129"/>
                  </a:lnTo>
                  <a:lnTo>
                    <a:pt x="385" y="1131"/>
                  </a:lnTo>
                  <a:lnTo>
                    <a:pt x="383" y="1136"/>
                  </a:lnTo>
                  <a:lnTo>
                    <a:pt x="382" y="1138"/>
                  </a:lnTo>
                  <a:lnTo>
                    <a:pt x="381" y="1139"/>
                  </a:lnTo>
                  <a:lnTo>
                    <a:pt x="379" y="1139"/>
                  </a:lnTo>
                  <a:lnTo>
                    <a:pt x="375" y="1136"/>
                  </a:lnTo>
                  <a:lnTo>
                    <a:pt x="374" y="1136"/>
                  </a:lnTo>
                  <a:lnTo>
                    <a:pt x="374" y="1138"/>
                  </a:lnTo>
                  <a:lnTo>
                    <a:pt x="374" y="1139"/>
                  </a:lnTo>
                  <a:lnTo>
                    <a:pt x="374" y="1139"/>
                  </a:lnTo>
                  <a:lnTo>
                    <a:pt x="372" y="1139"/>
                  </a:lnTo>
                  <a:lnTo>
                    <a:pt x="371" y="1139"/>
                  </a:lnTo>
                  <a:lnTo>
                    <a:pt x="371" y="1138"/>
                  </a:lnTo>
                  <a:lnTo>
                    <a:pt x="368" y="1138"/>
                  </a:lnTo>
                  <a:lnTo>
                    <a:pt x="368" y="1138"/>
                  </a:lnTo>
                  <a:lnTo>
                    <a:pt x="356" y="1139"/>
                  </a:lnTo>
                  <a:lnTo>
                    <a:pt x="354" y="1140"/>
                  </a:lnTo>
                  <a:lnTo>
                    <a:pt x="354" y="1140"/>
                  </a:lnTo>
                  <a:lnTo>
                    <a:pt x="354" y="1140"/>
                  </a:lnTo>
                  <a:lnTo>
                    <a:pt x="354" y="1139"/>
                  </a:lnTo>
                  <a:lnTo>
                    <a:pt x="354" y="1136"/>
                  </a:lnTo>
                  <a:lnTo>
                    <a:pt x="353" y="1136"/>
                  </a:lnTo>
                  <a:lnTo>
                    <a:pt x="352" y="1135"/>
                  </a:lnTo>
                  <a:lnTo>
                    <a:pt x="350" y="1133"/>
                  </a:lnTo>
                  <a:lnTo>
                    <a:pt x="350" y="1132"/>
                  </a:lnTo>
                  <a:lnTo>
                    <a:pt x="350" y="1131"/>
                  </a:lnTo>
                  <a:lnTo>
                    <a:pt x="350" y="1128"/>
                  </a:lnTo>
                  <a:lnTo>
                    <a:pt x="350" y="1128"/>
                  </a:lnTo>
                  <a:lnTo>
                    <a:pt x="350" y="1127"/>
                  </a:lnTo>
                  <a:lnTo>
                    <a:pt x="349" y="1127"/>
                  </a:lnTo>
                  <a:lnTo>
                    <a:pt x="345" y="1127"/>
                  </a:lnTo>
                  <a:lnTo>
                    <a:pt x="342" y="1127"/>
                  </a:lnTo>
                  <a:lnTo>
                    <a:pt x="341" y="1125"/>
                  </a:lnTo>
                  <a:lnTo>
                    <a:pt x="341" y="1124"/>
                  </a:lnTo>
                  <a:lnTo>
                    <a:pt x="341" y="1122"/>
                  </a:lnTo>
                  <a:lnTo>
                    <a:pt x="339" y="1122"/>
                  </a:lnTo>
                  <a:lnTo>
                    <a:pt x="338" y="1122"/>
                  </a:lnTo>
                  <a:lnTo>
                    <a:pt x="338" y="1122"/>
                  </a:lnTo>
                  <a:lnTo>
                    <a:pt x="336" y="1124"/>
                  </a:lnTo>
                  <a:lnTo>
                    <a:pt x="336" y="1127"/>
                  </a:lnTo>
                  <a:lnTo>
                    <a:pt x="335" y="1128"/>
                  </a:lnTo>
                  <a:lnTo>
                    <a:pt x="335" y="1128"/>
                  </a:lnTo>
                  <a:lnTo>
                    <a:pt x="335" y="1129"/>
                  </a:lnTo>
                  <a:lnTo>
                    <a:pt x="335" y="1131"/>
                  </a:lnTo>
                  <a:lnTo>
                    <a:pt x="336" y="1131"/>
                  </a:lnTo>
                  <a:lnTo>
                    <a:pt x="335" y="1132"/>
                  </a:lnTo>
                  <a:lnTo>
                    <a:pt x="335" y="1133"/>
                  </a:lnTo>
                  <a:lnTo>
                    <a:pt x="334" y="1133"/>
                  </a:lnTo>
                  <a:lnTo>
                    <a:pt x="332" y="1133"/>
                  </a:lnTo>
                  <a:lnTo>
                    <a:pt x="331" y="1133"/>
                  </a:lnTo>
                  <a:lnTo>
                    <a:pt x="328" y="1132"/>
                  </a:lnTo>
                  <a:lnTo>
                    <a:pt x="327" y="1132"/>
                  </a:lnTo>
                  <a:lnTo>
                    <a:pt x="327" y="1132"/>
                  </a:lnTo>
                  <a:lnTo>
                    <a:pt x="327" y="1131"/>
                  </a:lnTo>
                  <a:lnTo>
                    <a:pt x="325" y="1131"/>
                  </a:lnTo>
                  <a:lnTo>
                    <a:pt x="324" y="1131"/>
                  </a:lnTo>
                  <a:lnTo>
                    <a:pt x="323" y="1132"/>
                  </a:lnTo>
                  <a:lnTo>
                    <a:pt x="321" y="1132"/>
                  </a:lnTo>
                  <a:lnTo>
                    <a:pt x="317" y="1132"/>
                  </a:lnTo>
                  <a:lnTo>
                    <a:pt x="313" y="1133"/>
                  </a:lnTo>
                  <a:lnTo>
                    <a:pt x="312" y="1133"/>
                  </a:lnTo>
                  <a:lnTo>
                    <a:pt x="310" y="1132"/>
                  </a:lnTo>
                  <a:lnTo>
                    <a:pt x="309" y="1133"/>
                  </a:lnTo>
                  <a:lnTo>
                    <a:pt x="309" y="1133"/>
                  </a:lnTo>
                  <a:lnTo>
                    <a:pt x="309" y="1135"/>
                  </a:lnTo>
                  <a:lnTo>
                    <a:pt x="307" y="1136"/>
                  </a:lnTo>
                  <a:lnTo>
                    <a:pt x="307" y="1138"/>
                  </a:lnTo>
                  <a:lnTo>
                    <a:pt x="306" y="1138"/>
                  </a:lnTo>
                  <a:lnTo>
                    <a:pt x="303" y="1136"/>
                  </a:lnTo>
                  <a:lnTo>
                    <a:pt x="302" y="1136"/>
                  </a:lnTo>
                  <a:lnTo>
                    <a:pt x="299" y="1132"/>
                  </a:lnTo>
                  <a:lnTo>
                    <a:pt x="298" y="1131"/>
                  </a:lnTo>
                  <a:lnTo>
                    <a:pt x="295" y="1131"/>
                  </a:lnTo>
                  <a:lnTo>
                    <a:pt x="294" y="1132"/>
                  </a:lnTo>
                  <a:lnTo>
                    <a:pt x="292" y="1132"/>
                  </a:lnTo>
                  <a:lnTo>
                    <a:pt x="291" y="1132"/>
                  </a:lnTo>
                  <a:lnTo>
                    <a:pt x="289" y="1131"/>
                  </a:lnTo>
                  <a:lnTo>
                    <a:pt x="288" y="1129"/>
                  </a:lnTo>
                  <a:lnTo>
                    <a:pt x="288" y="1128"/>
                  </a:lnTo>
                  <a:lnTo>
                    <a:pt x="288" y="1128"/>
                  </a:lnTo>
                  <a:lnTo>
                    <a:pt x="288" y="1127"/>
                  </a:lnTo>
                  <a:lnTo>
                    <a:pt x="288" y="1125"/>
                  </a:lnTo>
                  <a:lnTo>
                    <a:pt x="288" y="1125"/>
                  </a:lnTo>
                  <a:lnTo>
                    <a:pt x="288" y="1124"/>
                  </a:lnTo>
                  <a:lnTo>
                    <a:pt x="289" y="1122"/>
                  </a:lnTo>
                  <a:lnTo>
                    <a:pt x="288" y="1121"/>
                  </a:lnTo>
                  <a:lnTo>
                    <a:pt x="287" y="1120"/>
                  </a:lnTo>
                  <a:lnTo>
                    <a:pt x="282" y="1120"/>
                  </a:lnTo>
                  <a:lnTo>
                    <a:pt x="281" y="1120"/>
                  </a:lnTo>
                  <a:lnTo>
                    <a:pt x="280" y="1118"/>
                  </a:lnTo>
                  <a:lnTo>
                    <a:pt x="280" y="1117"/>
                  </a:lnTo>
                  <a:lnTo>
                    <a:pt x="280" y="1115"/>
                  </a:lnTo>
                  <a:lnTo>
                    <a:pt x="280" y="1114"/>
                  </a:lnTo>
                  <a:lnTo>
                    <a:pt x="277" y="1113"/>
                  </a:lnTo>
                  <a:lnTo>
                    <a:pt x="277" y="1111"/>
                  </a:lnTo>
                  <a:lnTo>
                    <a:pt x="277" y="1109"/>
                  </a:lnTo>
                  <a:lnTo>
                    <a:pt x="276" y="1109"/>
                  </a:lnTo>
                  <a:lnTo>
                    <a:pt x="274" y="1110"/>
                  </a:lnTo>
                  <a:lnTo>
                    <a:pt x="271" y="1110"/>
                  </a:lnTo>
                  <a:lnTo>
                    <a:pt x="270" y="1110"/>
                  </a:lnTo>
                  <a:lnTo>
                    <a:pt x="269" y="1109"/>
                  </a:lnTo>
                  <a:lnTo>
                    <a:pt x="270" y="1107"/>
                  </a:lnTo>
                  <a:lnTo>
                    <a:pt x="271" y="1106"/>
                  </a:lnTo>
                  <a:lnTo>
                    <a:pt x="270" y="1104"/>
                  </a:lnTo>
                  <a:lnTo>
                    <a:pt x="269" y="1104"/>
                  </a:lnTo>
                  <a:lnTo>
                    <a:pt x="267" y="1104"/>
                  </a:lnTo>
                  <a:lnTo>
                    <a:pt x="267" y="1102"/>
                  </a:lnTo>
                  <a:lnTo>
                    <a:pt x="266" y="1100"/>
                  </a:lnTo>
                  <a:lnTo>
                    <a:pt x="266" y="1099"/>
                  </a:lnTo>
                  <a:lnTo>
                    <a:pt x="265" y="1098"/>
                  </a:lnTo>
                  <a:lnTo>
                    <a:pt x="260" y="1096"/>
                  </a:lnTo>
                  <a:lnTo>
                    <a:pt x="262" y="1096"/>
                  </a:lnTo>
                  <a:lnTo>
                    <a:pt x="263" y="1096"/>
                  </a:lnTo>
                  <a:lnTo>
                    <a:pt x="263" y="1095"/>
                  </a:lnTo>
                  <a:lnTo>
                    <a:pt x="262" y="1095"/>
                  </a:lnTo>
                  <a:lnTo>
                    <a:pt x="258" y="1092"/>
                  </a:lnTo>
                  <a:lnTo>
                    <a:pt x="258" y="1092"/>
                  </a:lnTo>
                  <a:lnTo>
                    <a:pt x="258" y="1089"/>
                  </a:lnTo>
                  <a:lnTo>
                    <a:pt x="259" y="1089"/>
                  </a:lnTo>
                  <a:lnTo>
                    <a:pt x="260" y="1089"/>
                  </a:lnTo>
                  <a:lnTo>
                    <a:pt x="260" y="1088"/>
                  </a:lnTo>
                  <a:lnTo>
                    <a:pt x="262" y="1086"/>
                  </a:lnTo>
                  <a:lnTo>
                    <a:pt x="260" y="1085"/>
                  </a:lnTo>
                  <a:lnTo>
                    <a:pt x="260" y="1085"/>
                  </a:lnTo>
                  <a:lnTo>
                    <a:pt x="260" y="1084"/>
                  </a:lnTo>
                  <a:lnTo>
                    <a:pt x="260" y="1082"/>
                  </a:lnTo>
                  <a:lnTo>
                    <a:pt x="262" y="1080"/>
                  </a:lnTo>
                  <a:lnTo>
                    <a:pt x="262" y="1078"/>
                  </a:lnTo>
                  <a:lnTo>
                    <a:pt x="260" y="1075"/>
                  </a:lnTo>
                  <a:lnTo>
                    <a:pt x="256" y="1073"/>
                  </a:lnTo>
                  <a:lnTo>
                    <a:pt x="255" y="1070"/>
                  </a:lnTo>
                  <a:lnTo>
                    <a:pt x="253" y="1070"/>
                  </a:lnTo>
                  <a:lnTo>
                    <a:pt x="253" y="1067"/>
                  </a:lnTo>
                  <a:lnTo>
                    <a:pt x="253" y="1066"/>
                  </a:lnTo>
                  <a:lnTo>
                    <a:pt x="255" y="1064"/>
                  </a:lnTo>
                  <a:lnTo>
                    <a:pt x="255" y="1064"/>
                  </a:lnTo>
                  <a:lnTo>
                    <a:pt x="256" y="1063"/>
                  </a:lnTo>
                  <a:lnTo>
                    <a:pt x="258" y="1062"/>
                  </a:lnTo>
                  <a:lnTo>
                    <a:pt x="255" y="1062"/>
                  </a:lnTo>
                  <a:lnTo>
                    <a:pt x="256" y="1059"/>
                  </a:lnTo>
                  <a:lnTo>
                    <a:pt x="258" y="1059"/>
                  </a:lnTo>
                  <a:lnTo>
                    <a:pt x="258" y="1059"/>
                  </a:lnTo>
                  <a:lnTo>
                    <a:pt x="259" y="1059"/>
                  </a:lnTo>
                  <a:lnTo>
                    <a:pt x="260" y="1059"/>
                  </a:lnTo>
                  <a:lnTo>
                    <a:pt x="260" y="1057"/>
                  </a:lnTo>
                  <a:lnTo>
                    <a:pt x="259" y="1056"/>
                  </a:lnTo>
                  <a:lnTo>
                    <a:pt x="258" y="1056"/>
                  </a:lnTo>
                  <a:lnTo>
                    <a:pt x="258" y="1055"/>
                  </a:lnTo>
                  <a:lnTo>
                    <a:pt x="256" y="1052"/>
                  </a:lnTo>
                  <a:lnTo>
                    <a:pt x="256" y="1049"/>
                  </a:lnTo>
                  <a:lnTo>
                    <a:pt x="256" y="1048"/>
                  </a:lnTo>
                  <a:lnTo>
                    <a:pt x="256" y="1046"/>
                  </a:lnTo>
                  <a:lnTo>
                    <a:pt x="256" y="1045"/>
                  </a:lnTo>
                  <a:lnTo>
                    <a:pt x="255" y="1044"/>
                  </a:lnTo>
                  <a:lnTo>
                    <a:pt x="255" y="1042"/>
                  </a:lnTo>
                  <a:lnTo>
                    <a:pt x="255" y="1042"/>
                  </a:lnTo>
                  <a:lnTo>
                    <a:pt x="255" y="1041"/>
                  </a:lnTo>
                  <a:lnTo>
                    <a:pt x="255" y="1039"/>
                  </a:lnTo>
                  <a:lnTo>
                    <a:pt x="255" y="1041"/>
                  </a:lnTo>
                  <a:lnTo>
                    <a:pt x="253" y="1041"/>
                  </a:lnTo>
                  <a:lnTo>
                    <a:pt x="253" y="1038"/>
                  </a:lnTo>
                  <a:lnTo>
                    <a:pt x="252" y="1037"/>
                  </a:lnTo>
                  <a:lnTo>
                    <a:pt x="252" y="1034"/>
                  </a:lnTo>
                  <a:lnTo>
                    <a:pt x="253" y="1033"/>
                  </a:lnTo>
                  <a:lnTo>
                    <a:pt x="252" y="1030"/>
                  </a:lnTo>
                  <a:lnTo>
                    <a:pt x="252" y="1028"/>
                  </a:lnTo>
                  <a:lnTo>
                    <a:pt x="252" y="1027"/>
                  </a:lnTo>
                  <a:lnTo>
                    <a:pt x="252" y="1026"/>
                  </a:lnTo>
                  <a:lnTo>
                    <a:pt x="252" y="1023"/>
                  </a:lnTo>
                  <a:lnTo>
                    <a:pt x="252" y="1023"/>
                  </a:lnTo>
                  <a:lnTo>
                    <a:pt x="251" y="1023"/>
                  </a:lnTo>
                  <a:lnTo>
                    <a:pt x="249" y="1024"/>
                  </a:lnTo>
                  <a:lnTo>
                    <a:pt x="249" y="1026"/>
                  </a:lnTo>
                  <a:lnTo>
                    <a:pt x="248" y="1027"/>
                  </a:lnTo>
                  <a:lnTo>
                    <a:pt x="247" y="1026"/>
                  </a:lnTo>
                  <a:lnTo>
                    <a:pt x="247" y="1026"/>
                  </a:lnTo>
                  <a:lnTo>
                    <a:pt x="247" y="1024"/>
                  </a:lnTo>
                  <a:lnTo>
                    <a:pt x="245" y="1024"/>
                  </a:lnTo>
                  <a:lnTo>
                    <a:pt x="244" y="1023"/>
                  </a:lnTo>
                  <a:lnTo>
                    <a:pt x="235" y="1027"/>
                  </a:lnTo>
                  <a:lnTo>
                    <a:pt x="235" y="1028"/>
                  </a:lnTo>
                  <a:lnTo>
                    <a:pt x="198" y="1031"/>
                  </a:lnTo>
                  <a:lnTo>
                    <a:pt x="195" y="1030"/>
                  </a:lnTo>
                  <a:lnTo>
                    <a:pt x="188" y="1027"/>
                  </a:lnTo>
                  <a:lnTo>
                    <a:pt x="188" y="1027"/>
                  </a:lnTo>
                  <a:lnTo>
                    <a:pt x="187" y="1027"/>
                  </a:lnTo>
                  <a:lnTo>
                    <a:pt x="186" y="1027"/>
                  </a:lnTo>
                  <a:lnTo>
                    <a:pt x="186" y="1027"/>
                  </a:lnTo>
                  <a:lnTo>
                    <a:pt x="184" y="1028"/>
                  </a:lnTo>
                  <a:lnTo>
                    <a:pt x="183" y="1028"/>
                  </a:lnTo>
                  <a:lnTo>
                    <a:pt x="182" y="1031"/>
                  </a:lnTo>
                  <a:lnTo>
                    <a:pt x="182" y="1031"/>
                  </a:lnTo>
                  <a:lnTo>
                    <a:pt x="180" y="1033"/>
                  </a:lnTo>
                  <a:lnTo>
                    <a:pt x="169" y="1016"/>
                  </a:lnTo>
                  <a:lnTo>
                    <a:pt x="165" y="1009"/>
                  </a:lnTo>
                  <a:lnTo>
                    <a:pt x="165" y="1006"/>
                  </a:lnTo>
                  <a:lnTo>
                    <a:pt x="165" y="1005"/>
                  </a:lnTo>
                  <a:lnTo>
                    <a:pt x="165" y="1003"/>
                  </a:lnTo>
                  <a:lnTo>
                    <a:pt x="166" y="999"/>
                  </a:lnTo>
                  <a:lnTo>
                    <a:pt x="166" y="997"/>
                  </a:lnTo>
                  <a:lnTo>
                    <a:pt x="166" y="994"/>
                  </a:lnTo>
                  <a:lnTo>
                    <a:pt x="166" y="987"/>
                  </a:lnTo>
                  <a:lnTo>
                    <a:pt x="166" y="984"/>
                  </a:lnTo>
                  <a:lnTo>
                    <a:pt x="166" y="984"/>
                  </a:lnTo>
                  <a:lnTo>
                    <a:pt x="166" y="981"/>
                  </a:lnTo>
                  <a:lnTo>
                    <a:pt x="168" y="981"/>
                  </a:lnTo>
                  <a:lnTo>
                    <a:pt x="169" y="980"/>
                  </a:lnTo>
                  <a:lnTo>
                    <a:pt x="170" y="980"/>
                  </a:lnTo>
                  <a:lnTo>
                    <a:pt x="172" y="980"/>
                  </a:lnTo>
                  <a:lnTo>
                    <a:pt x="175" y="980"/>
                  </a:lnTo>
                  <a:lnTo>
                    <a:pt x="186" y="984"/>
                  </a:lnTo>
                  <a:lnTo>
                    <a:pt x="193" y="984"/>
                  </a:lnTo>
                  <a:lnTo>
                    <a:pt x="200" y="984"/>
                  </a:lnTo>
                  <a:lnTo>
                    <a:pt x="200" y="984"/>
                  </a:lnTo>
                  <a:lnTo>
                    <a:pt x="201" y="984"/>
                  </a:lnTo>
                  <a:lnTo>
                    <a:pt x="202" y="983"/>
                  </a:lnTo>
                  <a:lnTo>
                    <a:pt x="215" y="970"/>
                  </a:lnTo>
                  <a:lnTo>
                    <a:pt x="222" y="959"/>
                  </a:lnTo>
                  <a:lnTo>
                    <a:pt x="222" y="958"/>
                  </a:lnTo>
                  <a:lnTo>
                    <a:pt x="222" y="956"/>
                  </a:lnTo>
                  <a:lnTo>
                    <a:pt x="222" y="956"/>
                  </a:lnTo>
                  <a:lnTo>
                    <a:pt x="220" y="956"/>
                  </a:lnTo>
                  <a:lnTo>
                    <a:pt x="219" y="955"/>
                  </a:lnTo>
                  <a:lnTo>
                    <a:pt x="220" y="954"/>
                  </a:lnTo>
                  <a:lnTo>
                    <a:pt x="220" y="954"/>
                  </a:lnTo>
                  <a:lnTo>
                    <a:pt x="220" y="952"/>
                  </a:lnTo>
                  <a:lnTo>
                    <a:pt x="222" y="952"/>
                  </a:lnTo>
                  <a:lnTo>
                    <a:pt x="222" y="951"/>
                  </a:lnTo>
                  <a:lnTo>
                    <a:pt x="219" y="948"/>
                  </a:lnTo>
                  <a:lnTo>
                    <a:pt x="219" y="947"/>
                  </a:lnTo>
                  <a:lnTo>
                    <a:pt x="219" y="947"/>
                  </a:lnTo>
                  <a:lnTo>
                    <a:pt x="217" y="947"/>
                  </a:lnTo>
                  <a:lnTo>
                    <a:pt x="216" y="948"/>
                  </a:lnTo>
                  <a:lnTo>
                    <a:pt x="216" y="951"/>
                  </a:lnTo>
                  <a:lnTo>
                    <a:pt x="216" y="952"/>
                  </a:lnTo>
                  <a:lnTo>
                    <a:pt x="216" y="954"/>
                  </a:lnTo>
                  <a:lnTo>
                    <a:pt x="215" y="955"/>
                  </a:lnTo>
                  <a:lnTo>
                    <a:pt x="213" y="955"/>
                  </a:lnTo>
                  <a:lnTo>
                    <a:pt x="212" y="955"/>
                  </a:lnTo>
                  <a:lnTo>
                    <a:pt x="211" y="954"/>
                  </a:lnTo>
                  <a:lnTo>
                    <a:pt x="209" y="954"/>
                  </a:lnTo>
                  <a:lnTo>
                    <a:pt x="208" y="952"/>
                  </a:lnTo>
                  <a:lnTo>
                    <a:pt x="208" y="948"/>
                  </a:lnTo>
                  <a:lnTo>
                    <a:pt x="208" y="947"/>
                  </a:lnTo>
                  <a:lnTo>
                    <a:pt x="208" y="945"/>
                  </a:lnTo>
                  <a:lnTo>
                    <a:pt x="205" y="944"/>
                  </a:lnTo>
                  <a:lnTo>
                    <a:pt x="201" y="943"/>
                  </a:lnTo>
                  <a:lnTo>
                    <a:pt x="200" y="944"/>
                  </a:lnTo>
                  <a:lnTo>
                    <a:pt x="200" y="945"/>
                  </a:lnTo>
                  <a:lnTo>
                    <a:pt x="198" y="947"/>
                  </a:lnTo>
                  <a:lnTo>
                    <a:pt x="195" y="952"/>
                  </a:lnTo>
                  <a:lnTo>
                    <a:pt x="195" y="954"/>
                  </a:lnTo>
                  <a:lnTo>
                    <a:pt x="194" y="954"/>
                  </a:lnTo>
                  <a:lnTo>
                    <a:pt x="190" y="954"/>
                  </a:lnTo>
                  <a:lnTo>
                    <a:pt x="188" y="955"/>
                  </a:lnTo>
                  <a:lnTo>
                    <a:pt x="187" y="956"/>
                  </a:lnTo>
                  <a:lnTo>
                    <a:pt x="184" y="961"/>
                  </a:lnTo>
                  <a:lnTo>
                    <a:pt x="183" y="962"/>
                  </a:lnTo>
                  <a:lnTo>
                    <a:pt x="183" y="962"/>
                  </a:lnTo>
                  <a:lnTo>
                    <a:pt x="180" y="961"/>
                  </a:lnTo>
                  <a:lnTo>
                    <a:pt x="177" y="959"/>
                  </a:lnTo>
                  <a:lnTo>
                    <a:pt x="172" y="956"/>
                  </a:lnTo>
                  <a:lnTo>
                    <a:pt x="169" y="954"/>
                  </a:lnTo>
                  <a:lnTo>
                    <a:pt x="166" y="951"/>
                  </a:lnTo>
                  <a:lnTo>
                    <a:pt x="147" y="926"/>
                  </a:lnTo>
                  <a:lnTo>
                    <a:pt x="147" y="925"/>
                  </a:lnTo>
                  <a:lnTo>
                    <a:pt x="146" y="923"/>
                  </a:lnTo>
                  <a:lnTo>
                    <a:pt x="144" y="923"/>
                  </a:lnTo>
                  <a:lnTo>
                    <a:pt x="135" y="919"/>
                  </a:lnTo>
                  <a:lnTo>
                    <a:pt x="132" y="918"/>
                  </a:lnTo>
                  <a:lnTo>
                    <a:pt x="128" y="912"/>
                  </a:lnTo>
                  <a:lnTo>
                    <a:pt x="125" y="909"/>
                  </a:lnTo>
                  <a:lnTo>
                    <a:pt x="125" y="908"/>
                  </a:lnTo>
                  <a:lnTo>
                    <a:pt x="121" y="898"/>
                  </a:lnTo>
                  <a:lnTo>
                    <a:pt x="119" y="897"/>
                  </a:lnTo>
                  <a:lnTo>
                    <a:pt x="117" y="893"/>
                  </a:lnTo>
                  <a:lnTo>
                    <a:pt x="112" y="886"/>
                  </a:lnTo>
                  <a:lnTo>
                    <a:pt x="114" y="885"/>
                  </a:lnTo>
                  <a:lnTo>
                    <a:pt x="119" y="876"/>
                  </a:lnTo>
                  <a:lnTo>
                    <a:pt x="121" y="876"/>
                  </a:lnTo>
                  <a:lnTo>
                    <a:pt x="122" y="869"/>
                  </a:lnTo>
                  <a:lnTo>
                    <a:pt x="125" y="862"/>
                  </a:lnTo>
                  <a:lnTo>
                    <a:pt x="126" y="861"/>
                  </a:lnTo>
                  <a:lnTo>
                    <a:pt x="126" y="860"/>
                  </a:lnTo>
                  <a:lnTo>
                    <a:pt x="141" y="851"/>
                  </a:lnTo>
                  <a:lnTo>
                    <a:pt x="147" y="844"/>
                  </a:lnTo>
                  <a:lnTo>
                    <a:pt x="175" y="829"/>
                  </a:lnTo>
                  <a:lnTo>
                    <a:pt x="184" y="821"/>
                  </a:lnTo>
                  <a:lnTo>
                    <a:pt x="186" y="820"/>
                  </a:lnTo>
                  <a:lnTo>
                    <a:pt x="188" y="814"/>
                  </a:lnTo>
                  <a:lnTo>
                    <a:pt x="190" y="807"/>
                  </a:lnTo>
                  <a:lnTo>
                    <a:pt x="190" y="807"/>
                  </a:lnTo>
                  <a:lnTo>
                    <a:pt x="191" y="806"/>
                  </a:lnTo>
                  <a:lnTo>
                    <a:pt x="193" y="804"/>
                  </a:lnTo>
                  <a:lnTo>
                    <a:pt x="197" y="802"/>
                  </a:lnTo>
                  <a:lnTo>
                    <a:pt x="211" y="796"/>
                  </a:lnTo>
                  <a:lnTo>
                    <a:pt x="216" y="792"/>
                  </a:lnTo>
                  <a:lnTo>
                    <a:pt x="219" y="789"/>
                  </a:lnTo>
                  <a:lnTo>
                    <a:pt x="231" y="771"/>
                  </a:lnTo>
                  <a:lnTo>
                    <a:pt x="263" y="735"/>
                  </a:lnTo>
                  <a:lnTo>
                    <a:pt x="277" y="724"/>
                  </a:lnTo>
                  <a:lnTo>
                    <a:pt x="278" y="724"/>
                  </a:lnTo>
                  <a:lnTo>
                    <a:pt x="280" y="724"/>
                  </a:lnTo>
                  <a:lnTo>
                    <a:pt x="281" y="727"/>
                  </a:lnTo>
                  <a:lnTo>
                    <a:pt x="284" y="730"/>
                  </a:lnTo>
                  <a:lnTo>
                    <a:pt x="284" y="731"/>
                  </a:lnTo>
                  <a:lnTo>
                    <a:pt x="284" y="732"/>
                  </a:lnTo>
                  <a:lnTo>
                    <a:pt x="284" y="734"/>
                  </a:lnTo>
                  <a:lnTo>
                    <a:pt x="284" y="735"/>
                  </a:lnTo>
                  <a:lnTo>
                    <a:pt x="285" y="738"/>
                  </a:lnTo>
                  <a:lnTo>
                    <a:pt x="285" y="738"/>
                  </a:lnTo>
                  <a:lnTo>
                    <a:pt x="285" y="744"/>
                  </a:lnTo>
                  <a:lnTo>
                    <a:pt x="285" y="745"/>
                  </a:lnTo>
                  <a:lnTo>
                    <a:pt x="284" y="746"/>
                  </a:lnTo>
                  <a:lnTo>
                    <a:pt x="285" y="748"/>
                  </a:lnTo>
                  <a:lnTo>
                    <a:pt x="285" y="749"/>
                  </a:lnTo>
                  <a:lnTo>
                    <a:pt x="285" y="752"/>
                  </a:lnTo>
                  <a:lnTo>
                    <a:pt x="288" y="756"/>
                  </a:lnTo>
                  <a:lnTo>
                    <a:pt x="289" y="756"/>
                  </a:lnTo>
                  <a:lnTo>
                    <a:pt x="289" y="757"/>
                  </a:lnTo>
                  <a:lnTo>
                    <a:pt x="291" y="759"/>
                  </a:lnTo>
                  <a:lnTo>
                    <a:pt x="291" y="760"/>
                  </a:lnTo>
                  <a:lnTo>
                    <a:pt x="292" y="760"/>
                  </a:lnTo>
                  <a:lnTo>
                    <a:pt x="292" y="763"/>
                  </a:lnTo>
                  <a:lnTo>
                    <a:pt x="292" y="763"/>
                  </a:lnTo>
                  <a:lnTo>
                    <a:pt x="292" y="764"/>
                  </a:lnTo>
                  <a:lnTo>
                    <a:pt x="294" y="766"/>
                  </a:lnTo>
                  <a:lnTo>
                    <a:pt x="294" y="766"/>
                  </a:lnTo>
                  <a:lnTo>
                    <a:pt x="294" y="767"/>
                  </a:lnTo>
                  <a:lnTo>
                    <a:pt x="294" y="770"/>
                  </a:lnTo>
                  <a:lnTo>
                    <a:pt x="294" y="771"/>
                  </a:lnTo>
                  <a:lnTo>
                    <a:pt x="294" y="773"/>
                  </a:lnTo>
                  <a:lnTo>
                    <a:pt x="295" y="773"/>
                  </a:lnTo>
                  <a:lnTo>
                    <a:pt x="298" y="775"/>
                  </a:lnTo>
                  <a:lnTo>
                    <a:pt x="298" y="775"/>
                  </a:lnTo>
                  <a:lnTo>
                    <a:pt x="299" y="777"/>
                  </a:lnTo>
                  <a:lnTo>
                    <a:pt x="299" y="777"/>
                  </a:lnTo>
                  <a:lnTo>
                    <a:pt x="299" y="779"/>
                  </a:lnTo>
                  <a:lnTo>
                    <a:pt x="299" y="782"/>
                  </a:lnTo>
                  <a:lnTo>
                    <a:pt x="300" y="781"/>
                  </a:lnTo>
                  <a:lnTo>
                    <a:pt x="302" y="779"/>
                  </a:lnTo>
                  <a:lnTo>
                    <a:pt x="303" y="779"/>
                  </a:lnTo>
                  <a:lnTo>
                    <a:pt x="303" y="777"/>
                  </a:lnTo>
                  <a:lnTo>
                    <a:pt x="305" y="774"/>
                  </a:lnTo>
                  <a:lnTo>
                    <a:pt x="303" y="771"/>
                  </a:lnTo>
                  <a:lnTo>
                    <a:pt x="305" y="771"/>
                  </a:lnTo>
                  <a:lnTo>
                    <a:pt x="305" y="770"/>
                  </a:lnTo>
                  <a:lnTo>
                    <a:pt x="306" y="768"/>
                  </a:lnTo>
                  <a:lnTo>
                    <a:pt x="307" y="764"/>
                  </a:lnTo>
                  <a:lnTo>
                    <a:pt x="307" y="755"/>
                  </a:lnTo>
                  <a:lnTo>
                    <a:pt x="306" y="749"/>
                  </a:lnTo>
                  <a:lnTo>
                    <a:pt x="303" y="746"/>
                  </a:lnTo>
                  <a:lnTo>
                    <a:pt x="303" y="744"/>
                  </a:lnTo>
                  <a:lnTo>
                    <a:pt x="305" y="738"/>
                  </a:lnTo>
                  <a:lnTo>
                    <a:pt x="305" y="735"/>
                  </a:lnTo>
                  <a:lnTo>
                    <a:pt x="305" y="732"/>
                  </a:lnTo>
                  <a:lnTo>
                    <a:pt x="305" y="731"/>
                  </a:lnTo>
                  <a:lnTo>
                    <a:pt x="305" y="728"/>
                  </a:lnTo>
                  <a:lnTo>
                    <a:pt x="306" y="726"/>
                  </a:lnTo>
                  <a:lnTo>
                    <a:pt x="305" y="721"/>
                  </a:lnTo>
                  <a:lnTo>
                    <a:pt x="305" y="721"/>
                  </a:lnTo>
                  <a:lnTo>
                    <a:pt x="305" y="719"/>
                  </a:lnTo>
                  <a:lnTo>
                    <a:pt x="310" y="713"/>
                  </a:lnTo>
                  <a:lnTo>
                    <a:pt x="310" y="710"/>
                  </a:lnTo>
                  <a:lnTo>
                    <a:pt x="312" y="708"/>
                  </a:lnTo>
                  <a:lnTo>
                    <a:pt x="312" y="706"/>
                  </a:lnTo>
                  <a:lnTo>
                    <a:pt x="312" y="702"/>
                  </a:lnTo>
                  <a:lnTo>
                    <a:pt x="312" y="699"/>
                  </a:lnTo>
                  <a:lnTo>
                    <a:pt x="313" y="698"/>
                  </a:lnTo>
                  <a:lnTo>
                    <a:pt x="313" y="695"/>
                  </a:lnTo>
                  <a:lnTo>
                    <a:pt x="313" y="692"/>
                  </a:lnTo>
                  <a:lnTo>
                    <a:pt x="316" y="688"/>
                  </a:lnTo>
                  <a:lnTo>
                    <a:pt x="317" y="685"/>
                  </a:lnTo>
                  <a:lnTo>
                    <a:pt x="317" y="683"/>
                  </a:lnTo>
                  <a:lnTo>
                    <a:pt x="318" y="681"/>
                  </a:lnTo>
                  <a:lnTo>
                    <a:pt x="327" y="658"/>
                  </a:lnTo>
                  <a:lnTo>
                    <a:pt x="328" y="656"/>
                  </a:lnTo>
                  <a:lnTo>
                    <a:pt x="330" y="654"/>
                  </a:lnTo>
                  <a:lnTo>
                    <a:pt x="330" y="652"/>
                  </a:lnTo>
                  <a:lnTo>
                    <a:pt x="331" y="649"/>
                  </a:lnTo>
                  <a:lnTo>
                    <a:pt x="331" y="644"/>
                  </a:lnTo>
                  <a:lnTo>
                    <a:pt x="331" y="644"/>
                  </a:lnTo>
                  <a:lnTo>
                    <a:pt x="332" y="643"/>
                  </a:lnTo>
                  <a:lnTo>
                    <a:pt x="332" y="641"/>
                  </a:lnTo>
                  <a:lnTo>
                    <a:pt x="332" y="640"/>
                  </a:lnTo>
                  <a:lnTo>
                    <a:pt x="332" y="638"/>
                  </a:lnTo>
                  <a:lnTo>
                    <a:pt x="334" y="637"/>
                  </a:lnTo>
                  <a:lnTo>
                    <a:pt x="334" y="636"/>
                  </a:lnTo>
                  <a:lnTo>
                    <a:pt x="335" y="636"/>
                  </a:lnTo>
                  <a:lnTo>
                    <a:pt x="338" y="636"/>
                  </a:lnTo>
                  <a:lnTo>
                    <a:pt x="342" y="637"/>
                  </a:lnTo>
                  <a:lnTo>
                    <a:pt x="349" y="637"/>
                  </a:lnTo>
                  <a:lnTo>
                    <a:pt x="350" y="640"/>
                  </a:lnTo>
                  <a:lnTo>
                    <a:pt x="352" y="641"/>
                  </a:lnTo>
                  <a:lnTo>
                    <a:pt x="352" y="641"/>
                  </a:lnTo>
                  <a:lnTo>
                    <a:pt x="357" y="641"/>
                  </a:lnTo>
                  <a:lnTo>
                    <a:pt x="359" y="641"/>
                  </a:lnTo>
                  <a:lnTo>
                    <a:pt x="360" y="640"/>
                  </a:lnTo>
                  <a:lnTo>
                    <a:pt x="361" y="638"/>
                  </a:lnTo>
                  <a:lnTo>
                    <a:pt x="363" y="636"/>
                  </a:lnTo>
                  <a:lnTo>
                    <a:pt x="363" y="634"/>
                  </a:lnTo>
                  <a:lnTo>
                    <a:pt x="364" y="634"/>
                  </a:lnTo>
                  <a:lnTo>
                    <a:pt x="364" y="633"/>
                  </a:lnTo>
                  <a:lnTo>
                    <a:pt x="365" y="633"/>
                  </a:lnTo>
                  <a:lnTo>
                    <a:pt x="365" y="631"/>
                  </a:lnTo>
                  <a:lnTo>
                    <a:pt x="367" y="630"/>
                  </a:lnTo>
                  <a:lnTo>
                    <a:pt x="367" y="629"/>
                  </a:lnTo>
                  <a:lnTo>
                    <a:pt x="367" y="629"/>
                  </a:lnTo>
                  <a:lnTo>
                    <a:pt x="365" y="627"/>
                  </a:lnTo>
                  <a:lnTo>
                    <a:pt x="365" y="627"/>
                  </a:lnTo>
                  <a:lnTo>
                    <a:pt x="365" y="625"/>
                  </a:lnTo>
                  <a:lnTo>
                    <a:pt x="367" y="625"/>
                  </a:lnTo>
                  <a:lnTo>
                    <a:pt x="367" y="623"/>
                  </a:lnTo>
                  <a:lnTo>
                    <a:pt x="368" y="622"/>
                  </a:lnTo>
                  <a:lnTo>
                    <a:pt x="367" y="620"/>
                  </a:lnTo>
                  <a:lnTo>
                    <a:pt x="367" y="619"/>
                  </a:lnTo>
                  <a:lnTo>
                    <a:pt x="368" y="616"/>
                  </a:lnTo>
                  <a:lnTo>
                    <a:pt x="370" y="614"/>
                  </a:lnTo>
                  <a:lnTo>
                    <a:pt x="370" y="611"/>
                  </a:lnTo>
                  <a:lnTo>
                    <a:pt x="368" y="608"/>
                  </a:lnTo>
                  <a:lnTo>
                    <a:pt x="368" y="607"/>
                  </a:lnTo>
                  <a:lnTo>
                    <a:pt x="368" y="605"/>
                  </a:lnTo>
                  <a:lnTo>
                    <a:pt x="371" y="601"/>
                  </a:lnTo>
                  <a:lnTo>
                    <a:pt x="371" y="600"/>
                  </a:lnTo>
                  <a:lnTo>
                    <a:pt x="367" y="591"/>
                  </a:lnTo>
                  <a:lnTo>
                    <a:pt x="367" y="589"/>
                  </a:lnTo>
                  <a:lnTo>
                    <a:pt x="365" y="589"/>
                  </a:lnTo>
                  <a:lnTo>
                    <a:pt x="367" y="586"/>
                  </a:lnTo>
                  <a:lnTo>
                    <a:pt x="368" y="586"/>
                  </a:lnTo>
                  <a:lnTo>
                    <a:pt x="368" y="586"/>
                  </a:lnTo>
                  <a:lnTo>
                    <a:pt x="368" y="583"/>
                  </a:lnTo>
                  <a:lnTo>
                    <a:pt x="367" y="583"/>
                  </a:lnTo>
                  <a:lnTo>
                    <a:pt x="367" y="583"/>
                  </a:lnTo>
                  <a:lnTo>
                    <a:pt x="365" y="582"/>
                  </a:lnTo>
                  <a:lnTo>
                    <a:pt x="365" y="580"/>
                  </a:lnTo>
                  <a:lnTo>
                    <a:pt x="364" y="578"/>
                  </a:lnTo>
                  <a:lnTo>
                    <a:pt x="364" y="578"/>
                  </a:lnTo>
                  <a:lnTo>
                    <a:pt x="363" y="575"/>
                  </a:lnTo>
                  <a:lnTo>
                    <a:pt x="361" y="575"/>
                  </a:lnTo>
                  <a:lnTo>
                    <a:pt x="360" y="575"/>
                  </a:lnTo>
                  <a:lnTo>
                    <a:pt x="359" y="572"/>
                  </a:lnTo>
                  <a:lnTo>
                    <a:pt x="357" y="569"/>
                  </a:lnTo>
                  <a:lnTo>
                    <a:pt x="360" y="568"/>
                  </a:lnTo>
                  <a:lnTo>
                    <a:pt x="361" y="569"/>
                  </a:lnTo>
                  <a:lnTo>
                    <a:pt x="363" y="571"/>
                  </a:lnTo>
                  <a:lnTo>
                    <a:pt x="363" y="571"/>
                  </a:lnTo>
                  <a:lnTo>
                    <a:pt x="364" y="571"/>
                  </a:lnTo>
                  <a:lnTo>
                    <a:pt x="365" y="569"/>
                  </a:lnTo>
                  <a:lnTo>
                    <a:pt x="365" y="569"/>
                  </a:lnTo>
                  <a:lnTo>
                    <a:pt x="365" y="568"/>
                  </a:lnTo>
                  <a:lnTo>
                    <a:pt x="365" y="555"/>
                  </a:lnTo>
                  <a:lnTo>
                    <a:pt x="367" y="553"/>
                  </a:lnTo>
                  <a:lnTo>
                    <a:pt x="367" y="551"/>
                  </a:lnTo>
                  <a:lnTo>
                    <a:pt x="365" y="550"/>
                  </a:lnTo>
                  <a:lnTo>
                    <a:pt x="365" y="549"/>
                  </a:lnTo>
                  <a:lnTo>
                    <a:pt x="364" y="549"/>
                  </a:lnTo>
                  <a:lnTo>
                    <a:pt x="363" y="547"/>
                  </a:lnTo>
                  <a:lnTo>
                    <a:pt x="363" y="547"/>
                  </a:lnTo>
                  <a:lnTo>
                    <a:pt x="364" y="544"/>
                  </a:lnTo>
                  <a:lnTo>
                    <a:pt x="365" y="543"/>
                  </a:lnTo>
                  <a:lnTo>
                    <a:pt x="368" y="542"/>
                  </a:lnTo>
                  <a:lnTo>
                    <a:pt x="367" y="540"/>
                  </a:lnTo>
                  <a:lnTo>
                    <a:pt x="368" y="539"/>
                  </a:lnTo>
                  <a:lnTo>
                    <a:pt x="368" y="536"/>
                  </a:lnTo>
                  <a:lnTo>
                    <a:pt x="367" y="535"/>
                  </a:lnTo>
                  <a:lnTo>
                    <a:pt x="367" y="533"/>
                  </a:lnTo>
                  <a:lnTo>
                    <a:pt x="365" y="532"/>
                  </a:lnTo>
                  <a:lnTo>
                    <a:pt x="364" y="531"/>
                  </a:lnTo>
                  <a:lnTo>
                    <a:pt x="363" y="529"/>
                  </a:lnTo>
                  <a:lnTo>
                    <a:pt x="363" y="528"/>
                  </a:lnTo>
                  <a:lnTo>
                    <a:pt x="364" y="528"/>
                  </a:lnTo>
                  <a:lnTo>
                    <a:pt x="367" y="526"/>
                  </a:lnTo>
                  <a:lnTo>
                    <a:pt x="368" y="525"/>
                  </a:lnTo>
                  <a:lnTo>
                    <a:pt x="368" y="522"/>
                  </a:lnTo>
                  <a:lnTo>
                    <a:pt x="370" y="522"/>
                  </a:lnTo>
                  <a:lnTo>
                    <a:pt x="371" y="522"/>
                  </a:lnTo>
                  <a:lnTo>
                    <a:pt x="371" y="521"/>
                  </a:lnTo>
                  <a:lnTo>
                    <a:pt x="372" y="521"/>
                  </a:lnTo>
                  <a:lnTo>
                    <a:pt x="374" y="519"/>
                  </a:lnTo>
                  <a:lnTo>
                    <a:pt x="372" y="518"/>
                  </a:lnTo>
                  <a:lnTo>
                    <a:pt x="371" y="517"/>
                  </a:lnTo>
                  <a:lnTo>
                    <a:pt x="371" y="517"/>
                  </a:lnTo>
                  <a:lnTo>
                    <a:pt x="370" y="515"/>
                  </a:lnTo>
                  <a:lnTo>
                    <a:pt x="368" y="514"/>
                  </a:lnTo>
                  <a:lnTo>
                    <a:pt x="368" y="514"/>
                  </a:lnTo>
                  <a:lnTo>
                    <a:pt x="372" y="514"/>
                  </a:lnTo>
                  <a:lnTo>
                    <a:pt x="374" y="514"/>
                  </a:lnTo>
                  <a:lnTo>
                    <a:pt x="377" y="513"/>
                  </a:lnTo>
                  <a:lnTo>
                    <a:pt x="375" y="511"/>
                  </a:lnTo>
                  <a:lnTo>
                    <a:pt x="372" y="511"/>
                  </a:lnTo>
                  <a:lnTo>
                    <a:pt x="371" y="511"/>
                  </a:lnTo>
                  <a:lnTo>
                    <a:pt x="371" y="511"/>
                  </a:lnTo>
                  <a:lnTo>
                    <a:pt x="371" y="508"/>
                  </a:lnTo>
                  <a:lnTo>
                    <a:pt x="370" y="507"/>
                  </a:lnTo>
                  <a:lnTo>
                    <a:pt x="371" y="506"/>
                  </a:lnTo>
                  <a:lnTo>
                    <a:pt x="371" y="504"/>
                  </a:lnTo>
                  <a:lnTo>
                    <a:pt x="372" y="503"/>
                  </a:lnTo>
                  <a:lnTo>
                    <a:pt x="374" y="502"/>
                  </a:lnTo>
                  <a:lnTo>
                    <a:pt x="375" y="503"/>
                  </a:lnTo>
                  <a:lnTo>
                    <a:pt x="378" y="503"/>
                  </a:lnTo>
                  <a:lnTo>
                    <a:pt x="379" y="500"/>
                  </a:lnTo>
                  <a:lnTo>
                    <a:pt x="378" y="497"/>
                  </a:lnTo>
                  <a:lnTo>
                    <a:pt x="381" y="495"/>
                  </a:lnTo>
                  <a:lnTo>
                    <a:pt x="385" y="493"/>
                  </a:lnTo>
                  <a:lnTo>
                    <a:pt x="385" y="493"/>
                  </a:lnTo>
                  <a:lnTo>
                    <a:pt x="386" y="492"/>
                  </a:lnTo>
                  <a:lnTo>
                    <a:pt x="386" y="489"/>
                  </a:lnTo>
                  <a:lnTo>
                    <a:pt x="388" y="489"/>
                  </a:lnTo>
                  <a:lnTo>
                    <a:pt x="388" y="488"/>
                  </a:lnTo>
                  <a:lnTo>
                    <a:pt x="386" y="486"/>
                  </a:lnTo>
                  <a:lnTo>
                    <a:pt x="386" y="485"/>
                  </a:lnTo>
                  <a:lnTo>
                    <a:pt x="386" y="484"/>
                  </a:lnTo>
                  <a:lnTo>
                    <a:pt x="388" y="484"/>
                  </a:lnTo>
                  <a:lnTo>
                    <a:pt x="388" y="484"/>
                  </a:lnTo>
                  <a:lnTo>
                    <a:pt x="388" y="481"/>
                  </a:lnTo>
                  <a:lnTo>
                    <a:pt x="388" y="479"/>
                  </a:lnTo>
                  <a:lnTo>
                    <a:pt x="389" y="478"/>
                  </a:lnTo>
                  <a:lnTo>
                    <a:pt x="390" y="478"/>
                  </a:lnTo>
                  <a:lnTo>
                    <a:pt x="392" y="478"/>
                  </a:lnTo>
                  <a:lnTo>
                    <a:pt x="392" y="477"/>
                  </a:lnTo>
                  <a:lnTo>
                    <a:pt x="393" y="475"/>
                  </a:lnTo>
                  <a:lnTo>
                    <a:pt x="393" y="472"/>
                  </a:lnTo>
                  <a:lnTo>
                    <a:pt x="395" y="466"/>
                  </a:lnTo>
                  <a:lnTo>
                    <a:pt x="396" y="464"/>
                  </a:lnTo>
                  <a:lnTo>
                    <a:pt x="397" y="466"/>
                  </a:lnTo>
                  <a:lnTo>
                    <a:pt x="399" y="466"/>
                  </a:lnTo>
                  <a:lnTo>
                    <a:pt x="399" y="464"/>
                  </a:lnTo>
                  <a:lnTo>
                    <a:pt x="399" y="460"/>
                  </a:lnTo>
                  <a:lnTo>
                    <a:pt x="399" y="460"/>
                  </a:lnTo>
                  <a:lnTo>
                    <a:pt x="399" y="459"/>
                  </a:lnTo>
                  <a:lnTo>
                    <a:pt x="404" y="459"/>
                  </a:lnTo>
                  <a:lnTo>
                    <a:pt x="404" y="457"/>
                  </a:lnTo>
                  <a:lnTo>
                    <a:pt x="406" y="456"/>
                  </a:lnTo>
                  <a:lnTo>
                    <a:pt x="406" y="454"/>
                  </a:lnTo>
                  <a:lnTo>
                    <a:pt x="407" y="454"/>
                  </a:lnTo>
                  <a:lnTo>
                    <a:pt x="408" y="453"/>
                  </a:lnTo>
                  <a:lnTo>
                    <a:pt x="408" y="453"/>
                  </a:lnTo>
                  <a:lnTo>
                    <a:pt x="410" y="453"/>
                  </a:lnTo>
                  <a:lnTo>
                    <a:pt x="410" y="450"/>
                  </a:lnTo>
                  <a:lnTo>
                    <a:pt x="411" y="449"/>
                  </a:lnTo>
                  <a:lnTo>
                    <a:pt x="411" y="449"/>
                  </a:lnTo>
                  <a:lnTo>
                    <a:pt x="414" y="449"/>
                  </a:lnTo>
                  <a:lnTo>
                    <a:pt x="415" y="449"/>
                  </a:lnTo>
                  <a:lnTo>
                    <a:pt x="418" y="445"/>
                  </a:lnTo>
                  <a:lnTo>
                    <a:pt x="419" y="442"/>
                  </a:lnTo>
                  <a:lnTo>
                    <a:pt x="419" y="437"/>
                  </a:lnTo>
                  <a:lnTo>
                    <a:pt x="419" y="431"/>
                  </a:lnTo>
                  <a:lnTo>
                    <a:pt x="418" y="427"/>
                  </a:lnTo>
                  <a:lnTo>
                    <a:pt x="417" y="425"/>
                  </a:lnTo>
                  <a:lnTo>
                    <a:pt x="419" y="423"/>
                  </a:lnTo>
                  <a:lnTo>
                    <a:pt x="419" y="423"/>
                  </a:lnTo>
                  <a:lnTo>
                    <a:pt x="418" y="420"/>
                  </a:lnTo>
                  <a:lnTo>
                    <a:pt x="415" y="416"/>
                  </a:lnTo>
                  <a:lnTo>
                    <a:pt x="415" y="414"/>
                  </a:lnTo>
                  <a:lnTo>
                    <a:pt x="415" y="412"/>
                  </a:lnTo>
                  <a:lnTo>
                    <a:pt x="421" y="413"/>
                  </a:lnTo>
                  <a:lnTo>
                    <a:pt x="422" y="410"/>
                  </a:lnTo>
                  <a:lnTo>
                    <a:pt x="424" y="409"/>
                  </a:lnTo>
                  <a:lnTo>
                    <a:pt x="428" y="403"/>
                  </a:lnTo>
                  <a:lnTo>
                    <a:pt x="429" y="403"/>
                  </a:lnTo>
                  <a:lnTo>
                    <a:pt x="428" y="401"/>
                  </a:lnTo>
                  <a:lnTo>
                    <a:pt x="428" y="401"/>
                  </a:lnTo>
                  <a:lnTo>
                    <a:pt x="426" y="399"/>
                  </a:lnTo>
                  <a:lnTo>
                    <a:pt x="428" y="399"/>
                  </a:lnTo>
                  <a:lnTo>
                    <a:pt x="429" y="399"/>
                  </a:lnTo>
                  <a:lnTo>
                    <a:pt x="429" y="399"/>
                  </a:lnTo>
                  <a:lnTo>
                    <a:pt x="430" y="399"/>
                  </a:lnTo>
                  <a:lnTo>
                    <a:pt x="430" y="399"/>
                  </a:lnTo>
                  <a:lnTo>
                    <a:pt x="432" y="398"/>
                  </a:lnTo>
                  <a:lnTo>
                    <a:pt x="432" y="396"/>
                  </a:lnTo>
                  <a:lnTo>
                    <a:pt x="432" y="395"/>
                  </a:lnTo>
                  <a:lnTo>
                    <a:pt x="432" y="395"/>
                  </a:lnTo>
                  <a:lnTo>
                    <a:pt x="433" y="395"/>
                  </a:lnTo>
                  <a:lnTo>
                    <a:pt x="435" y="398"/>
                  </a:lnTo>
                  <a:lnTo>
                    <a:pt x="436" y="396"/>
                  </a:lnTo>
                  <a:lnTo>
                    <a:pt x="436" y="395"/>
                  </a:lnTo>
                  <a:lnTo>
                    <a:pt x="436" y="395"/>
                  </a:lnTo>
                  <a:lnTo>
                    <a:pt x="437" y="394"/>
                  </a:lnTo>
                  <a:lnTo>
                    <a:pt x="439" y="392"/>
                  </a:lnTo>
                  <a:lnTo>
                    <a:pt x="439" y="392"/>
                  </a:lnTo>
                  <a:lnTo>
                    <a:pt x="437" y="391"/>
                  </a:lnTo>
                  <a:lnTo>
                    <a:pt x="440" y="389"/>
                  </a:lnTo>
                  <a:lnTo>
                    <a:pt x="440" y="387"/>
                  </a:lnTo>
                  <a:lnTo>
                    <a:pt x="442" y="384"/>
                  </a:lnTo>
                  <a:lnTo>
                    <a:pt x="442" y="381"/>
                  </a:lnTo>
                  <a:lnTo>
                    <a:pt x="442" y="381"/>
                  </a:lnTo>
                  <a:lnTo>
                    <a:pt x="442" y="380"/>
                  </a:lnTo>
                  <a:lnTo>
                    <a:pt x="440" y="378"/>
                  </a:lnTo>
                  <a:lnTo>
                    <a:pt x="440" y="376"/>
                  </a:lnTo>
                  <a:lnTo>
                    <a:pt x="440" y="376"/>
                  </a:lnTo>
                  <a:lnTo>
                    <a:pt x="440" y="373"/>
                  </a:lnTo>
                  <a:lnTo>
                    <a:pt x="439" y="372"/>
                  </a:lnTo>
                  <a:lnTo>
                    <a:pt x="436" y="369"/>
                  </a:lnTo>
                  <a:lnTo>
                    <a:pt x="435" y="367"/>
                  </a:lnTo>
                  <a:lnTo>
                    <a:pt x="435" y="365"/>
                  </a:lnTo>
                  <a:lnTo>
                    <a:pt x="435" y="365"/>
                  </a:lnTo>
                  <a:lnTo>
                    <a:pt x="433" y="363"/>
                  </a:lnTo>
                  <a:lnTo>
                    <a:pt x="433" y="363"/>
                  </a:lnTo>
                  <a:lnTo>
                    <a:pt x="430" y="363"/>
                  </a:lnTo>
                  <a:lnTo>
                    <a:pt x="430" y="360"/>
                  </a:lnTo>
                  <a:lnTo>
                    <a:pt x="429" y="359"/>
                  </a:lnTo>
                  <a:lnTo>
                    <a:pt x="426" y="359"/>
                  </a:lnTo>
                  <a:lnTo>
                    <a:pt x="425" y="359"/>
                  </a:lnTo>
                  <a:lnTo>
                    <a:pt x="424" y="355"/>
                  </a:lnTo>
                  <a:lnTo>
                    <a:pt x="424" y="352"/>
                  </a:lnTo>
                  <a:lnTo>
                    <a:pt x="422" y="349"/>
                  </a:lnTo>
                  <a:lnTo>
                    <a:pt x="421" y="348"/>
                  </a:lnTo>
                  <a:lnTo>
                    <a:pt x="418" y="349"/>
                  </a:lnTo>
                  <a:lnTo>
                    <a:pt x="418" y="348"/>
                  </a:lnTo>
                  <a:lnTo>
                    <a:pt x="411" y="342"/>
                  </a:lnTo>
                  <a:lnTo>
                    <a:pt x="410" y="341"/>
                  </a:lnTo>
                  <a:lnTo>
                    <a:pt x="410" y="340"/>
                  </a:lnTo>
                  <a:lnTo>
                    <a:pt x="408" y="337"/>
                  </a:lnTo>
                  <a:lnTo>
                    <a:pt x="408" y="336"/>
                  </a:lnTo>
                  <a:lnTo>
                    <a:pt x="407" y="331"/>
                  </a:lnTo>
                  <a:lnTo>
                    <a:pt x="404" y="330"/>
                  </a:lnTo>
                  <a:lnTo>
                    <a:pt x="399" y="323"/>
                  </a:lnTo>
                  <a:lnTo>
                    <a:pt x="397" y="322"/>
                  </a:lnTo>
                  <a:lnTo>
                    <a:pt x="397" y="320"/>
                  </a:lnTo>
                  <a:lnTo>
                    <a:pt x="397" y="320"/>
                  </a:lnTo>
                  <a:lnTo>
                    <a:pt x="396" y="316"/>
                  </a:lnTo>
                  <a:lnTo>
                    <a:pt x="396" y="315"/>
                  </a:lnTo>
                  <a:lnTo>
                    <a:pt x="395" y="313"/>
                  </a:lnTo>
                  <a:lnTo>
                    <a:pt x="393" y="309"/>
                  </a:lnTo>
                  <a:lnTo>
                    <a:pt x="390" y="307"/>
                  </a:lnTo>
                  <a:lnTo>
                    <a:pt x="382" y="298"/>
                  </a:lnTo>
                  <a:lnTo>
                    <a:pt x="377" y="295"/>
                  </a:lnTo>
                  <a:lnTo>
                    <a:pt x="357" y="290"/>
                  </a:lnTo>
                  <a:lnTo>
                    <a:pt x="356" y="290"/>
                  </a:lnTo>
                  <a:lnTo>
                    <a:pt x="354" y="290"/>
                  </a:lnTo>
                  <a:lnTo>
                    <a:pt x="354" y="291"/>
                  </a:lnTo>
                  <a:lnTo>
                    <a:pt x="353" y="293"/>
                  </a:lnTo>
                  <a:lnTo>
                    <a:pt x="353" y="293"/>
                  </a:lnTo>
                  <a:lnTo>
                    <a:pt x="352" y="295"/>
                  </a:lnTo>
                  <a:lnTo>
                    <a:pt x="352" y="295"/>
                  </a:lnTo>
                  <a:lnTo>
                    <a:pt x="352" y="300"/>
                  </a:lnTo>
                  <a:lnTo>
                    <a:pt x="352" y="302"/>
                  </a:lnTo>
                  <a:lnTo>
                    <a:pt x="352" y="304"/>
                  </a:lnTo>
                  <a:lnTo>
                    <a:pt x="350" y="305"/>
                  </a:lnTo>
                  <a:lnTo>
                    <a:pt x="349" y="305"/>
                  </a:lnTo>
                  <a:lnTo>
                    <a:pt x="349" y="307"/>
                  </a:lnTo>
                  <a:lnTo>
                    <a:pt x="345" y="307"/>
                  </a:lnTo>
                  <a:lnTo>
                    <a:pt x="343" y="308"/>
                  </a:lnTo>
                  <a:lnTo>
                    <a:pt x="342" y="309"/>
                  </a:lnTo>
                  <a:lnTo>
                    <a:pt x="342" y="309"/>
                  </a:lnTo>
                  <a:lnTo>
                    <a:pt x="342" y="312"/>
                  </a:lnTo>
                  <a:lnTo>
                    <a:pt x="341" y="313"/>
                  </a:lnTo>
                  <a:lnTo>
                    <a:pt x="341" y="315"/>
                  </a:lnTo>
                  <a:lnTo>
                    <a:pt x="341" y="315"/>
                  </a:lnTo>
                  <a:lnTo>
                    <a:pt x="341" y="316"/>
                  </a:lnTo>
                  <a:lnTo>
                    <a:pt x="335" y="319"/>
                  </a:lnTo>
                  <a:lnTo>
                    <a:pt x="335" y="319"/>
                  </a:lnTo>
                  <a:lnTo>
                    <a:pt x="334" y="320"/>
                  </a:lnTo>
                  <a:lnTo>
                    <a:pt x="332" y="322"/>
                  </a:lnTo>
                  <a:lnTo>
                    <a:pt x="332" y="324"/>
                  </a:lnTo>
                  <a:lnTo>
                    <a:pt x="331" y="326"/>
                  </a:lnTo>
                  <a:lnTo>
                    <a:pt x="330" y="326"/>
                  </a:lnTo>
                  <a:lnTo>
                    <a:pt x="325" y="326"/>
                  </a:lnTo>
                  <a:lnTo>
                    <a:pt x="316" y="331"/>
                  </a:lnTo>
                  <a:lnTo>
                    <a:pt x="302" y="327"/>
                  </a:lnTo>
                  <a:lnTo>
                    <a:pt x="299" y="327"/>
                  </a:lnTo>
                  <a:lnTo>
                    <a:pt x="298" y="327"/>
                  </a:lnTo>
                  <a:lnTo>
                    <a:pt x="296" y="329"/>
                  </a:lnTo>
                  <a:lnTo>
                    <a:pt x="296" y="330"/>
                  </a:lnTo>
                  <a:lnTo>
                    <a:pt x="296" y="331"/>
                  </a:lnTo>
                  <a:lnTo>
                    <a:pt x="296" y="334"/>
                  </a:lnTo>
                  <a:lnTo>
                    <a:pt x="295" y="336"/>
                  </a:lnTo>
                  <a:lnTo>
                    <a:pt x="295" y="337"/>
                  </a:lnTo>
                  <a:lnTo>
                    <a:pt x="292" y="337"/>
                  </a:lnTo>
                  <a:lnTo>
                    <a:pt x="289" y="338"/>
                  </a:lnTo>
                  <a:lnTo>
                    <a:pt x="288" y="340"/>
                  </a:lnTo>
                  <a:lnTo>
                    <a:pt x="284" y="340"/>
                  </a:lnTo>
                  <a:lnTo>
                    <a:pt x="282" y="338"/>
                  </a:lnTo>
                  <a:lnTo>
                    <a:pt x="280" y="337"/>
                  </a:lnTo>
                  <a:lnTo>
                    <a:pt x="277" y="334"/>
                  </a:lnTo>
                  <a:lnTo>
                    <a:pt x="273" y="333"/>
                  </a:lnTo>
                  <a:lnTo>
                    <a:pt x="271" y="331"/>
                  </a:lnTo>
                  <a:lnTo>
                    <a:pt x="271" y="331"/>
                  </a:lnTo>
                  <a:lnTo>
                    <a:pt x="256" y="336"/>
                  </a:lnTo>
                  <a:lnTo>
                    <a:pt x="244" y="334"/>
                  </a:lnTo>
                  <a:lnTo>
                    <a:pt x="242" y="334"/>
                  </a:lnTo>
                  <a:lnTo>
                    <a:pt x="241" y="334"/>
                  </a:lnTo>
                  <a:lnTo>
                    <a:pt x="241" y="336"/>
                  </a:lnTo>
                  <a:lnTo>
                    <a:pt x="240" y="336"/>
                  </a:lnTo>
                  <a:lnTo>
                    <a:pt x="238" y="337"/>
                  </a:lnTo>
                  <a:lnTo>
                    <a:pt x="238" y="338"/>
                  </a:lnTo>
                  <a:lnTo>
                    <a:pt x="238" y="340"/>
                  </a:lnTo>
                  <a:lnTo>
                    <a:pt x="238" y="342"/>
                  </a:lnTo>
                  <a:lnTo>
                    <a:pt x="238" y="345"/>
                  </a:lnTo>
                  <a:lnTo>
                    <a:pt x="237" y="345"/>
                  </a:lnTo>
                  <a:lnTo>
                    <a:pt x="237" y="347"/>
                  </a:lnTo>
                  <a:lnTo>
                    <a:pt x="235" y="347"/>
                  </a:lnTo>
                  <a:lnTo>
                    <a:pt x="234" y="348"/>
                  </a:lnTo>
                  <a:lnTo>
                    <a:pt x="226" y="351"/>
                  </a:lnTo>
                  <a:lnTo>
                    <a:pt x="222" y="351"/>
                  </a:lnTo>
                  <a:lnTo>
                    <a:pt x="219" y="351"/>
                  </a:lnTo>
                  <a:lnTo>
                    <a:pt x="217" y="349"/>
                  </a:lnTo>
                  <a:lnTo>
                    <a:pt x="216" y="349"/>
                  </a:lnTo>
                  <a:lnTo>
                    <a:pt x="216" y="348"/>
                  </a:lnTo>
                  <a:lnTo>
                    <a:pt x="212" y="342"/>
                  </a:lnTo>
                  <a:lnTo>
                    <a:pt x="211" y="342"/>
                  </a:lnTo>
                  <a:lnTo>
                    <a:pt x="211" y="341"/>
                  </a:lnTo>
                  <a:lnTo>
                    <a:pt x="208" y="340"/>
                  </a:lnTo>
                  <a:lnTo>
                    <a:pt x="206" y="340"/>
                  </a:lnTo>
                  <a:lnTo>
                    <a:pt x="205" y="340"/>
                  </a:lnTo>
                  <a:lnTo>
                    <a:pt x="200" y="341"/>
                  </a:lnTo>
                  <a:lnTo>
                    <a:pt x="191" y="341"/>
                  </a:lnTo>
                  <a:lnTo>
                    <a:pt x="190" y="340"/>
                  </a:lnTo>
                  <a:lnTo>
                    <a:pt x="188" y="340"/>
                  </a:lnTo>
                  <a:lnTo>
                    <a:pt x="187" y="340"/>
                  </a:lnTo>
                  <a:lnTo>
                    <a:pt x="186" y="338"/>
                  </a:lnTo>
                  <a:lnTo>
                    <a:pt x="184" y="337"/>
                  </a:lnTo>
                  <a:lnTo>
                    <a:pt x="183" y="334"/>
                  </a:lnTo>
                  <a:lnTo>
                    <a:pt x="183" y="334"/>
                  </a:lnTo>
                  <a:lnTo>
                    <a:pt x="182" y="334"/>
                  </a:lnTo>
                  <a:lnTo>
                    <a:pt x="182" y="333"/>
                  </a:lnTo>
                  <a:lnTo>
                    <a:pt x="180" y="333"/>
                  </a:lnTo>
                  <a:lnTo>
                    <a:pt x="180" y="334"/>
                  </a:lnTo>
                  <a:lnTo>
                    <a:pt x="179" y="334"/>
                  </a:lnTo>
                  <a:lnTo>
                    <a:pt x="177" y="334"/>
                  </a:lnTo>
                  <a:lnTo>
                    <a:pt x="176" y="334"/>
                  </a:lnTo>
                  <a:lnTo>
                    <a:pt x="175" y="334"/>
                  </a:lnTo>
                  <a:lnTo>
                    <a:pt x="175" y="334"/>
                  </a:lnTo>
                  <a:lnTo>
                    <a:pt x="172" y="331"/>
                  </a:lnTo>
                  <a:lnTo>
                    <a:pt x="168" y="329"/>
                  </a:lnTo>
                  <a:lnTo>
                    <a:pt x="166" y="327"/>
                  </a:lnTo>
                  <a:lnTo>
                    <a:pt x="164" y="324"/>
                  </a:lnTo>
                  <a:lnTo>
                    <a:pt x="162" y="323"/>
                  </a:lnTo>
                  <a:lnTo>
                    <a:pt x="155" y="315"/>
                  </a:lnTo>
                  <a:lnTo>
                    <a:pt x="152" y="309"/>
                  </a:lnTo>
                  <a:lnTo>
                    <a:pt x="152" y="307"/>
                  </a:lnTo>
                  <a:lnTo>
                    <a:pt x="151" y="305"/>
                  </a:lnTo>
                  <a:lnTo>
                    <a:pt x="151" y="304"/>
                  </a:lnTo>
                  <a:lnTo>
                    <a:pt x="151" y="302"/>
                  </a:lnTo>
                  <a:lnTo>
                    <a:pt x="151" y="300"/>
                  </a:lnTo>
                  <a:lnTo>
                    <a:pt x="151" y="298"/>
                  </a:lnTo>
                  <a:lnTo>
                    <a:pt x="151" y="297"/>
                  </a:lnTo>
                  <a:lnTo>
                    <a:pt x="140" y="277"/>
                  </a:lnTo>
                  <a:lnTo>
                    <a:pt x="140" y="276"/>
                  </a:lnTo>
                  <a:lnTo>
                    <a:pt x="139" y="275"/>
                  </a:lnTo>
                  <a:lnTo>
                    <a:pt x="139" y="273"/>
                  </a:lnTo>
                  <a:lnTo>
                    <a:pt x="140" y="272"/>
                  </a:lnTo>
                  <a:lnTo>
                    <a:pt x="140" y="271"/>
                  </a:lnTo>
                  <a:lnTo>
                    <a:pt x="141" y="269"/>
                  </a:lnTo>
                  <a:lnTo>
                    <a:pt x="143" y="265"/>
                  </a:lnTo>
                  <a:lnTo>
                    <a:pt x="144" y="265"/>
                  </a:lnTo>
                  <a:lnTo>
                    <a:pt x="144" y="264"/>
                  </a:lnTo>
                  <a:lnTo>
                    <a:pt x="144" y="262"/>
                  </a:lnTo>
                  <a:lnTo>
                    <a:pt x="144" y="261"/>
                  </a:lnTo>
                  <a:lnTo>
                    <a:pt x="144" y="260"/>
                  </a:lnTo>
                  <a:lnTo>
                    <a:pt x="144" y="257"/>
                  </a:lnTo>
                  <a:lnTo>
                    <a:pt x="133" y="221"/>
                  </a:lnTo>
                  <a:lnTo>
                    <a:pt x="133" y="218"/>
                  </a:lnTo>
                  <a:lnTo>
                    <a:pt x="133" y="217"/>
                  </a:lnTo>
                  <a:lnTo>
                    <a:pt x="133" y="215"/>
                  </a:lnTo>
                  <a:lnTo>
                    <a:pt x="133" y="215"/>
                  </a:lnTo>
                  <a:lnTo>
                    <a:pt x="133" y="214"/>
                  </a:lnTo>
                  <a:lnTo>
                    <a:pt x="135" y="214"/>
                  </a:lnTo>
                  <a:lnTo>
                    <a:pt x="136" y="212"/>
                  </a:lnTo>
                  <a:lnTo>
                    <a:pt x="139" y="212"/>
                  </a:lnTo>
                  <a:lnTo>
                    <a:pt x="141" y="211"/>
                  </a:lnTo>
                  <a:lnTo>
                    <a:pt x="141" y="210"/>
                  </a:lnTo>
                  <a:lnTo>
                    <a:pt x="144" y="208"/>
                  </a:lnTo>
                  <a:lnTo>
                    <a:pt x="144" y="207"/>
                  </a:lnTo>
                  <a:lnTo>
                    <a:pt x="146" y="206"/>
                  </a:lnTo>
                  <a:lnTo>
                    <a:pt x="146" y="204"/>
                  </a:lnTo>
                  <a:lnTo>
                    <a:pt x="146" y="203"/>
                  </a:lnTo>
                  <a:lnTo>
                    <a:pt x="146" y="201"/>
                  </a:lnTo>
                  <a:lnTo>
                    <a:pt x="146" y="201"/>
                  </a:lnTo>
                  <a:lnTo>
                    <a:pt x="144" y="200"/>
                  </a:lnTo>
                  <a:lnTo>
                    <a:pt x="144" y="199"/>
                  </a:lnTo>
                  <a:lnTo>
                    <a:pt x="143" y="197"/>
                  </a:lnTo>
                  <a:lnTo>
                    <a:pt x="141" y="197"/>
                  </a:lnTo>
                  <a:lnTo>
                    <a:pt x="128" y="195"/>
                  </a:lnTo>
                  <a:lnTo>
                    <a:pt x="122" y="193"/>
                  </a:lnTo>
                  <a:lnTo>
                    <a:pt x="121" y="192"/>
                  </a:lnTo>
                  <a:lnTo>
                    <a:pt x="119" y="190"/>
                  </a:lnTo>
                  <a:lnTo>
                    <a:pt x="119" y="189"/>
                  </a:lnTo>
                  <a:lnTo>
                    <a:pt x="118" y="186"/>
                  </a:lnTo>
                  <a:lnTo>
                    <a:pt x="117" y="182"/>
                  </a:lnTo>
                  <a:lnTo>
                    <a:pt x="117" y="182"/>
                  </a:lnTo>
                  <a:lnTo>
                    <a:pt x="111" y="178"/>
                  </a:lnTo>
                  <a:lnTo>
                    <a:pt x="110" y="175"/>
                  </a:lnTo>
                  <a:lnTo>
                    <a:pt x="110" y="174"/>
                  </a:lnTo>
                  <a:lnTo>
                    <a:pt x="108" y="172"/>
                  </a:lnTo>
                  <a:lnTo>
                    <a:pt x="108" y="170"/>
                  </a:lnTo>
                  <a:lnTo>
                    <a:pt x="108" y="168"/>
                  </a:lnTo>
                  <a:lnTo>
                    <a:pt x="107" y="168"/>
                  </a:lnTo>
                  <a:lnTo>
                    <a:pt x="105" y="167"/>
                  </a:lnTo>
                  <a:lnTo>
                    <a:pt x="94" y="161"/>
                  </a:lnTo>
                  <a:lnTo>
                    <a:pt x="94" y="161"/>
                  </a:lnTo>
                  <a:lnTo>
                    <a:pt x="93" y="161"/>
                  </a:lnTo>
                  <a:lnTo>
                    <a:pt x="92" y="163"/>
                  </a:lnTo>
                  <a:lnTo>
                    <a:pt x="92" y="163"/>
                  </a:lnTo>
                  <a:lnTo>
                    <a:pt x="90" y="165"/>
                  </a:lnTo>
                  <a:lnTo>
                    <a:pt x="87" y="172"/>
                  </a:lnTo>
                  <a:lnTo>
                    <a:pt x="87" y="172"/>
                  </a:lnTo>
                  <a:lnTo>
                    <a:pt x="85" y="181"/>
                  </a:lnTo>
                  <a:lnTo>
                    <a:pt x="79" y="190"/>
                  </a:lnTo>
                  <a:lnTo>
                    <a:pt x="78" y="192"/>
                  </a:lnTo>
                  <a:lnTo>
                    <a:pt x="78" y="192"/>
                  </a:lnTo>
                  <a:lnTo>
                    <a:pt x="75" y="193"/>
                  </a:lnTo>
                  <a:lnTo>
                    <a:pt x="72" y="195"/>
                  </a:lnTo>
                  <a:lnTo>
                    <a:pt x="68" y="196"/>
                  </a:lnTo>
                  <a:lnTo>
                    <a:pt x="64" y="196"/>
                  </a:lnTo>
                  <a:lnTo>
                    <a:pt x="61" y="195"/>
                  </a:lnTo>
                  <a:lnTo>
                    <a:pt x="60" y="193"/>
                  </a:lnTo>
                  <a:lnTo>
                    <a:pt x="58" y="193"/>
                  </a:lnTo>
                  <a:lnTo>
                    <a:pt x="58" y="192"/>
                  </a:lnTo>
                  <a:lnTo>
                    <a:pt x="56" y="188"/>
                  </a:lnTo>
                  <a:lnTo>
                    <a:pt x="53" y="182"/>
                  </a:lnTo>
                  <a:lnTo>
                    <a:pt x="52" y="181"/>
                  </a:lnTo>
                  <a:lnTo>
                    <a:pt x="50" y="179"/>
                  </a:lnTo>
                  <a:lnTo>
                    <a:pt x="49" y="178"/>
                  </a:lnTo>
                  <a:lnTo>
                    <a:pt x="47" y="177"/>
                  </a:lnTo>
                  <a:lnTo>
                    <a:pt x="38" y="172"/>
                  </a:lnTo>
                  <a:lnTo>
                    <a:pt x="29" y="168"/>
                  </a:lnTo>
                  <a:lnTo>
                    <a:pt x="28" y="167"/>
                  </a:lnTo>
                  <a:lnTo>
                    <a:pt x="24" y="163"/>
                  </a:lnTo>
                  <a:lnTo>
                    <a:pt x="22" y="163"/>
                  </a:lnTo>
                  <a:lnTo>
                    <a:pt x="21" y="160"/>
                  </a:lnTo>
                  <a:lnTo>
                    <a:pt x="14" y="156"/>
                  </a:lnTo>
                  <a:lnTo>
                    <a:pt x="3" y="150"/>
                  </a:lnTo>
                  <a:lnTo>
                    <a:pt x="2" y="149"/>
                  </a:lnTo>
                  <a:lnTo>
                    <a:pt x="0" y="149"/>
                  </a:lnTo>
                  <a:lnTo>
                    <a:pt x="0" y="149"/>
                  </a:lnTo>
                  <a:lnTo>
                    <a:pt x="0" y="147"/>
                  </a:lnTo>
                  <a:lnTo>
                    <a:pt x="0" y="146"/>
                  </a:lnTo>
                  <a:lnTo>
                    <a:pt x="0" y="146"/>
                  </a:lnTo>
                  <a:lnTo>
                    <a:pt x="31" y="120"/>
                  </a:lnTo>
                  <a:lnTo>
                    <a:pt x="47" y="99"/>
                  </a:lnTo>
                  <a:lnTo>
                    <a:pt x="49" y="98"/>
                  </a:lnTo>
                  <a:lnTo>
                    <a:pt x="50" y="95"/>
                  </a:lnTo>
                  <a:lnTo>
                    <a:pt x="52" y="92"/>
                  </a:lnTo>
                  <a:lnTo>
                    <a:pt x="52" y="91"/>
                  </a:lnTo>
                  <a:lnTo>
                    <a:pt x="53" y="91"/>
                  </a:lnTo>
                  <a:lnTo>
                    <a:pt x="56" y="88"/>
                  </a:lnTo>
                  <a:lnTo>
                    <a:pt x="56" y="87"/>
                  </a:lnTo>
                  <a:lnTo>
                    <a:pt x="57" y="85"/>
                  </a:lnTo>
                  <a:lnTo>
                    <a:pt x="57" y="84"/>
                  </a:lnTo>
                  <a:lnTo>
                    <a:pt x="58" y="83"/>
                  </a:lnTo>
                  <a:lnTo>
                    <a:pt x="57" y="81"/>
                  </a:lnTo>
                  <a:lnTo>
                    <a:pt x="57" y="80"/>
                  </a:lnTo>
                  <a:lnTo>
                    <a:pt x="56" y="78"/>
                  </a:lnTo>
                  <a:lnTo>
                    <a:pt x="56" y="76"/>
                  </a:lnTo>
                  <a:lnTo>
                    <a:pt x="56" y="74"/>
                  </a:lnTo>
                  <a:lnTo>
                    <a:pt x="54" y="73"/>
                  </a:lnTo>
                  <a:lnTo>
                    <a:pt x="54" y="71"/>
                  </a:lnTo>
                  <a:lnTo>
                    <a:pt x="54" y="70"/>
                  </a:lnTo>
                  <a:lnTo>
                    <a:pt x="53" y="69"/>
                  </a:lnTo>
                  <a:lnTo>
                    <a:pt x="53" y="69"/>
                  </a:lnTo>
                  <a:lnTo>
                    <a:pt x="47" y="66"/>
                  </a:lnTo>
                  <a:lnTo>
                    <a:pt x="47" y="66"/>
                  </a:lnTo>
                  <a:lnTo>
                    <a:pt x="46" y="65"/>
                  </a:lnTo>
                  <a:lnTo>
                    <a:pt x="46" y="62"/>
                  </a:lnTo>
                  <a:lnTo>
                    <a:pt x="45" y="55"/>
                  </a:lnTo>
                  <a:lnTo>
                    <a:pt x="45" y="55"/>
                  </a:lnTo>
                  <a:lnTo>
                    <a:pt x="43" y="52"/>
                  </a:lnTo>
                  <a:lnTo>
                    <a:pt x="42" y="51"/>
                  </a:lnTo>
                  <a:lnTo>
                    <a:pt x="40" y="49"/>
                  </a:lnTo>
                  <a:lnTo>
                    <a:pt x="38" y="48"/>
                  </a:lnTo>
                  <a:lnTo>
                    <a:pt x="31" y="45"/>
                  </a:lnTo>
                  <a:lnTo>
                    <a:pt x="27" y="42"/>
                  </a:lnTo>
                  <a:lnTo>
                    <a:pt x="25" y="41"/>
                  </a:lnTo>
                  <a:lnTo>
                    <a:pt x="24" y="40"/>
                  </a:lnTo>
                  <a:lnTo>
                    <a:pt x="22" y="38"/>
                  </a:lnTo>
                  <a:lnTo>
                    <a:pt x="27" y="37"/>
                  </a:lnTo>
                  <a:lnTo>
                    <a:pt x="32" y="35"/>
                  </a:lnTo>
                  <a:lnTo>
                    <a:pt x="43" y="27"/>
                  </a:lnTo>
                  <a:lnTo>
                    <a:pt x="65" y="20"/>
                  </a:lnTo>
                  <a:lnTo>
                    <a:pt x="83" y="20"/>
                  </a:lnTo>
                  <a:lnTo>
                    <a:pt x="86" y="19"/>
                  </a:lnTo>
                  <a:lnTo>
                    <a:pt x="89" y="16"/>
                  </a:lnTo>
                  <a:lnTo>
                    <a:pt x="92" y="15"/>
                  </a:lnTo>
                  <a:lnTo>
                    <a:pt x="96" y="13"/>
                  </a:lnTo>
                  <a:lnTo>
                    <a:pt x="103" y="11"/>
                  </a:lnTo>
                  <a:lnTo>
                    <a:pt x="104" y="11"/>
                  </a:lnTo>
                  <a:lnTo>
                    <a:pt x="105" y="11"/>
                  </a:lnTo>
                  <a:lnTo>
                    <a:pt x="108" y="13"/>
                  </a:lnTo>
                  <a:lnTo>
                    <a:pt x="110" y="16"/>
                  </a:lnTo>
                  <a:lnTo>
                    <a:pt x="112" y="18"/>
                  </a:lnTo>
                  <a:lnTo>
                    <a:pt x="114" y="18"/>
                  </a:lnTo>
                  <a:lnTo>
                    <a:pt x="118" y="16"/>
                  </a:lnTo>
                  <a:lnTo>
                    <a:pt x="152" y="13"/>
                  </a:lnTo>
                  <a:lnTo>
                    <a:pt x="166" y="9"/>
                  </a:lnTo>
                  <a:lnTo>
                    <a:pt x="180" y="8"/>
                  </a:lnTo>
                  <a:lnTo>
                    <a:pt x="180" y="8"/>
                  </a:lnTo>
                  <a:lnTo>
                    <a:pt x="183" y="5"/>
                  </a:lnTo>
                  <a:lnTo>
                    <a:pt x="184" y="5"/>
                  </a:lnTo>
                  <a:lnTo>
                    <a:pt x="187" y="1"/>
                  </a:lnTo>
                  <a:lnTo>
                    <a:pt x="188" y="0"/>
                  </a:lnTo>
                  <a:lnTo>
                    <a:pt x="191" y="0"/>
                  </a:lnTo>
                  <a:lnTo>
                    <a:pt x="194" y="0"/>
                  </a:lnTo>
                  <a:lnTo>
                    <a:pt x="197" y="1"/>
                  </a:lnTo>
                  <a:lnTo>
                    <a:pt x="200" y="4"/>
                  </a:lnTo>
                  <a:lnTo>
                    <a:pt x="200" y="4"/>
                  </a:lnTo>
                  <a:lnTo>
                    <a:pt x="204" y="5"/>
                  </a:lnTo>
                  <a:lnTo>
                    <a:pt x="205" y="5"/>
                  </a:lnTo>
                  <a:lnTo>
                    <a:pt x="208" y="8"/>
                  </a:lnTo>
                  <a:lnTo>
                    <a:pt x="209" y="8"/>
                  </a:lnTo>
                  <a:lnTo>
                    <a:pt x="211" y="6"/>
                  </a:lnTo>
                  <a:lnTo>
                    <a:pt x="211" y="4"/>
                  </a:lnTo>
                  <a:lnTo>
                    <a:pt x="211" y="1"/>
                  </a:lnTo>
                  <a:lnTo>
                    <a:pt x="212" y="1"/>
                  </a:lnTo>
                  <a:lnTo>
                    <a:pt x="215" y="2"/>
                  </a:lnTo>
                  <a:lnTo>
                    <a:pt x="216" y="4"/>
                  </a:lnTo>
                  <a:lnTo>
                    <a:pt x="215" y="5"/>
                  </a:lnTo>
                  <a:lnTo>
                    <a:pt x="213" y="5"/>
                  </a:lnTo>
                  <a:lnTo>
                    <a:pt x="213" y="8"/>
                  </a:lnTo>
                  <a:lnTo>
                    <a:pt x="215" y="8"/>
                  </a:lnTo>
                  <a:lnTo>
                    <a:pt x="216" y="6"/>
                  </a:lnTo>
                  <a:lnTo>
                    <a:pt x="219" y="1"/>
                  </a:lnTo>
                  <a:lnTo>
                    <a:pt x="222" y="1"/>
                  </a:lnTo>
                  <a:lnTo>
                    <a:pt x="224" y="2"/>
                  </a:lnTo>
                  <a:lnTo>
                    <a:pt x="227" y="8"/>
                  </a:lnTo>
                  <a:lnTo>
                    <a:pt x="230" y="8"/>
                  </a:lnTo>
                  <a:lnTo>
                    <a:pt x="233" y="9"/>
                  </a:lnTo>
                  <a:lnTo>
                    <a:pt x="242" y="11"/>
                  </a:lnTo>
                  <a:lnTo>
                    <a:pt x="245" y="12"/>
                  </a:lnTo>
                  <a:lnTo>
                    <a:pt x="253" y="16"/>
                  </a:lnTo>
                  <a:lnTo>
                    <a:pt x="255" y="19"/>
                  </a:lnTo>
                  <a:lnTo>
                    <a:pt x="258" y="23"/>
                  </a:lnTo>
                  <a:lnTo>
                    <a:pt x="258" y="24"/>
                  </a:lnTo>
                  <a:lnTo>
                    <a:pt x="259" y="26"/>
                  </a:lnTo>
                  <a:lnTo>
                    <a:pt x="262" y="26"/>
                  </a:lnTo>
                  <a:lnTo>
                    <a:pt x="263" y="27"/>
                  </a:lnTo>
                  <a:lnTo>
                    <a:pt x="266" y="31"/>
                  </a:lnTo>
                  <a:lnTo>
                    <a:pt x="267" y="33"/>
                  </a:lnTo>
                  <a:lnTo>
                    <a:pt x="269" y="31"/>
                  </a:lnTo>
                  <a:lnTo>
                    <a:pt x="270" y="30"/>
                  </a:lnTo>
                  <a:lnTo>
                    <a:pt x="273" y="29"/>
                  </a:lnTo>
                  <a:lnTo>
                    <a:pt x="276" y="27"/>
                  </a:lnTo>
                  <a:lnTo>
                    <a:pt x="277" y="29"/>
                  </a:lnTo>
                  <a:lnTo>
                    <a:pt x="280" y="29"/>
                  </a:lnTo>
                  <a:lnTo>
                    <a:pt x="281" y="30"/>
                  </a:lnTo>
                  <a:lnTo>
                    <a:pt x="282" y="33"/>
                  </a:lnTo>
                  <a:lnTo>
                    <a:pt x="284" y="35"/>
                  </a:lnTo>
                  <a:lnTo>
                    <a:pt x="285" y="38"/>
                  </a:lnTo>
                  <a:lnTo>
                    <a:pt x="285" y="40"/>
                  </a:lnTo>
                  <a:lnTo>
                    <a:pt x="287" y="44"/>
                  </a:lnTo>
                  <a:lnTo>
                    <a:pt x="288" y="47"/>
                  </a:lnTo>
                  <a:lnTo>
                    <a:pt x="291" y="49"/>
                  </a:lnTo>
                  <a:lnTo>
                    <a:pt x="294" y="49"/>
                  </a:lnTo>
                  <a:lnTo>
                    <a:pt x="298" y="51"/>
                  </a:lnTo>
                  <a:lnTo>
                    <a:pt x="302" y="53"/>
                  </a:lnTo>
                  <a:lnTo>
                    <a:pt x="305" y="53"/>
                  </a:lnTo>
                  <a:lnTo>
                    <a:pt x="314" y="53"/>
                  </a:lnTo>
                  <a:lnTo>
                    <a:pt x="316" y="55"/>
                  </a:lnTo>
                  <a:lnTo>
                    <a:pt x="317" y="55"/>
                  </a:lnTo>
                  <a:lnTo>
                    <a:pt x="318" y="56"/>
                  </a:lnTo>
                  <a:lnTo>
                    <a:pt x="318" y="58"/>
                  </a:lnTo>
                  <a:lnTo>
                    <a:pt x="318" y="59"/>
                  </a:lnTo>
                  <a:lnTo>
                    <a:pt x="318" y="60"/>
                  </a:lnTo>
                  <a:lnTo>
                    <a:pt x="318" y="60"/>
                  </a:lnTo>
                  <a:lnTo>
                    <a:pt x="321" y="63"/>
                  </a:lnTo>
                  <a:lnTo>
                    <a:pt x="324" y="63"/>
                  </a:lnTo>
                  <a:lnTo>
                    <a:pt x="328" y="62"/>
                  </a:lnTo>
                  <a:lnTo>
                    <a:pt x="331" y="63"/>
                  </a:lnTo>
                  <a:lnTo>
                    <a:pt x="332" y="69"/>
                  </a:lnTo>
                  <a:lnTo>
                    <a:pt x="335" y="69"/>
                  </a:lnTo>
                  <a:lnTo>
                    <a:pt x="338" y="69"/>
                  </a:lnTo>
                  <a:lnTo>
                    <a:pt x="336" y="66"/>
                  </a:lnTo>
                  <a:lnTo>
                    <a:pt x="335" y="63"/>
                  </a:lnTo>
                  <a:lnTo>
                    <a:pt x="335" y="60"/>
                  </a:lnTo>
                  <a:lnTo>
                    <a:pt x="338" y="58"/>
                  </a:lnTo>
                  <a:lnTo>
                    <a:pt x="339" y="56"/>
                  </a:lnTo>
                  <a:lnTo>
                    <a:pt x="349" y="53"/>
                  </a:lnTo>
                  <a:lnTo>
                    <a:pt x="353" y="53"/>
                  </a:lnTo>
                  <a:lnTo>
                    <a:pt x="357" y="55"/>
                  </a:lnTo>
                  <a:lnTo>
                    <a:pt x="385" y="71"/>
                  </a:lnTo>
                  <a:lnTo>
                    <a:pt x="388" y="71"/>
                  </a:lnTo>
                  <a:lnTo>
                    <a:pt x="389" y="73"/>
                  </a:lnTo>
                  <a:lnTo>
                    <a:pt x="392" y="78"/>
                  </a:lnTo>
                  <a:lnTo>
                    <a:pt x="393" y="80"/>
                  </a:lnTo>
                  <a:lnTo>
                    <a:pt x="399" y="77"/>
                  </a:lnTo>
                  <a:lnTo>
                    <a:pt x="403" y="77"/>
                  </a:lnTo>
                  <a:lnTo>
                    <a:pt x="404" y="78"/>
                  </a:lnTo>
                  <a:lnTo>
                    <a:pt x="406" y="83"/>
                  </a:lnTo>
                  <a:lnTo>
                    <a:pt x="407" y="85"/>
                  </a:lnTo>
                  <a:lnTo>
                    <a:pt x="412" y="88"/>
                  </a:lnTo>
                  <a:lnTo>
                    <a:pt x="412" y="92"/>
                  </a:lnTo>
                  <a:lnTo>
                    <a:pt x="411" y="94"/>
                  </a:lnTo>
                  <a:lnTo>
                    <a:pt x="411" y="94"/>
                  </a:lnTo>
                  <a:lnTo>
                    <a:pt x="408" y="95"/>
                  </a:lnTo>
                  <a:lnTo>
                    <a:pt x="407" y="96"/>
                  </a:lnTo>
                  <a:lnTo>
                    <a:pt x="406" y="98"/>
                  </a:lnTo>
                  <a:lnTo>
                    <a:pt x="404" y="100"/>
                  </a:lnTo>
                  <a:lnTo>
                    <a:pt x="404" y="103"/>
                  </a:lnTo>
                  <a:lnTo>
                    <a:pt x="407" y="105"/>
                  </a:lnTo>
                  <a:lnTo>
                    <a:pt x="408" y="103"/>
                  </a:lnTo>
                  <a:lnTo>
                    <a:pt x="412" y="102"/>
                  </a:lnTo>
                  <a:lnTo>
                    <a:pt x="422" y="99"/>
                  </a:lnTo>
                  <a:lnTo>
                    <a:pt x="424" y="100"/>
                  </a:lnTo>
                  <a:lnTo>
                    <a:pt x="425" y="102"/>
                  </a:lnTo>
                  <a:lnTo>
                    <a:pt x="424" y="103"/>
                  </a:lnTo>
                  <a:lnTo>
                    <a:pt x="424" y="105"/>
                  </a:lnTo>
                  <a:lnTo>
                    <a:pt x="424" y="106"/>
                  </a:lnTo>
                  <a:lnTo>
                    <a:pt x="424" y="107"/>
                  </a:lnTo>
                  <a:lnTo>
                    <a:pt x="425" y="107"/>
                  </a:lnTo>
                  <a:lnTo>
                    <a:pt x="435" y="121"/>
                  </a:lnTo>
                  <a:lnTo>
                    <a:pt x="435" y="121"/>
                  </a:lnTo>
                  <a:lnTo>
                    <a:pt x="437" y="118"/>
                  </a:lnTo>
                  <a:lnTo>
                    <a:pt x="439" y="118"/>
                  </a:lnTo>
                  <a:lnTo>
                    <a:pt x="443" y="118"/>
                  </a:lnTo>
                  <a:lnTo>
                    <a:pt x="444" y="118"/>
                  </a:lnTo>
                  <a:lnTo>
                    <a:pt x="446" y="123"/>
                  </a:lnTo>
                  <a:lnTo>
                    <a:pt x="443" y="124"/>
                  </a:lnTo>
                  <a:lnTo>
                    <a:pt x="442" y="125"/>
                  </a:lnTo>
                  <a:lnTo>
                    <a:pt x="440" y="127"/>
                  </a:lnTo>
                  <a:lnTo>
                    <a:pt x="443" y="131"/>
                  </a:lnTo>
                  <a:lnTo>
                    <a:pt x="443" y="134"/>
                  </a:lnTo>
                  <a:lnTo>
                    <a:pt x="442" y="135"/>
                  </a:lnTo>
                  <a:lnTo>
                    <a:pt x="439" y="135"/>
                  </a:lnTo>
                  <a:lnTo>
                    <a:pt x="437" y="135"/>
                  </a:lnTo>
                  <a:lnTo>
                    <a:pt x="435" y="138"/>
                  </a:lnTo>
                  <a:lnTo>
                    <a:pt x="435" y="141"/>
                  </a:lnTo>
                  <a:lnTo>
                    <a:pt x="435" y="143"/>
                  </a:lnTo>
                  <a:lnTo>
                    <a:pt x="436" y="147"/>
                  </a:lnTo>
                  <a:lnTo>
                    <a:pt x="437" y="150"/>
                  </a:lnTo>
                  <a:lnTo>
                    <a:pt x="439" y="150"/>
                  </a:lnTo>
                  <a:lnTo>
                    <a:pt x="440" y="150"/>
                  </a:lnTo>
                  <a:lnTo>
                    <a:pt x="442" y="149"/>
                  </a:lnTo>
                  <a:lnTo>
                    <a:pt x="442" y="149"/>
                  </a:lnTo>
                  <a:lnTo>
                    <a:pt x="443" y="147"/>
                  </a:lnTo>
                  <a:lnTo>
                    <a:pt x="443" y="146"/>
                  </a:lnTo>
                  <a:lnTo>
                    <a:pt x="444" y="146"/>
                  </a:lnTo>
                  <a:lnTo>
                    <a:pt x="453" y="153"/>
                  </a:lnTo>
                  <a:lnTo>
                    <a:pt x="455" y="156"/>
                  </a:lnTo>
                  <a:lnTo>
                    <a:pt x="455" y="159"/>
                  </a:lnTo>
                  <a:lnTo>
                    <a:pt x="454" y="163"/>
                  </a:lnTo>
                  <a:lnTo>
                    <a:pt x="454" y="165"/>
                  </a:lnTo>
                  <a:lnTo>
                    <a:pt x="457" y="165"/>
                  </a:lnTo>
                  <a:lnTo>
                    <a:pt x="460" y="165"/>
                  </a:lnTo>
                  <a:lnTo>
                    <a:pt x="462" y="165"/>
                  </a:lnTo>
                  <a:lnTo>
                    <a:pt x="462" y="168"/>
                  </a:lnTo>
                  <a:lnTo>
                    <a:pt x="464" y="170"/>
                  </a:lnTo>
                  <a:lnTo>
                    <a:pt x="465" y="172"/>
                  </a:lnTo>
                  <a:lnTo>
                    <a:pt x="468" y="177"/>
                  </a:lnTo>
                  <a:lnTo>
                    <a:pt x="468" y="178"/>
                  </a:lnTo>
                  <a:lnTo>
                    <a:pt x="468" y="182"/>
                  </a:lnTo>
                  <a:lnTo>
                    <a:pt x="465" y="188"/>
                  </a:lnTo>
                  <a:lnTo>
                    <a:pt x="468" y="189"/>
                  </a:lnTo>
                  <a:lnTo>
                    <a:pt x="475" y="192"/>
                  </a:lnTo>
                  <a:lnTo>
                    <a:pt x="476" y="193"/>
                  </a:lnTo>
                  <a:lnTo>
                    <a:pt x="472" y="195"/>
                  </a:lnTo>
                  <a:lnTo>
                    <a:pt x="465" y="200"/>
                  </a:lnTo>
                  <a:lnTo>
                    <a:pt x="465" y="203"/>
                  </a:lnTo>
                  <a:lnTo>
                    <a:pt x="465" y="204"/>
                  </a:lnTo>
                  <a:lnTo>
                    <a:pt x="466" y="206"/>
                  </a:lnTo>
                  <a:lnTo>
                    <a:pt x="468" y="206"/>
                  </a:lnTo>
                  <a:lnTo>
                    <a:pt x="477" y="210"/>
                  </a:lnTo>
                  <a:lnTo>
                    <a:pt x="482" y="210"/>
                  </a:lnTo>
                  <a:lnTo>
                    <a:pt x="484" y="211"/>
                  </a:lnTo>
                  <a:lnTo>
                    <a:pt x="487" y="215"/>
                  </a:lnTo>
                  <a:lnTo>
                    <a:pt x="487" y="218"/>
                  </a:lnTo>
                  <a:lnTo>
                    <a:pt x="484" y="225"/>
                  </a:lnTo>
                  <a:lnTo>
                    <a:pt x="483" y="226"/>
                  </a:lnTo>
                  <a:lnTo>
                    <a:pt x="483" y="228"/>
                  </a:lnTo>
                  <a:lnTo>
                    <a:pt x="482" y="229"/>
                  </a:lnTo>
                  <a:lnTo>
                    <a:pt x="479" y="229"/>
                  </a:lnTo>
                  <a:lnTo>
                    <a:pt x="477" y="232"/>
                  </a:lnTo>
                  <a:lnTo>
                    <a:pt x="476" y="235"/>
                  </a:lnTo>
                  <a:lnTo>
                    <a:pt x="477" y="236"/>
                  </a:lnTo>
                  <a:lnTo>
                    <a:pt x="495" y="272"/>
                  </a:lnTo>
                  <a:lnTo>
                    <a:pt x="497" y="273"/>
                  </a:lnTo>
                  <a:lnTo>
                    <a:pt x="501" y="275"/>
                  </a:lnTo>
                  <a:lnTo>
                    <a:pt x="501" y="276"/>
                  </a:lnTo>
                  <a:lnTo>
                    <a:pt x="502" y="276"/>
                  </a:lnTo>
                  <a:lnTo>
                    <a:pt x="502" y="277"/>
                  </a:lnTo>
                  <a:lnTo>
                    <a:pt x="502" y="279"/>
                  </a:lnTo>
                  <a:lnTo>
                    <a:pt x="501" y="279"/>
                  </a:lnTo>
                  <a:lnTo>
                    <a:pt x="501" y="280"/>
                  </a:lnTo>
                  <a:lnTo>
                    <a:pt x="501" y="280"/>
                  </a:lnTo>
                  <a:lnTo>
                    <a:pt x="501" y="283"/>
                  </a:lnTo>
                  <a:lnTo>
                    <a:pt x="502" y="284"/>
                  </a:lnTo>
                  <a:lnTo>
                    <a:pt x="502" y="287"/>
                  </a:lnTo>
                  <a:lnTo>
                    <a:pt x="501" y="290"/>
                  </a:lnTo>
                  <a:lnTo>
                    <a:pt x="498" y="294"/>
                  </a:lnTo>
                  <a:lnTo>
                    <a:pt x="498" y="295"/>
                  </a:lnTo>
                  <a:lnTo>
                    <a:pt x="500" y="298"/>
                  </a:lnTo>
                  <a:lnTo>
                    <a:pt x="507" y="301"/>
                  </a:lnTo>
                  <a:lnTo>
                    <a:pt x="509" y="302"/>
                  </a:lnTo>
                  <a:lnTo>
                    <a:pt x="512" y="307"/>
                  </a:lnTo>
                  <a:lnTo>
                    <a:pt x="509" y="311"/>
                  </a:lnTo>
                  <a:lnTo>
                    <a:pt x="508" y="312"/>
                  </a:lnTo>
                  <a:lnTo>
                    <a:pt x="508" y="316"/>
                  </a:lnTo>
                  <a:lnTo>
                    <a:pt x="509" y="319"/>
                  </a:lnTo>
                  <a:lnTo>
                    <a:pt x="511" y="320"/>
                  </a:lnTo>
                  <a:lnTo>
                    <a:pt x="516" y="320"/>
                  </a:lnTo>
                  <a:lnTo>
                    <a:pt x="518" y="320"/>
                  </a:lnTo>
                  <a:lnTo>
                    <a:pt x="518" y="322"/>
                  </a:lnTo>
                  <a:lnTo>
                    <a:pt x="519" y="323"/>
                  </a:lnTo>
                  <a:lnTo>
                    <a:pt x="519" y="324"/>
                  </a:lnTo>
                  <a:lnTo>
                    <a:pt x="518" y="327"/>
                  </a:lnTo>
                  <a:lnTo>
                    <a:pt x="516" y="327"/>
                  </a:lnTo>
                  <a:lnTo>
                    <a:pt x="515" y="329"/>
                  </a:lnTo>
                  <a:lnTo>
                    <a:pt x="512" y="329"/>
                  </a:lnTo>
                  <a:lnTo>
                    <a:pt x="512" y="330"/>
                  </a:lnTo>
                  <a:lnTo>
                    <a:pt x="511" y="333"/>
                  </a:lnTo>
                  <a:lnTo>
                    <a:pt x="509" y="334"/>
                  </a:lnTo>
                  <a:lnTo>
                    <a:pt x="509" y="337"/>
                  </a:lnTo>
                  <a:lnTo>
                    <a:pt x="511" y="341"/>
                  </a:lnTo>
                  <a:lnTo>
                    <a:pt x="513" y="342"/>
                  </a:lnTo>
                  <a:lnTo>
                    <a:pt x="515" y="342"/>
                  </a:lnTo>
                  <a:lnTo>
                    <a:pt x="518" y="340"/>
                  </a:lnTo>
                  <a:lnTo>
                    <a:pt x="518" y="338"/>
                  </a:lnTo>
                  <a:lnTo>
                    <a:pt x="516" y="337"/>
                  </a:lnTo>
                  <a:lnTo>
                    <a:pt x="516" y="336"/>
                  </a:lnTo>
                  <a:lnTo>
                    <a:pt x="518" y="334"/>
                  </a:lnTo>
                  <a:lnTo>
                    <a:pt x="518" y="334"/>
                  </a:lnTo>
                  <a:lnTo>
                    <a:pt x="519" y="333"/>
                  </a:lnTo>
                  <a:lnTo>
                    <a:pt x="519" y="333"/>
                  </a:lnTo>
                  <a:lnTo>
                    <a:pt x="520" y="331"/>
                  </a:lnTo>
                  <a:lnTo>
                    <a:pt x="523" y="331"/>
                  </a:lnTo>
                  <a:lnTo>
                    <a:pt x="525" y="333"/>
                  </a:lnTo>
                  <a:lnTo>
                    <a:pt x="526" y="334"/>
                  </a:lnTo>
                  <a:lnTo>
                    <a:pt x="525" y="337"/>
                  </a:lnTo>
                  <a:lnTo>
                    <a:pt x="525" y="338"/>
                  </a:lnTo>
                  <a:lnTo>
                    <a:pt x="522" y="342"/>
                  </a:lnTo>
                  <a:lnTo>
                    <a:pt x="519" y="345"/>
                  </a:lnTo>
                  <a:lnTo>
                    <a:pt x="519" y="348"/>
                  </a:lnTo>
                  <a:lnTo>
                    <a:pt x="518" y="349"/>
                  </a:lnTo>
                  <a:lnTo>
                    <a:pt x="518" y="351"/>
                  </a:lnTo>
                  <a:lnTo>
                    <a:pt x="518" y="355"/>
                  </a:lnTo>
                  <a:lnTo>
                    <a:pt x="519" y="358"/>
                  </a:lnTo>
                  <a:lnTo>
                    <a:pt x="520" y="363"/>
                  </a:lnTo>
                  <a:lnTo>
                    <a:pt x="520" y="367"/>
                  </a:lnTo>
                  <a:lnTo>
                    <a:pt x="520" y="370"/>
                  </a:lnTo>
                  <a:lnTo>
                    <a:pt x="522" y="373"/>
                  </a:lnTo>
                  <a:lnTo>
                    <a:pt x="526" y="376"/>
                  </a:lnTo>
                  <a:lnTo>
                    <a:pt x="530" y="383"/>
                  </a:lnTo>
                  <a:lnTo>
                    <a:pt x="531" y="384"/>
                  </a:lnTo>
                  <a:lnTo>
                    <a:pt x="537" y="389"/>
                  </a:lnTo>
                  <a:lnTo>
                    <a:pt x="540" y="392"/>
                  </a:lnTo>
                  <a:lnTo>
                    <a:pt x="547" y="409"/>
                  </a:lnTo>
                  <a:lnTo>
                    <a:pt x="548" y="412"/>
                  </a:lnTo>
                  <a:lnTo>
                    <a:pt x="551" y="413"/>
                  </a:lnTo>
                  <a:lnTo>
                    <a:pt x="554" y="414"/>
                  </a:lnTo>
                  <a:lnTo>
                    <a:pt x="554" y="417"/>
                  </a:lnTo>
                  <a:lnTo>
                    <a:pt x="554" y="419"/>
                  </a:lnTo>
                  <a:lnTo>
                    <a:pt x="554" y="420"/>
                  </a:lnTo>
                  <a:lnTo>
                    <a:pt x="554" y="421"/>
                  </a:lnTo>
                  <a:lnTo>
                    <a:pt x="552" y="423"/>
                  </a:lnTo>
                  <a:lnTo>
                    <a:pt x="552" y="424"/>
                  </a:lnTo>
                  <a:lnTo>
                    <a:pt x="554" y="424"/>
                  </a:lnTo>
                  <a:lnTo>
                    <a:pt x="554" y="425"/>
                  </a:lnTo>
                  <a:lnTo>
                    <a:pt x="554" y="427"/>
                  </a:lnTo>
                  <a:lnTo>
                    <a:pt x="556" y="431"/>
                  </a:lnTo>
                  <a:lnTo>
                    <a:pt x="558" y="432"/>
                  </a:lnTo>
                  <a:lnTo>
                    <a:pt x="559" y="435"/>
                  </a:lnTo>
                  <a:lnTo>
                    <a:pt x="560" y="439"/>
                  </a:lnTo>
                  <a:lnTo>
                    <a:pt x="559" y="442"/>
                  </a:lnTo>
                  <a:lnTo>
                    <a:pt x="559" y="445"/>
                  </a:lnTo>
                  <a:lnTo>
                    <a:pt x="556" y="448"/>
                  </a:lnTo>
                  <a:lnTo>
                    <a:pt x="556" y="449"/>
                  </a:lnTo>
                  <a:lnTo>
                    <a:pt x="555" y="452"/>
                  </a:lnTo>
                  <a:lnTo>
                    <a:pt x="554" y="453"/>
                  </a:lnTo>
                  <a:lnTo>
                    <a:pt x="554" y="456"/>
                  </a:lnTo>
                  <a:lnTo>
                    <a:pt x="555" y="457"/>
                  </a:lnTo>
                  <a:lnTo>
                    <a:pt x="559" y="461"/>
                  </a:lnTo>
                  <a:lnTo>
                    <a:pt x="559" y="463"/>
                  </a:lnTo>
                  <a:lnTo>
                    <a:pt x="559" y="466"/>
                  </a:lnTo>
                  <a:lnTo>
                    <a:pt x="559" y="467"/>
                  </a:lnTo>
                  <a:lnTo>
                    <a:pt x="559" y="468"/>
                  </a:lnTo>
                  <a:lnTo>
                    <a:pt x="558" y="470"/>
                  </a:lnTo>
                  <a:lnTo>
                    <a:pt x="558" y="471"/>
                  </a:lnTo>
                  <a:lnTo>
                    <a:pt x="556" y="472"/>
                  </a:lnTo>
                  <a:lnTo>
                    <a:pt x="556" y="475"/>
                  </a:lnTo>
                  <a:lnTo>
                    <a:pt x="559" y="479"/>
                  </a:lnTo>
                  <a:lnTo>
                    <a:pt x="563" y="482"/>
                  </a:lnTo>
                  <a:lnTo>
                    <a:pt x="578" y="490"/>
                  </a:lnTo>
                  <a:lnTo>
                    <a:pt x="580" y="492"/>
                  </a:lnTo>
                  <a:lnTo>
                    <a:pt x="580" y="495"/>
                  </a:lnTo>
                  <a:lnTo>
                    <a:pt x="580" y="497"/>
                  </a:lnTo>
                  <a:lnTo>
                    <a:pt x="580" y="500"/>
                  </a:lnTo>
                  <a:lnTo>
                    <a:pt x="578" y="503"/>
                  </a:lnTo>
                  <a:lnTo>
                    <a:pt x="573" y="513"/>
                  </a:lnTo>
                  <a:lnTo>
                    <a:pt x="570" y="517"/>
                  </a:lnTo>
                  <a:lnTo>
                    <a:pt x="572" y="525"/>
                  </a:lnTo>
                  <a:lnTo>
                    <a:pt x="574" y="529"/>
                  </a:lnTo>
                  <a:lnTo>
                    <a:pt x="576" y="532"/>
                  </a:lnTo>
                  <a:lnTo>
                    <a:pt x="576" y="533"/>
                  </a:lnTo>
                  <a:lnTo>
                    <a:pt x="574" y="536"/>
                  </a:lnTo>
                  <a:lnTo>
                    <a:pt x="573" y="539"/>
                  </a:lnTo>
                  <a:lnTo>
                    <a:pt x="573" y="543"/>
                  </a:lnTo>
                  <a:lnTo>
                    <a:pt x="573" y="546"/>
                  </a:lnTo>
                  <a:lnTo>
                    <a:pt x="576" y="550"/>
                  </a:lnTo>
                  <a:lnTo>
                    <a:pt x="585" y="554"/>
                  </a:lnTo>
                  <a:lnTo>
                    <a:pt x="588" y="558"/>
                  </a:lnTo>
                  <a:lnTo>
                    <a:pt x="590" y="561"/>
                  </a:lnTo>
                  <a:lnTo>
                    <a:pt x="590" y="564"/>
                  </a:lnTo>
                  <a:lnTo>
                    <a:pt x="590" y="566"/>
                  </a:lnTo>
                  <a:lnTo>
                    <a:pt x="591" y="569"/>
                  </a:lnTo>
                  <a:lnTo>
                    <a:pt x="592" y="571"/>
                  </a:lnTo>
                  <a:lnTo>
                    <a:pt x="596" y="572"/>
                  </a:lnTo>
                  <a:lnTo>
                    <a:pt x="598" y="573"/>
                  </a:lnTo>
                  <a:lnTo>
                    <a:pt x="601" y="576"/>
                  </a:lnTo>
                  <a:lnTo>
                    <a:pt x="602" y="578"/>
                  </a:lnTo>
                  <a:lnTo>
                    <a:pt x="603" y="579"/>
                  </a:lnTo>
                  <a:lnTo>
                    <a:pt x="609" y="580"/>
                  </a:lnTo>
                  <a:lnTo>
                    <a:pt x="610" y="580"/>
                  </a:lnTo>
                  <a:lnTo>
                    <a:pt x="612" y="579"/>
                  </a:lnTo>
                  <a:lnTo>
                    <a:pt x="612" y="578"/>
                  </a:lnTo>
                  <a:lnTo>
                    <a:pt x="613" y="578"/>
                  </a:lnTo>
                  <a:lnTo>
                    <a:pt x="613" y="576"/>
                  </a:lnTo>
                  <a:lnTo>
                    <a:pt x="614" y="576"/>
                  </a:lnTo>
                  <a:lnTo>
                    <a:pt x="617" y="578"/>
                  </a:lnTo>
                  <a:lnTo>
                    <a:pt x="619" y="579"/>
                  </a:lnTo>
                  <a:lnTo>
                    <a:pt x="621" y="583"/>
                  </a:lnTo>
                  <a:lnTo>
                    <a:pt x="623" y="584"/>
                  </a:lnTo>
                  <a:lnTo>
                    <a:pt x="625" y="586"/>
                  </a:lnTo>
                  <a:lnTo>
                    <a:pt x="635" y="586"/>
                  </a:lnTo>
                  <a:lnTo>
                    <a:pt x="638" y="586"/>
                  </a:lnTo>
                  <a:lnTo>
                    <a:pt x="639" y="583"/>
                  </a:lnTo>
                  <a:lnTo>
                    <a:pt x="642" y="583"/>
                  </a:lnTo>
                  <a:lnTo>
                    <a:pt x="646" y="584"/>
                  </a:lnTo>
                  <a:lnTo>
                    <a:pt x="648" y="584"/>
                  </a:lnTo>
                  <a:lnTo>
                    <a:pt x="649" y="583"/>
                  </a:lnTo>
                  <a:lnTo>
                    <a:pt x="650" y="582"/>
                  </a:lnTo>
                  <a:lnTo>
                    <a:pt x="650" y="580"/>
                  </a:lnTo>
                  <a:lnTo>
                    <a:pt x="652" y="580"/>
                  </a:lnTo>
                  <a:lnTo>
                    <a:pt x="667" y="579"/>
                  </a:lnTo>
                  <a:lnTo>
                    <a:pt x="674" y="580"/>
                  </a:lnTo>
                  <a:lnTo>
                    <a:pt x="675" y="580"/>
                  </a:lnTo>
                  <a:lnTo>
                    <a:pt x="678" y="576"/>
                  </a:lnTo>
                  <a:lnTo>
                    <a:pt x="678" y="575"/>
                  </a:lnTo>
                  <a:lnTo>
                    <a:pt x="679" y="576"/>
                  </a:lnTo>
                  <a:lnTo>
                    <a:pt x="684" y="579"/>
                  </a:lnTo>
                  <a:lnTo>
                    <a:pt x="686" y="580"/>
                  </a:lnTo>
                  <a:lnTo>
                    <a:pt x="688" y="580"/>
                  </a:lnTo>
                  <a:lnTo>
                    <a:pt x="689" y="580"/>
                  </a:lnTo>
                  <a:lnTo>
                    <a:pt x="689" y="582"/>
                  </a:lnTo>
                  <a:lnTo>
                    <a:pt x="689" y="583"/>
                  </a:lnTo>
                  <a:lnTo>
                    <a:pt x="689" y="584"/>
                  </a:lnTo>
                  <a:lnTo>
                    <a:pt x="689" y="586"/>
                  </a:lnTo>
                  <a:lnTo>
                    <a:pt x="689" y="587"/>
                  </a:lnTo>
                  <a:lnTo>
                    <a:pt x="688" y="587"/>
                  </a:lnTo>
                  <a:lnTo>
                    <a:pt x="686" y="589"/>
                  </a:lnTo>
                  <a:lnTo>
                    <a:pt x="685" y="591"/>
                  </a:lnTo>
                  <a:lnTo>
                    <a:pt x="685" y="593"/>
                  </a:lnTo>
                  <a:lnTo>
                    <a:pt x="686" y="596"/>
                  </a:lnTo>
                  <a:lnTo>
                    <a:pt x="688" y="596"/>
                  </a:lnTo>
                  <a:lnTo>
                    <a:pt x="690" y="596"/>
                  </a:lnTo>
                  <a:lnTo>
                    <a:pt x="695" y="594"/>
                  </a:lnTo>
                  <a:lnTo>
                    <a:pt x="696" y="594"/>
                  </a:lnTo>
                  <a:lnTo>
                    <a:pt x="699" y="594"/>
                  </a:lnTo>
                  <a:lnTo>
                    <a:pt x="703" y="598"/>
                  </a:lnTo>
                  <a:lnTo>
                    <a:pt x="707" y="600"/>
                  </a:lnTo>
                  <a:lnTo>
                    <a:pt x="708" y="601"/>
                  </a:lnTo>
                  <a:lnTo>
                    <a:pt x="711" y="608"/>
                  </a:lnTo>
                  <a:lnTo>
                    <a:pt x="714" y="611"/>
                  </a:lnTo>
                  <a:lnTo>
                    <a:pt x="715" y="611"/>
                  </a:lnTo>
                  <a:lnTo>
                    <a:pt x="718" y="612"/>
                  </a:lnTo>
                  <a:lnTo>
                    <a:pt x="720" y="611"/>
                  </a:lnTo>
                  <a:lnTo>
                    <a:pt x="722" y="608"/>
                  </a:lnTo>
                  <a:lnTo>
                    <a:pt x="725" y="607"/>
                  </a:lnTo>
                  <a:lnTo>
                    <a:pt x="728" y="607"/>
                  </a:lnTo>
                  <a:lnTo>
                    <a:pt x="729" y="607"/>
                  </a:lnTo>
                  <a:lnTo>
                    <a:pt x="732" y="608"/>
                  </a:lnTo>
                  <a:lnTo>
                    <a:pt x="736" y="612"/>
                  </a:lnTo>
                  <a:lnTo>
                    <a:pt x="739" y="614"/>
                  </a:lnTo>
                  <a:lnTo>
                    <a:pt x="740" y="612"/>
                  </a:lnTo>
                  <a:lnTo>
                    <a:pt x="742" y="609"/>
                  </a:lnTo>
                  <a:lnTo>
                    <a:pt x="742" y="604"/>
                  </a:lnTo>
                  <a:lnTo>
                    <a:pt x="742" y="601"/>
                  </a:lnTo>
                  <a:lnTo>
                    <a:pt x="744" y="601"/>
                  </a:lnTo>
                  <a:lnTo>
                    <a:pt x="749" y="601"/>
                  </a:lnTo>
                  <a:lnTo>
                    <a:pt x="751" y="602"/>
                  </a:lnTo>
                  <a:lnTo>
                    <a:pt x="753" y="604"/>
                  </a:lnTo>
                  <a:lnTo>
                    <a:pt x="754" y="605"/>
                  </a:lnTo>
                  <a:lnTo>
                    <a:pt x="755" y="607"/>
                  </a:lnTo>
                  <a:lnTo>
                    <a:pt x="755" y="609"/>
                  </a:lnTo>
                  <a:lnTo>
                    <a:pt x="755" y="616"/>
                  </a:lnTo>
                  <a:lnTo>
                    <a:pt x="755" y="619"/>
                  </a:lnTo>
                  <a:lnTo>
                    <a:pt x="757" y="620"/>
                  </a:lnTo>
                  <a:lnTo>
                    <a:pt x="758" y="622"/>
                  </a:lnTo>
                  <a:lnTo>
                    <a:pt x="764" y="622"/>
                  </a:lnTo>
                  <a:lnTo>
                    <a:pt x="768" y="622"/>
                  </a:lnTo>
                  <a:lnTo>
                    <a:pt x="772" y="622"/>
                  </a:lnTo>
                  <a:lnTo>
                    <a:pt x="773" y="627"/>
                  </a:lnTo>
                  <a:lnTo>
                    <a:pt x="775" y="631"/>
                  </a:lnTo>
                  <a:lnTo>
                    <a:pt x="775" y="633"/>
                  </a:lnTo>
                  <a:lnTo>
                    <a:pt x="775" y="634"/>
                  </a:lnTo>
                  <a:lnTo>
                    <a:pt x="778" y="636"/>
                  </a:lnTo>
                  <a:lnTo>
                    <a:pt x="782" y="636"/>
                  </a:lnTo>
                  <a:lnTo>
                    <a:pt x="783" y="637"/>
                  </a:lnTo>
                  <a:lnTo>
                    <a:pt x="783" y="638"/>
                  </a:lnTo>
                  <a:lnTo>
                    <a:pt x="783" y="645"/>
                  </a:lnTo>
                  <a:lnTo>
                    <a:pt x="786" y="645"/>
                  </a:lnTo>
                  <a:lnTo>
                    <a:pt x="787" y="647"/>
                  </a:lnTo>
                  <a:lnTo>
                    <a:pt x="790" y="649"/>
                  </a:lnTo>
                  <a:lnTo>
                    <a:pt x="790" y="652"/>
                  </a:lnTo>
                  <a:lnTo>
                    <a:pt x="790" y="655"/>
                  </a:lnTo>
                  <a:lnTo>
                    <a:pt x="791" y="656"/>
                  </a:lnTo>
                  <a:lnTo>
                    <a:pt x="796" y="658"/>
                  </a:lnTo>
                  <a:lnTo>
                    <a:pt x="797" y="661"/>
                  </a:lnTo>
                  <a:lnTo>
                    <a:pt x="801" y="663"/>
                  </a:lnTo>
                  <a:lnTo>
                    <a:pt x="816" y="677"/>
                  </a:lnTo>
                  <a:lnTo>
                    <a:pt x="820" y="679"/>
                  </a:lnTo>
                  <a:lnTo>
                    <a:pt x="825" y="679"/>
                  </a:lnTo>
                  <a:lnTo>
                    <a:pt x="829" y="676"/>
                  </a:lnTo>
                  <a:lnTo>
                    <a:pt x="833" y="674"/>
                  </a:lnTo>
                  <a:lnTo>
                    <a:pt x="837" y="674"/>
                  </a:lnTo>
                  <a:lnTo>
                    <a:pt x="840" y="674"/>
                  </a:lnTo>
                  <a:lnTo>
                    <a:pt x="841" y="677"/>
                  </a:lnTo>
                  <a:lnTo>
                    <a:pt x="841" y="679"/>
                  </a:lnTo>
                  <a:lnTo>
                    <a:pt x="844" y="680"/>
                  </a:lnTo>
                  <a:lnTo>
                    <a:pt x="847" y="680"/>
                  </a:lnTo>
                  <a:lnTo>
                    <a:pt x="850" y="680"/>
                  </a:lnTo>
                  <a:lnTo>
                    <a:pt x="854" y="677"/>
                  </a:lnTo>
                  <a:lnTo>
                    <a:pt x="856" y="677"/>
                  </a:lnTo>
                  <a:lnTo>
                    <a:pt x="858" y="677"/>
                  </a:lnTo>
                  <a:lnTo>
                    <a:pt x="859" y="680"/>
                  </a:lnTo>
                  <a:lnTo>
                    <a:pt x="858" y="683"/>
                  </a:lnTo>
                  <a:lnTo>
                    <a:pt x="855" y="688"/>
                  </a:lnTo>
                  <a:lnTo>
                    <a:pt x="845" y="710"/>
                  </a:lnTo>
                  <a:lnTo>
                    <a:pt x="845" y="713"/>
                  </a:lnTo>
                  <a:lnTo>
                    <a:pt x="847" y="716"/>
                  </a:lnTo>
                  <a:lnTo>
                    <a:pt x="848" y="716"/>
                  </a:lnTo>
                  <a:lnTo>
                    <a:pt x="851" y="717"/>
                  </a:lnTo>
                  <a:lnTo>
                    <a:pt x="852" y="719"/>
                  </a:lnTo>
                  <a:lnTo>
                    <a:pt x="854" y="720"/>
                  </a:lnTo>
                  <a:lnTo>
                    <a:pt x="854" y="721"/>
                  </a:lnTo>
                  <a:lnTo>
                    <a:pt x="854" y="724"/>
                  </a:lnTo>
                  <a:lnTo>
                    <a:pt x="852" y="726"/>
                  </a:lnTo>
                  <a:lnTo>
                    <a:pt x="854" y="727"/>
                  </a:lnTo>
                  <a:lnTo>
                    <a:pt x="854" y="730"/>
                  </a:lnTo>
                  <a:lnTo>
                    <a:pt x="855" y="731"/>
                  </a:lnTo>
                  <a:lnTo>
                    <a:pt x="855" y="732"/>
                  </a:lnTo>
                  <a:lnTo>
                    <a:pt x="862" y="728"/>
                  </a:lnTo>
                  <a:lnTo>
                    <a:pt x="865" y="730"/>
                  </a:lnTo>
                  <a:lnTo>
                    <a:pt x="866" y="731"/>
                  </a:lnTo>
                  <a:lnTo>
                    <a:pt x="866" y="732"/>
                  </a:lnTo>
                  <a:lnTo>
                    <a:pt x="865" y="735"/>
                  </a:lnTo>
                  <a:lnTo>
                    <a:pt x="865" y="738"/>
                  </a:lnTo>
                  <a:lnTo>
                    <a:pt x="865" y="741"/>
                  </a:lnTo>
                  <a:lnTo>
                    <a:pt x="866" y="745"/>
                  </a:lnTo>
                  <a:lnTo>
                    <a:pt x="868" y="748"/>
                  </a:lnTo>
                  <a:lnTo>
                    <a:pt x="869" y="749"/>
                  </a:lnTo>
                  <a:lnTo>
                    <a:pt x="869" y="749"/>
                  </a:lnTo>
                  <a:lnTo>
                    <a:pt x="870" y="750"/>
                  </a:lnTo>
                  <a:lnTo>
                    <a:pt x="872" y="750"/>
                  </a:lnTo>
                  <a:lnTo>
                    <a:pt x="872" y="752"/>
                  </a:lnTo>
                  <a:lnTo>
                    <a:pt x="872" y="753"/>
                  </a:lnTo>
                  <a:lnTo>
                    <a:pt x="872" y="757"/>
                  </a:lnTo>
                  <a:lnTo>
                    <a:pt x="872" y="759"/>
                  </a:lnTo>
                  <a:lnTo>
                    <a:pt x="868" y="763"/>
                  </a:lnTo>
                  <a:lnTo>
                    <a:pt x="868" y="764"/>
                  </a:lnTo>
                  <a:lnTo>
                    <a:pt x="866" y="766"/>
                  </a:lnTo>
                  <a:lnTo>
                    <a:pt x="866" y="771"/>
                  </a:lnTo>
                  <a:lnTo>
                    <a:pt x="865" y="771"/>
                  </a:lnTo>
                  <a:lnTo>
                    <a:pt x="863" y="773"/>
                  </a:lnTo>
                  <a:lnTo>
                    <a:pt x="862" y="774"/>
                  </a:lnTo>
                  <a:lnTo>
                    <a:pt x="858" y="778"/>
                  </a:lnTo>
                  <a:lnTo>
                    <a:pt x="858" y="781"/>
                  </a:lnTo>
                  <a:lnTo>
                    <a:pt x="858" y="782"/>
                  </a:lnTo>
                  <a:lnTo>
                    <a:pt x="858" y="785"/>
                  </a:lnTo>
                  <a:lnTo>
                    <a:pt x="858" y="788"/>
                  </a:lnTo>
                  <a:lnTo>
                    <a:pt x="859" y="791"/>
                  </a:lnTo>
                  <a:lnTo>
                    <a:pt x="874" y="806"/>
                  </a:lnTo>
                  <a:lnTo>
                    <a:pt x="880" y="813"/>
                  </a:lnTo>
                  <a:lnTo>
                    <a:pt x="883" y="821"/>
                  </a:lnTo>
                  <a:lnTo>
                    <a:pt x="883" y="825"/>
                  </a:lnTo>
                  <a:lnTo>
                    <a:pt x="883" y="829"/>
                  </a:lnTo>
                  <a:lnTo>
                    <a:pt x="883" y="835"/>
                  </a:lnTo>
                  <a:lnTo>
                    <a:pt x="885" y="836"/>
                  </a:lnTo>
                  <a:lnTo>
                    <a:pt x="887" y="838"/>
                  </a:lnTo>
                  <a:lnTo>
                    <a:pt x="890" y="839"/>
                  </a:lnTo>
                  <a:lnTo>
                    <a:pt x="892" y="840"/>
                  </a:lnTo>
                  <a:lnTo>
                    <a:pt x="895" y="840"/>
                  </a:lnTo>
                  <a:lnTo>
                    <a:pt x="897" y="840"/>
                  </a:lnTo>
                  <a:lnTo>
                    <a:pt x="899" y="839"/>
                  </a:lnTo>
                  <a:lnTo>
                    <a:pt x="903" y="838"/>
                  </a:lnTo>
                  <a:lnTo>
                    <a:pt x="908" y="836"/>
                  </a:lnTo>
                  <a:lnTo>
                    <a:pt x="926" y="831"/>
                  </a:lnTo>
                  <a:lnTo>
                    <a:pt x="927" y="832"/>
                  </a:lnTo>
                  <a:lnTo>
                    <a:pt x="931" y="832"/>
                  </a:lnTo>
                  <a:lnTo>
                    <a:pt x="934" y="835"/>
                  </a:lnTo>
                  <a:lnTo>
                    <a:pt x="937" y="836"/>
                  </a:lnTo>
                  <a:lnTo>
                    <a:pt x="941" y="840"/>
                  </a:lnTo>
                  <a:lnTo>
                    <a:pt x="941" y="842"/>
                  </a:lnTo>
                  <a:lnTo>
                    <a:pt x="941" y="842"/>
                  </a:lnTo>
                  <a:lnTo>
                    <a:pt x="942" y="842"/>
                  </a:lnTo>
                  <a:lnTo>
                    <a:pt x="944" y="842"/>
                  </a:lnTo>
                  <a:lnTo>
                    <a:pt x="944" y="842"/>
                  </a:lnTo>
                  <a:lnTo>
                    <a:pt x="945" y="842"/>
                  </a:lnTo>
                  <a:lnTo>
                    <a:pt x="949" y="838"/>
                  </a:lnTo>
                  <a:lnTo>
                    <a:pt x="952" y="838"/>
                  </a:lnTo>
                  <a:lnTo>
                    <a:pt x="959" y="840"/>
                  </a:lnTo>
                  <a:lnTo>
                    <a:pt x="960" y="840"/>
                  </a:lnTo>
                  <a:lnTo>
                    <a:pt x="963" y="839"/>
                  </a:lnTo>
                  <a:lnTo>
                    <a:pt x="966" y="839"/>
                  </a:lnTo>
                  <a:lnTo>
                    <a:pt x="966" y="839"/>
                  </a:lnTo>
                  <a:lnTo>
                    <a:pt x="968" y="840"/>
                  </a:lnTo>
                  <a:lnTo>
                    <a:pt x="970" y="842"/>
                  </a:lnTo>
                  <a:lnTo>
                    <a:pt x="971" y="842"/>
                  </a:lnTo>
                  <a:lnTo>
                    <a:pt x="971" y="840"/>
                  </a:lnTo>
                  <a:lnTo>
                    <a:pt x="973" y="840"/>
                  </a:lnTo>
                  <a:lnTo>
                    <a:pt x="974" y="839"/>
                  </a:lnTo>
                  <a:lnTo>
                    <a:pt x="975" y="838"/>
                  </a:lnTo>
                  <a:lnTo>
                    <a:pt x="981" y="838"/>
                  </a:lnTo>
                  <a:lnTo>
                    <a:pt x="986" y="838"/>
                  </a:lnTo>
                  <a:lnTo>
                    <a:pt x="989" y="838"/>
                  </a:lnTo>
                  <a:lnTo>
                    <a:pt x="993" y="838"/>
                  </a:lnTo>
                  <a:lnTo>
                    <a:pt x="995" y="838"/>
                  </a:lnTo>
                  <a:lnTo>
                    <a:pt x="996" y="838"/>
                  </a:lnTo>
                  <a:lnTo>
                    <a:pt x="1002" y="833"/>
                  </a:lnTo>
                  <a:lnTo>
                    <a:pt x="1002" y="833"/>
                  </a:lnTo>
                  <a:lnTo>
                    <a:pt x="1009" y="832"/>
                  </a:lnTo>
                  <a:lnTo>
                    <a:pt x="1011" y="832"/>
                  </a:lnTo>
                  <a:lnTo>
                    <a:pt x="1014" y="833"/>
                  </a:lnTo>
                  <a:lnTo>
                    <a:pt x="1020" y="835"/>
                  </a:lnTo>
                  <a:lnTo>
                    <a:pt x="1021" y="836"/>
                  </a:lnTo>
                  <a:lnTo>
                    <a:pt x="1025" y="836"/>
                  </a:lnTo>
                  <a:lnTo>
                    <a:pt x="1027" y="835"/>
                  </a:lnTo>
                  <a:lnTo>
                    <a:pt x="1028" y="835"/>
                  </a:lnTo>
                  <a:lnTo>
                    <a:pt x="1028" y="833"/>
                  </a:lnTo>
                  <a:lnTo>
                    <a:pt x="1029" y="832"/>
                  </a:lnTo>
                  <a:lnTo>
                    <a:pt x="1031" y="831"/>
                  </a:lnTo>
                  <a:lnTo>
                    <a:pt x="1031" y="829"/>
                  </a:lnTo>
                  <a:lnTo>
                    <a:pt x="1031" y="828"/>
                  </a:lnTo>
                  <a:lnTo>
                    <a:pt x="1029" y="826"/>
                  </a:lnTo>
                  <a:lnTo>
                    <a:pt x="1029" y="825"/>
                  </a:lnTo>
                  <a:lnTo>
                    <a:pt x="1031" y="824"/>
                  </a:lnTo>
                  <a:lnTo>
                    <a:pt x="1031" y="824"/>
                  </a:lnTo>
                  <a:lnTo>
                    <a:pt x="1033" y="820"/>
                  </a:lnTo>
                  <a:lnTo>
                    <a:pt x="1038" y="814"/>
                  </a:lnTo>
                  <a:lnTo>
                    <a:pt x="1039" y="813"/>
                  </a:lnTo>
                  <a:lnTo>
                    <a:pt x="1039" y="811"/>
                  </a:lnTo>
                  <a:lnTo>
                    <a:pt x="1039" y="810"/>
                  </a:lnTo>
                  <a:lnTo>
                    <a:pt x="1038" y="807"/>
                  </a:lnTo>
                  <a:lnTo>
                    <a:pt x="1038" y="807"/>
                  </a:lnTo>
                  <a:lnTo>
                    <a:pt x="1038" y="806"/>
                  </a:lnTo>
                  <a:lnTo>
                    <a:pt x="1038" y="804"/>
                  </a:lnTo>
                  <a:lnTo>
                    <a:pt x="1039" y="804"/>
                  </a:lnTo>
                  <a:lnTo>
                    <a:pt x="1039" y="803"/>
                  </a:lnTo>
                  <a:lnTo>
                    <a:pt x="1040" y="802"/>
                  </a:lnTo>
                  <a:lnTo>
                    <a:pt x="1042" y="802"/>
                  </a:lnTo>
                  <a:lnTo>
                    <a:pt x="1043" y="802"/>
                  </a:lnTo>
                  <a:lnTo>
                    <a:pt x="1045" y="803"/>
                  </a:lnTo>
                  <a:lnTo>
                    <a:pt x="1047" y="804"/>
                  </a:lnTo>
                  <a:lnTo>
                    <a:pt x="1049" y="806"/>
                  </a:lnTo>
                  <a:lnTo>
                    <a:pt x="1049" y="806"/>
                  </a:lnTo>
                  <a:lnTo>
                    <a:pt x="1051" y="804"/>
                  </a:lnTo>
                  <a:lnTo>
                    <a:pt x="1053" y="804"/>
                  </a:lnTo>
                  <a:lnTo>
                    <a:pt x="1054" y="803"/>
                  </a:lnTo>
                  <a:lnTo>
                    <a:pt x="1056" y="800"/>
                  </a:lnTo>
                  <a:lnTo>
                    <a:pt x="1057" y="799"/>
                  </a:lnTo>
                  <a:lnTo>
                    <a:pt x="1063" y="793"/>
                  </a:lnTo>
                  <a:lnTo>
                    <a:pt x="1063" y="793"/>
                  </a:lnTo>
                  <a:lnTo>
                    <a:pt x="1071" y="789"/>
                  </a:lnTo>
                  <a:lnTo>
                    <a:pt x="1071" y="789"/>
                  </a:lnTo>
                  <a:lnTo>
                    <a:pt x="1072" y="788"/>
                  </a:lnTo>
                  <a:lnTo>
                    <a:pt x="1074" y="786"/>
                  </a:lnTo>
                  <a:lnTo>
                    <a:pt x="1074" y="784"/>
                  </a:lnTo>
                  <a:lnTo>
                    <a:pt x="1075" y="782"/>
                  </a:lnTo>
                  <a:lnTo>
                    <a:pt x="1076" y="782"/>
                  </a:lnTo>
                  <a:lnTo>
                    <a:pt x="1085" y="779"/>
                  </a:lnTo>
                  <a:lnTo>
                    <a:pt x="1089" y="779"/>
                  </a:lnTo>
                  <a:lnTo>
                    <a:pt x="1093" y="781"/>
                  </a:lnTo>
                  <a:lnTo>
                    <a:pt x="1093" y="781"/>
                  </a:lnTo>
                  <a:lnTo>
                    <a:pt x="1094" y="782"/>
                  </a:lnTo>
                  <a:lnTo>
                    <a:pt x="1096" y="782"/>
                  </a:lnTo>
                  <a:lnTo>
                    <a:pt x="1098" y="782"/>
                  </a:lnTo>
                  <a:lnTo>
                    <a:pt x="1103" y="782"/>
                  </a:lnTo>
                  <a:lnTo>
                    <a:pt x="1104" y="782"/>
                  </a:lnTo>
                  <a:lnTo>
                    <a:pt x="1105" y="782"/>
                  </a:lnTo>
                  <a:lnTo>
                    <a:pt x="1110" y="784"/>
                  </a:lnTo>
                  <a:lnTo>
                    <a:pt x="1110" y="785"/>
                  </a:lnTo>
                  <a:lnTo>
                    <a:pt x="1115" y="784"/>
                  </a:lnTo>
                  <a:lnTo>
                    <a:pt x="1118" y="782"/>
                  </a:lnTo>
                  <a:lnTo>
                    <a:pt x="1119" y="781"/>
                  </a:lnTo>
                  <a:lnTo>
                    <a:pt x="1121" y="778"/>
                  </a:lnTo>
                  <a:lnTo>
                    <a:pt x="1121" y="777"/>
                  </a:lnTo>
                  <a:lnTo>
                    <a:pt x="1121" y="775"/>
                  </a:lnTo>
                  <a:lnTo>
                    <a:pt x="1122" y="774"/>
                  </a:lnTo>
                  <a:lnTo>
                    <a:pt x="1123" y="774"/>
                  </a:lnTo>
                  <a:lnTo>
                    <a:pt x="1125" y="773"/>
                  </a:lnTo>
                  <a:lnTo>
                    <a:pt x="1128" y="771"/>
                  </a:lnTo>
                  <a:lnTo>
                    <a:pt x="1129" y="771"/>
                  </a:lnTo>
                  <a:lnTo>
                    <a:pt x="1130" y="768"/>
                  </a:lnTo>
                  <a:lnTo>
                    <a:pt x="1132" y="766"/>
                  </a:lnTo>
                  <a:lnTo>
                    <a:pt x="1133" y="763"/>
                  </a:lnTo>
                  <a:lnTo>
                    <a:pt x="1134" y="763"/>
                  </a:lnTo>
                  <a:lnTo>
                    <a:pt x="1140" y="763"/>
                  </a:lnTo>
                  <a:lnTo>
                    <a:pt x="1143" y="761"/>
                  </a:lnTo>
                  <a:lnTo>
                    <a:pt x="1145" y="760"/>
                  </a:lnTo>
                  <a:lnTo>
                    <a:pt x="1147" y="760"/>
                  </a:lnTo>
                  <a:lnTo>
                    <a:pt x="1148" y="759"/>
                  </a:lnTo>
                  <a:lnTo>
                    <a:pt x="1154" y="760"/>
                  </a:lnTo>
                  <a:lnTo>
                    <a:pt x="1155" y="759"/>
                  </a:lnTo>
                  <a:lnTo>
                    <a:pt x="1157" y="757"/>
                  </a:lnTo>
                  <a:lnTo>
                    <a:pt x="1161" y="755"/>
                  </a:lnTo>
                  <a:lnTo>
                    <a:pt x="1162" y="753"/>
                  </a:lnTo>
                  <a:lnTo>
                    <a:pt x="1163" y="752"/>
                  </a:lnTo>
                  <a:lnTo>
                    <a:pt x="1169" y="752"/>
                  </a:lnTo>
                  <a:lnTo>
                    <a:pt x="1177" y="748"/>
                  </a:lnTo>
                  <a:lnTo>
                    <a:pt x="1193" y="745"/>
                  </a:lnTo>
                  <a:lnTo>
                    <a:pt x="1194" y="745"/>
                  </a:lnTo>
                  <a:lnTo>
                    <a:pt x="1195" y="746"/>
                  </a:lnTo>
                  <a:lnTo>
                    <a:pt x="1199" y="750"/>
                  </a:lnTo>
                  <a:lnTo>
                    <a:pt x="1201" y="750"/>
                  </a:lnTo>
                  <a:lnTo>
                    <a:pt x="1204" y="750"/>
                  </a:lnTo>
                  <a:lnTo>
                    <a:pt x="1205" y="750"/>
                  </a:lnTo>
                  <a:lnTo>
                    <a:pt x="1206" y="749"/>
                  </a:lnTo>
                  <a:lnTo>
                    <a:pt x="1208" y="748"/>
                  </a:lnTo>
                  <a:lnTo>
                    <a:pt x="1210" y="755"/>
                  </a:lnTo>
                  <a:lnTo>
                    <a:pt x="1215" y="757"/>
                  </a:lnTo>
                  <a:lnTo>
                    <a:pt x="1219" y="760"/>
                  </a:lnTo>
                  <a:lnTo>
                    <a:pt x="1222" y="761"/>
                  </a:lnTo>
                  <a:lnTo>
                    <a:pt x="1223" y="760"/>
                  </a:lnTo>
                  <a:lnTo>
                    <a:pt x="1223" y="763"/>
                  </a:lnTo>
                  <a:lnTo>
                    <a:pt x="1220" y="767"/>
                  </a:lnTo>
                  <a:lnTo>
                    <a:pt x="1220" y="778"/>
                  </a:lnTo>
                  <a:lnTo>
                    <a:pt x="1219" y="782"/>
                  </a:lnTo>
                  <a:lnTo>
                    <a:pt x="1217" y="782"/>
                  </a:lnTo>
                  <a:lnTo>
                    <a:pt x="1212" y="788"/>
                  </a:lnTo>
                  <a:lnTo>
                    <a:pt x="1209" y="791"/>
                  </a:lnTo>
                  <a:lnTo>
                    <a:pt x="1209" y="795"/>
                  </a:lnTo>
                  <a:lnTo>
                    <a:pt x="1209" y="799"/>
                  </a:lnTo>
                  <a:lnTo>
                    <a:pt x="1213" y="804"/>
                  </a:lnTo>
                  <a:lnTo>
                    <a:pt x="1212" y="807"/>
                  </a:lnTo>
                  <a:lnTo>
                    <a:pt x="1213" y="808"/>
                  </a:lnTo>
                  <a:lnTo>
                    <a:pt x="1215" y="810"/>
                  </a:lnTo>
                  <a:lnTo>
                    <a:pt x="1217" y="810"/>
                  </a:lnTo>
                  <a:lnTo>
                    <a:pt x="1217" y="811"/>
                  </a:lnTo>
                  <a:lnTo>
                    <a:pt x="1219" y="815"/>
                  </a:lnTo>
                  <a:lnTo>
                    <a:pt x="1220" y="818"/>
                  </a:lnTo>
                  <a:lnTo>
                    <a:pt x="1220" y="821"/>
                  </a:lnTo>
                  <a:lnTo>
                    <a:pt x="1222" y="824"/>
                  </a:lnTo>
                  <a:lnTo>
                    <a:pt x="1228" y="832"/>
                  </a:lnTo>
                  <a:lnTo>
                    <a:pt x="1228" y="835"/>
                  </a:lnTo>
                  <a:lnTo>
                    <a:pt x="1228" y="835"/>
                  </a:lnTo>
                  <a:lnTo>
                    <a:pt x="1224" y="842"/>
                  </a:lnTo>
                  <a:lnTo>
                    <a:pt x="1223" y="843"/>
                  </a:lnTo>
                  <a:lnTo>
                    <a:pt x="1222" y="843"/>
                  </a:lnTo>
                  <a:lnTo>
                    <a:pt x="1220" y="846"/>
                  </a:lnTo>
                  <a:lnTo>
                    <a:pt x="1220" y="849"/>
                  </a:lnTo>
                  <a:lnTo>
                    <a:pt x="1220" y="851"/>
                  </a:lnTo>
                  <a:lnTo>
                    <a:pt x="1219" y="854"/>
                  </a:lnTo>
                  <a:lnTo>
                    <a:pt x="1215" y="857"/>
                  </a:lnTo>
                  <a:lnTo>
                    <a:pt x="1215" y="858"/>
                  </a:lnTo>
                  <a:lnTo>
                    <a:pt x="1213" y="860"/>
                  </a:lnTo>
                  <a:lnTo>
                    <a:pt x="1209" y="867"/>
                  </a:lnTo>
                  <a:lnTo>
                    <a:pt x="1209" y="868"/>
                  </a:lnTo>
                  <a:lnTo>
                    <a:pt x="1206" y="868"/>
                  </a:lnTo>
                  <a:lnTo>
                    <a:pt x="1204" y="872"/>
                  </a:lnTo>
                  <a:lnTo>
                    <a:pt x="1202" y="873"/>
                  </a:lnTo>
                  <a:lnTo>
                    <a:pt x="1201" y="873"/>
                  </a:lnTo>
                  <a:lnTo>
                    <a:pt x="1198" y="873"/>
                  </a:lnTo>
                  <a:lnTo>
                    <a:pt x="1197" y="872"/>
                  </a:lnTo>
                  <a:lnTo>
                    <a:pt x="1195" y="872"/>
                  </a:lnTo>
                  <a:lnTo>
                    <a:pt x="1194" y="872"/>
                  </a:lnTo>
                  <a:lnTo>
                    <a:pt x="1193" y="873"/>
                  </a:lnTo>
                  <a:lnTo>
                    <a:pt x="1191" y="873"/>
                  </a:lnTo>
                  <a:lnTo>
                    <a:pt x="1188" y="873"/>
                  </a:lnTo>
                  <a:lnTo>
                    <a:pt x="1187" y="875"/>
                  </a:lnTo>
                  <a:lnTo>
                    <a:pt x="1186" y="876"/>
                  </a:lnTo>
                  <a:lnTo>
                    <a:pt x="1184" y="878"/>
                  </a:lnTo>
                  <a:lnTo>
                    <a:pt x="1181" y="882"/>
                  </a:lnTo>
                  <a:lnTo>
                    <a:pt x="1181" y="883"/>
                  </a:lnTo>
                  <a:lnTo>
                    <a:pt x="1177" y="885"/>
                  </a:lnTo>
                  <a:lnTo>
                    <a:pt x="1176" y="887"/>
                  </a:lnTo>
                  <a:lnTo>
                    <a:pt x="1175" y="889"/>
                  </a:lnTo>
                  <a:lnTo>
                    <a:pt x="1175" y="893"/>
                  </a:lnTo>
                  <a:lnTo>
                    <a:pt x="1173" y="894"/>
                  </a:lnTo>
                  <a:lnTo>
                    <a:pt x="1173" y="896"/>
                  </a:lnTo>
                  <a:lnTo>
                    <a:pt x="1173" y="898"/>
                  </a:lnTo>
                  <a:lnTo>
                    <a:pt x="1173" y="900"/>
                  </a:lnTo>
                  <a:lnTo>
                    <a:pt x="1176" y="901"/>
                  </a:lnTo>
                  <a:lnTo>
                    <a:pt x="1176" y="903"/>
                  </a:lnTo>
                  <a:lnTo>
                    <a:pt x="1176" y="903"/>
                  </a:lnTo>
                  <a:lnTo>
                    <a:pt x="1176" y="904"/>
                  </a:lnTo>
                  <a:lnTo>
                    <a:pt x="1176" y="907"/>
                  </a:lnTo>
                  <a:lnTo>
                    <a:pt x="1176" y="909"/>
                  </a:lnTo>
                  <a:lnTo>
                    <a:pt x="1179" y="912"/>
                  </a:lnTo>
                  <a:lnTo>
                    <a:pt x="1179" y="915"/>
                  </a:lnTo>
                  <a:lnTo>
                    <a:pt x="1179" y="918"/>
                  </a:lnTo>
                  <a:lnTo>
                    <a:pt x="1176" y="919"/>
                  </a:lnTo>
                  <a:lnTo>
                    <a:pt x="1172" y="919"/>
                  </a:lnTo>
                  <a:lnTo>
                    <a:pt x="1170" y="921"/>
                  </a:lnTo>
                  <a:lnTo>
                    <a:pt x="1169" y="923"/>
                  </a:lnTo>
                  <a:lnTo>
                    <a:pt x="1166" y="930"/>
                  </a:lnTo>
                  <a:lnTo>
                    <a:pt x="1166" y="932"/>
                  </a:lnTo>
                  <a:lnTo>
                    <a:pt x="1165" y="932"/>
                  </a:lnTo>
                  <a:lnTo>
                    <a:pt x="1165" y="933"/>
                  </a:lnTo>
                  <a:lnTo>
                    <a:pt x="1165" y="934"/>
                  </a:lnTo>
                  <a:lnTo>
                    <a:pt x="1165" y="940"/>
                  </a:lnTo>
                  <a:lnTo>
                    <a:pt x="1165" y="943"/>
                  </a:lnTo>
                  <a:lnTo>
                    <a:pt x="1161" y="952"/>
                  </a:lnTo>
                  <a:lnTo>
                    <a:pt x="1161" y="954"/>
                  </a:lnTo>
                  <a:lnTo>
                    <a:pt x="1161" y="956"/>
                  </a:lnTo>
                  <a:lnTo>
                    <a:pt x="1162" y="958"/>
                  </a:lnTo>
                  <a:lnTo>
                    <a:pt x="1162" y="961"/>
                  </a:lnTo>
                  <a:lnTo>
                    <a:pt x="1162" y="963"/>
                  </a:lnTo>
                  <a:lnTo>
                    <a:pt x="1161" y="969"/>
                  </a:lnTo>
                  <a:lnTo>
                    <a:pt x="1159" y="974"/>
                  </a:lnTo>
                  <a:lnTo>
                    <a:pt x="1159" y="977"/>
                  </a:lnTo>
                  <a:lnTo>
                    <a:pt x="1158" y="980"/>
                  </a:lnTo>
                  <a:lnTo>
                    <a:pt x="1157" y="981"/>
                  </a:lnTo>
                  <a:lnTo>
                    <a:pt x="1151" y="984"/>
                  </a:lnTo>
                  <a:lnTo>
                    <a:pt x="1150" y="987"/>
                  </a:lnTo>
                  <a:lnTo>
                    <a:pt x="1150" y="988"/>
                  </a:lnTo>
                  <a:lnTo>
                    <a:pt x="1150" y="991"/>
                  </a:lnTo>
                  <a:lnTo>
                    <a:pt x="1148" y="992"/>
                  </a:lnTo>
                  <a:lnTo>
                    <a:pt x="1145" y="998"/>
                  </a:lnTo>
                  <a:lnTo>
                    <a:pt x="1145" y="1001"/>
                  </a:lnTo>
                  <a:lnTo>
                    <a:pt x="1145" y="1002"/>
                  </a:lnTo>
                  <a:lnTo>
                    <a:pt x="1145" y="1003"/>
                  </a:lnTo>
                  <a:lnTo>
                    <a:pt x="1145" y="1003"/>
                  </a:lnTo>
                  <a:lnTo>
                    <a:pt x="1147" y="1003"/>
                  </a:lnTo>
                  <a:lnTo>
                    <a:pt x="1148" y="1005"/>
                  </a:lnTo>
                  <a:lnTo>
                    <a:pt x="1150" y="1006"/>
                  </a:lnTo>
                  <a:lnTo>
                    <a:pt x="1151" y="1008"/>
                  </a:lnTo>
                  <a:lnTo>
                    <a:pt x="1152" y="1010"/>
                  </a:lnTo>
                  <a:lnTo>
                    <a:pt x="1152" y="1013"/>
                  </a:lnTo>
                  <a:lnTo>
                    <a:pt x="1148" y="1015"/>
                  </a:lnTo>
                  <a:lnTo>
                    <a:pt x="1147" y="1017"/>
                  </a:lnTo>
                  <a:lnTo>
                    <a:pt x="1147" y="1020"/>
                  </a:lnTo>
                  <a:lnTo>
                    <a:pt x="1148" y="1019"/>
                  </a:lnTo>
                  <a:lnTo>
                    <a:pt x="1150" y="1019"/>
                  </a:lnTo>
                  <a:lnTo>
                    <a:pt x="1151" y="1020"/>
                  </a:lnTo>
                  <a:lnTo>
                    <a:pt x="1151" y="1020"/>
                  </a:lnTo>
                  <a:lnTo>
                    <a:pt x="1150" y="1023"/>
                  </a:lnTo>
                  <a:lnTo>
                    <a:pt x="1150" y="1023"/>
                  </a:lnTo>
                  <a:lnTo>
                    <a:pt x="1150" y="1026"/>
                  </a:lnTo>
                  <a:lnTo>
                    <a:pt x="1150" y="1028"/>
                  </a:lnTo>
                  <a:lnTo>
                    <a:pt x="1148" y="1028"/>
                  </a:lnTo>
                  <a:lnTo>
                    <a:pt x="1147" y="1030"/>
                  </a:lnTo>
                  <a:lnTo>
                    <a:pt x="1145" y="1031"/>
                  </a:lnTo>
                  <a:lnTo>
                    <a:pt x="1145" y="1033"/>
                  </a:lnTo>
                  <a:lnTo>
                    <a:pt x="1145" y="1034"/>
                  </a:lnTo>
                  <a:lnTo>
                    <a:pt x="1144" y="1035"/>
                  </a:lnTo>
                  <a:lnTo>
                    <a:pt x="1143" y="1035"/>
                  </a:lnTo>
                  <a:lnTo>
                    <a:pt x="1143" y="1035"/>
                  </a:lnTo>
                  <a:lnTo>
                    <a:pt x="1141" y="1034"/>
                  </a:lnTo>
                  <a:lnTo>
                    <a:pt x="1141" y="1034"/>
                  </a:lnTo>
                  <a:lnTo>
                    <a:pt x="1140" y="1034"/>
                  </a:lnTo>
                  <a:lnTo>
                    <a:pt x="1140" y="1034"/>
                  </a:lnTo>
                  <a:lnTo>
                    <a:pt x="1139" y="1035"/>
                  </a:lnTo>
                  <a:lnTo>
                    <a:pt x="1139" y="1037"/>
                  </a:lnTo>
                  <a:lnTo>
                    <a:pt x="1137" y="1038"/>
                  </a:lnTo>
                  <a:lnTo>
                    <a:pt x="1136" y="1041"/>
                  </a:lnTo>
                  <a:lnTo>
                    <a:pt x="1133" y="1042"/>
                  </a:lnTo>
                  <a:lnTo>
                    <a:pt x="1132" y="1042"/>
                  </a:lnTo>
                  <a:lnTo>
                    <a:pt x="1130" y="1042"/>
                  </a:lnTo>
                  <a:lnTo>
                    <a:pt x="1132" y="1046"/>
                  </a:lnTo>
                  <a:lnTo>
                    <a:pt x="1133" y="1050"/>
                  </a:lnTo>
                  <a:lnTo>
                    <a:pt x="1133" y="1053"/>
                  </a:lnTo>
                  <a:lnTo>
                    <a:pt x="1132" y="1059"/>
                  </a:lnTo>
                  <a:lnTo>
                    <a:pt x="1128" y="1070"/>
                  </a:lnTo>
                  <a:lnTo>
                    <a:pt x="1128" y="1071"/>
                  </a:lnTo>
                  <a:lnTo>
                    <a:pt x="1125" y="1070"/>
                  </a:lnTo>
                  <a:lnTo>
                    <a:pt x="1125" y="1070"/>
                  </a:lnTo>
                  <a:lnTo>
                    <a:pt x="1123" y="1070"/>
                  </a:lnTo>
                  <a:lnTo>
                    <a:pt x="1123" y="1073"/>
                  </a:lnTo>
                  <a:lnTo>
                    <a:pt x="1123" y="1074"/>
                  </a:lnTo>
                  <a:lnTo>
                    <a:pt x="1123" y="1075"/>
                  </a:lnTo>
                  <a:lnTo>
                    <a:pt x="1121" y="1075"/>
                  </a:lnTo>
                  <a:lnTo>
                    <a:pt x="1121" y="1077"/>
                  </a:lnTo>
                  <a:lnTo>
                    <a:pt x="1121" y="1078"/>
                  </a:lnTo>
                  <a:lnTo>
                    <a:pt x="1121" y="1078"/>
                  </a:lnTo>
                  <a:lnTo>
                    <a:pt x="1121" y="1078"/>
                  </a:lnTo>
                  <a:lnTo>
                    <a:pt x="1119" y="1077"/>
                  </a:lnTo>
                  <a:lnTo>
                    <a:pt x="1118" y="1075"/>
                  </a:lnTo>
                  <a:lnTo>
                    <a:pt x="1116" y="1075"/>
                  </a:lnTo>
                  <a:lnTo>
                    <a:pt x="1115" y="1077"/>
                  </a:lnTo>
                  <a:lnTo>
                    <a:pt x="1114" y="1080"/>
                  </a:lnTo>
                  <a:lnTo>
                    <a:pt x="1114" y="1082"/>
                  </a:lnTo>
                  <a:lnTo>
                    <a:pt x="1112" y="1084"/>
                  </a:lnTo>
                  <a:lnTo>
                    <a:pt x="1112" y="1084"/>
                  </a:lnTo>
                  <a:lnTo>
                    <a:pt x="1112" y="1085"/>
                  </a:lnTo>
                  <a:lnTo>
                    <a:pt x="1112" y="1086"/>
                  </a:lnTo>
                  <a:lnTo>
                    <a:pt x="1112" y="1088"/>
                  </a:lnTo>
                  <a:lnTo>
                    <a:pt x="1114" y="1089"/>
                  </a:lnTo>
                  <a:lnTo>
                    <a:pt x="1115" y="1091"/>
                  </a:lnTo>
                  <a:lnTo>
                    <a:pt x="1112" y="1092"/>
                  </a:lnTo>
                  <a:lnTo>
                    <a:pt x="1111" y="1096"/>
                  </a:lnTo>
                  <a:lnTo>
                    <a:pt x="1108" y="1099"/>
                  </a:lnTo>
                  <a:lnTo>
                    <a:pt x="1110" y="1100"/>
                  </a:lnTo>
                  <a:lnTo>
                    <a:pt x="1112" y="1102"/>
                  </a:lnTo>
                  <a:lnTo>
                    <a:pt x="1112" y="1102"/>
                  </a:lnTo>
                  <a:lnTo>
                    <a:pt x="1112" y="1103"/>
                  </a:lnTo>
                  <a:lnTo>
                    <a:pt x="1112" y="1106"/>
                  </a:lnTo>
                  <a:lnTo>
                    <a:pt x="1110" y="1107"/>
                  </a:lnTo>
                  <a:lnTo>
                    <a:pt x="1110" y="1107"/>
                  </a:lnTo>
                  <a:lnTo>
                    <a:pt x="1111" y="1109"/>
                  </a:lnTo>
                  <a:lnTo>
                    <a:pt x="1112" y="1110"/>
                  </a:lnTo>
                  <a:lnTo>
                    <a:pt x="1110" y="1110"/>
                  </a:lnTo>
                  <a:lnTo>
                    <a:pt x="1108" y="1111"/>
                  </a:lnTo>
                  <a:lnTo>
                    <a:pt x="1107" y="1111"/>
                  </a:lnTo>
                  <a:lnTo>
                    <a:pt x="1107" y="1113"/>
                  </a:lnTo>
                  <a:lnTo>
                    <a:pt x="1107" y="1115"/>
                  </a:lnTo>
                  <a:lnTo>
                    <a:pt x="1105" y="1117"/>
                  </a:lnTo>
                  <a:lnTo>
                    <a:pt x="1103" y="1117"/>
                  </a:lnTo>
                  <a:lnTo>
                    <a:pt x="1101" y="1117"/>
                  </a:lnTo>
                  <a:lnTo>
                    <a:pt x="1098" y="1120"/>
                  </a:lnTo>
                  <a:lnTo>
                    <a:pt x="1096" y="1121"/>
                  </a:lnTo>
                  <a:lnTo>
                    <a:pt x="1093" y="1122"/>
                  </a:lnTo>
                  <a:lnTo>
                    <a:pt x="1090" y="1122"/>
                  </a:lnTo>
                  <a:lnTo>
                    <a:pt x="1087" y="1125"/>
                  </a:lnTo>
                  <a:lnTo>
                    <a:pt x="1086" y="1125"/>
                  </a:lnTo>
                  <a:lnTo>
                    <a:pt x="1085" y="1127"/>
                  </a:lnTo>
                  <a:lnTo>
                    <a:pt x="1082" y="1135"/>
                  </a:lnTo>
                  <a:lnTo>
                    <a:pt x="1080" y="1136"/>
                  </a:lnTo>
                  <a:lnTo>
                    <a:pt x="1080" y="1139"/>
                  </a:lnTo>
                  <a:lnTo>
                    <a:pt x="1080" y="1142"/>
                  </a:lnTo>
                  <a:lnTo>
                    <a:pt x="1078" y="1153"/>
                  </a:lnTo>
                  <a:lnTo>
                    <a:pt x="1078" y="1157"/>
                  </a:lnTo>
                  <a:lnTo>
                    <a:pt x="1078" y="1158"/>
                  </a:lnTo>
                  <a:lnTo>
                    <a:pt x="1078" y="1163"/>
                  </a:lnTo>
                  <a:lnTo>
                    <a:pt x="1079" y="1167"/>
                  </a:lnTo>
                  <a:lnTo>
                    <a:pt x="1080" y="1171"/>
                  </a:lnTo>
                  <a:lnTo>
                    <a:pt x="1079" y="1172"/>
                  </a:lnTo>
                  <a:lnTo>
                    <a:pt x="1079" y="1174"/>
                  </a:lnTo>
                  <a:lnTo>
                    <a:pt x="1079" y="1175"/>
                  </a:lnTo>
                  <a:lnTo>
                    <a:pt x="1078" y="1176"/>
                  </a:lnTo>
                  <a:lnTo>
                    <a:pt x="1075" y="1179"/>
                  </a:lnTo>
                  <a:lnTo>
                    <a:pt x="1074" y="1180"/>
                  </a:lnTo>
                  <a:lnTo>
                    <a:pt x="1071" y="1183"/>
                  </a:lnTo>
                  <a:lnTo>
                    <a:pt x="1068" y="1185"/>
                  </a:lnTo>
                  <a:lnTo>
                    <a:pt x="1065" y="1186"/>
                  </a:lnTo>
                  <a:lnTo>
                    <a:pt x="1064" y="1187"/>
                  </a:lnTo>
                  <a:lnTo>
                    <a:pt x="1061" y="1186"/>
                  </a:lnTo>
                  <a:lnTo>
                    <a:pt x="1054" y="1183"/>
                  </a:lnTo>
                  <a:lnTo>
                    <a:pt x="1054" y="1183"/>
                  </a:lnTo>
                  <a:lnTo>
                    <a:pt x="1054" y="1182"/>
                  </a:lnTo>
                  <a:lnTo>
                    <a:pt x="1054" y="1176"/>
                  </a:lnTo>
                  <a:lnTo>
                    <a:pt x="1053" y="1172"/>
                  </a:lnTo>
                  <a:lnTo>
                    <a:pt x="1050" y="1167"/>
                  </a:lnTo>
                  <a:lnTo>
                    <a:pt x="1049" y="1164"/>
                  </a:lnTo>
                  <a:lnTo>
                    <a:pt x="1046" y="1161"/>
                  </a:lnTo>
                  <a:lnTo>
                    <a:pt x="1043" y="1158"/>
                  </a:lnTo>
                  <a:lnTo>
                    <a:pt x="1029" y="1151"/>
                  </a:lnTo>
                  <a:lnTo>
                    <a:pt x="1024" y="1150"/>
                  </a:lnTo>
                  <a:lnTo>
                    <a:pt x="1015" y="1147"/>
                  </a:lnTo>
                  <a:lnTo>
                    <a:pt x="996" y="1147"/>
                  </a:lnTo>
                  <a:lnTo>
                    <a:pt x="992" y="1149"/>
                  </a:lnTo>
                  <a:lnTo>
                    <a:pt x="988" y="1150"/>
                  </a:lnTo>
                  <a:lnTo>
                    <a:pt x="981" y="1156"/>
                  </a:lnTo>
                  <a:lnTo>
                    <a:pt x="980" y="1158"/>
                  </a:lnTo>
                  <a:lnTo>
                    <a:pt x="977" y="1161"/>
                  </a:lnTo>
                  <a:lnTo>
                    <a:pt x="977" y="1161"/>
                  </a:lnTo>
                  <a:lnTo>
                    <a:pt x="975" y="1161"/>
                  </a:lnTo>
                  <a:lnTo>
                    <a:pt x="974" y="1160"/>
                  </a:lnTo>
                  <a:lnTo>
                    <a:pt x="971" y="1158"/>
                  </a:lnTo>
                  <a:lnTo>
                    <a:pt x="971" y="1157"/>
                  </a:lnTo>
                  <a:lnTo>
                    <a:pt x="968" y="1156"/>
                  </a:lnTo>
                  <a:lnTo>
                    <a:pt x="968" y="1153"/>
                  </a:lnTo>
                  <a:lnTo>
                    <a:pt x="967" y="1150"/>
                  </a:lnTo>
                  <a:lnTo>
                    <a:pt x="967" y="1149"/>
                  </a:lnTo>
                  <a:lnTo>
                    <a:pt x="966" y="1147"/>
                  </a:lnTo>
                  <a:lnTo>
                    <a:pt x="962" y="1147"/>
                  </a:lnTo>
                  <a:lnTo>
                    <a:pt x="959" y="1151"/>
                  </a:lnTo>
                  <a:lnTo>
                    <a:pt x="953" y="1163"/>
                  </a:lnTo>
                  <a:lnTo>
                    <a:pt x="952" y="1164"/>
                  </a:lnTo>
                  <a:lnTo>
                    <a:pt x="948" y="1164"/>
                  </a:lnTo>
                  <a:lnTo>
                    <a:pt x="946" y="1164"/>
                  </a:lnTo>
                  <a:lnTo>
                    <a:pt x="945" y="1165"/>
                  </a:lnTo>
                  <a:lnTo>
                    <a:pt x="944" y="1167"/>
                  </a:lnTo>
                  <a:lnTo>
                    <a:pt x="942" y="1169"/>
                  </a:lnTo>
                  <a:lnTo>
                    <a:pt x="942" y="1172"/>
                  </a:lnTo>
                  <a:lnTo>
                    <a:pt x="944" y="1175"/>
                  </a:lnTo>
                  <a:lnTo>
                    <a:pt x="944" y="1178"/>
                  </a:lnTo>
                  <a:lnTo>
                    <a:pt x="944" y="1179"/>
                  </a:lnTo>
                  <a:lnTo>
                    <a:pt x="930" y="1192"/>
                  </a:lnTo>
                  <a:lnTo>
                    <a:pt x="928" y="1193"/>
                  </a:lnTo>
                  <a:lnTo>
                    <a:pt x="928" y="1194"/>
                  </a:lnTo>
                  <a:lnTo>
                    <a:pt x="927" y="1196"/>
                  </a:lnTo>
                  <a:lnTo>
                    <a:pt x="926" y="1196"/>
                  </a:lnTo>
                  <a:lnTo>
                    <a:pt x="920" y="1194"/>
                  </a:lnTo>
                  <a:lnTo>
                    <a:pt x="917" y="1194"/>
                  </a:lnTo>
                  <a:lnTo>
                    <a:pt x="916" y="1194"/>
                  </a:lnTo>
                  <a:lnTo>
                    <a:pt x="915" y="1196"/>
                  </a:lnTo>
                  <a:lnTo>
                    <a:pt x="912" y="1200"/>
                  </a:lnTo>
                  <a:lnTo>
                    <a:pt x="910" y="1200"/>
                  </a:lnTo>
                  <a:lnTo>
                    <a:pt x="903" y="1203"/>
                  </a:lnTo>
                  <a:lnTo>
                    <a:pt x="902" y="1203"/>
                  </a:lnTo>
                  <a:lnTo>
                    <a:pt x="901" y="1203"/>
                  </a:lnTo>
                  <a:lnTo>
                    <a:pt x="899" y="1201"/>
                  </a:lnTo>
                  <a:lnTo>
                    <a:pt x="898" y="1200"/>
                  </a:lnTo>
                  <a:lnTo>
                    <a:pt x="897" y="1200"/>
                  </a:lnTo>
                  <a:lnTo>
                    <a:pt x="892" y="1203"/>
                  </a:lnTo>
                  <a:lnTo>
                    <a:pt x="892" y="1203"/>
                  </a:lnTo>
                  <a:lnTo>
                    <a:pt x="891" y="1203"/>
                  </a:lnTo>
                  <a:lnTo>
                    <a:pt x="891" y="1205"/>
                  </a:lnTo>
                  <a:lnTo>
                    <a:pt x="891" y="1207"/>
                  </a:lnTo>
                  <a:lnTo>
                    <a:pt x="891" y="1208"/>
                  </a:lnTo>
                  <a:lnTo>
                    <a:pt x="888" y="1208"/>
                  </a:lnTo>
                  <a:lnTo>
                    <a:pt x="887" y="1208"/>
                  </a:lnTo>
                  <a:lnTo>
                    <a:pt x="885" y="1208"/>
                  </a:lnTo>
                  <a:lnTo>
                    <a:pt x="883" y="1211"/>
                  </a:lnTo>
                  <a:lnTo>
                    <a:pt x="881" y="1212"/>
                  </a:lnTo>
                  <a:lnTo>
                    <a:pt x="885" y="1219"/>
                  </a:lnTo>
                  <a:lnTo>
                    <a:pt x="888" y="1222"/>
                  </a:lnTo>
                  <a:lnTo>
                    <a:pt x="890" y="1222"/>
                  </a:lnTo>
                  <a:lnTo>
                    <a:pt x="894" y="1230"/>
                  </a:lnTo>
                  <a:lnTo>
                    <a:pt x="902" y="1270"/>
                  </a:lnTo>
                  <a:lnTo>
                    <a:pt x="912" y="1310"/>
                  </a:lnTo>
                  <a:lnTo>
                    <a:pt x="912" y="1310"/>
                  </a:lnTo>
                  <a:lnTo>
                    <a:pt x="910" y="1312"/>
                  </a:lnTo>
                  <a:lnTo>
                    <a:pt x="909" y="1313"/>
                  </a:lnTo>
                  <a:lnTo>
                    <a:pt x="908" y="1315"/>
                  </a:lnTo>
                  <a:lnTo>
                    <a:pt x="908" y="1316"/>
                  </a:lnTo>
                  <a:lnTo>
                    <a:pt x="908" y="1317"/>
                  </a:lnTo>
                  <a:lnTo>
                    <a:pt x="906" y="1320"/>
                  </a:lnTo>
                  <a:lnTo>
                    <a:pt x="906" y="1322"/>
                  </a:lnTo>
                  <a:lnTo>
                    <a:pt x="908" y="1327"/>
                  </a:lnTo>
                  <a:lnTo>
                    <a:pt x="908" y="1328"/>
                  </a:lnTo>
                  <a:lnTo>
                    <a:pt x="905" y="1334"/>
                  </a:lnTo>
                  <a:lnTo>
                    <a:pt x="903" y="1342"/>
                  </a:lnTo>
                  <a:lnTo>
                    <a:pt x="903" y="1344"/>
                  </a:lnTo>
                  <a:lnTo>
                    <a:pt x="905" y="1352"/>
                  </a:lnTo>
                  <a:lnTo>
                    <a:pt x="903" y="1355"/>
                  </a:lnTo>
                  <a:lnTo>
                    <a:pt x="903" y="1355"/>
                  </a:lnTo>
                  <a:lnTo>
                    <a:pt x="903" y="1356"/>
                  </a:lnTo>
                  <a:lnTo>
                    <a:pt x="905" y="1359"/>
                  </a:lnTo>
                  <a:lnTo>
                    <a:pt x="905" y="1360"/>
                  </a:lnTo>
                  <a:lnTo>
                    <a:pt x="905" y="1360"/>
                  </a:lnTo>
                  <a:lnTo>
                    <a:pt x="905" y="1363"/>
                  </a:lnTo>
                  <a:lnTo>
                    <a:pt x="905" y="1364"/>
                  </a:lnTo>
                  <a:lnTo>
                    <a:pt x="905" y="1366"/>
                  </a:lnTo>
                  <a:lnTo>
                    <a:pt x="905" y="1367"/>
                  </a:lnTo>
                  <a:lnTo>
                    <a:pt x="905" y="1369"/>
                  </a:lnTo>
                  <a:lnTo>
                    <a:pt x="905" y="1370"/>
                  </a:lnTo>
                  <a:lnTo>
                    <a:pt x="903" y="1374"/>
                  </a:lnTo>
                  <a:lnTo>
                    <a:pt x="902" y="1375"/>
                  </a:lnTo>
                  <a:lnTo>
                    <a:pt x="903" y="1377"/>
                  </a:lnTo>
                  <a:lnTo>
                    <a:pt x="910" y="1384"/>
                  </a:lnTo>
                  <a:lnTo>
                    <a:pt x="910" y="1384"/>
                  </a:lnTo>
                  <a:close/>
                </a:path>
              </a:pathLst>
            </a:custGeom>
            <a:grpFill/>
            <a:ln w="12700">
              <a:solidFill>
                <a:schemeClr val="bg1">
                  <a:lumMod val="7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50" name="Freeform 36">
              <a:extLst>
                <a:ext uri="{FF2B5EF4-FFF2-40B4-BE49-F238E27FC236}">
                  <a16:creationId xmlns:a16="http://schemas.microsoft.com/office/drawing/2014/main" xmlns="" id="{F5057453-E5FA-4822-A22D-CBC8B1DBE7B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488" y="4367"/>
              <a:ext cx="140" cy="109"/>
            </a:xfrm>
            <a:custGeom>
              <a:avLst/>
              <a:gdLst>
                <a:gd name="T0" fmla="*/ 1 w 140"/>
                <a:gd name="T1" fmla="*/ 109 h 109"/>
                <a:gd name="T2" fmla="*/ 1 w 140"/>
                <a:gd name="T3" fmla="*/ 109 h 109"/>
                <a:gd name="T4" fmla="*/ 0 w 140"/>
                <a:gd name="T5" fmla="*/ 109 h 109"/>
                <a:gd name="T6" fmla="*/ 1 w 140"/>
                <a:gd name="T7" fmla="*/ 108 h 109"/>
                <a:gd name="T8" fmla="*/ 1 w 140"/>
                <a:gd name="T9" fmla="*/ 108 h 109"/>
                <a:gd name="T10" fmla="*/ 1 w 140"/>
                <a:gd name="T11" fmla="*/ 109 h 109"/>
                <a:gd name="T12" fmla="*/ 1 w 140"/>
                <a:gd name="T13" fmla="*/ 109 h 109"/>
                <a:gd name="T14" fmla="*/ 37 w 140"/>
                <a:gd name="T15" fmla="*/ 39 h 109"/>
                <a:gd name="T16" fmla="*/ 37 w 140"/>
                <a:gd name="T17" fmla="*/ 39 h 109"/>
                <a:gd name="T18" fmla="*/ 37 w 140"/>
                <a:gd name="T19" fmla="*/ 39 h 109"/>
                <a:gd name="T20" fmla="*/ 37 w 140"/>
                <a:gd name="T21" fmla="*/ 38 h 109"/>
                <a:gd name="T22" fmla="*/ 37 w 140"/>
                <a:gd name="T23" fmla="*/ 39 h 109"/>
                <a:gd name="T24" fmla="*/ 140 w 140"/>
                <a:gd name="T25" fmla="*/ 26 h 109"/>
                <a:gd name="T26" fmla="*/ 140 w 140"/>
                <a:gd name="T27" fmla="*/ 26 h 109"/>
                <a:gd name="T28" fmla="*/ 138 w 140"/>
                <a:gd name="T29" fmla="*/ 25 h 109"/>
                <a:gd name="T30" fmla="*/ 140 w 140"/>
                <a:gd name="T31" fmla="*/ 25 h 109"/>
                <a:gd name="T32" fmla="*/ 140 w 140"/>
                <a:gd name="T33" fmla="*/ 26 h 109"/>
                <a:gd name="T34" fmla="*/ 140 w 140"/>
                <a:gd name="T35" fmla="*/ 26 h 109"/>
                <a:gd name="T36" fmla="*/ 140 w 140"/>
                <a:gd name="T37" fmla="*/ 26 h 109"/>
                <a:gd name="T38" fmla="*/ 104 w 140"/>
                <a:gd name="T39" fmla="*/ 10 h 109"/>
                <a:gd name="T40" fmla="*/ 104 w 140"/>
                <a:gd name="T41" fmla="*/ 10 h 109"/>
                <a:gd name="T42" fmla="*/ 102 w 140"/>
                <a:gd name="T43" fmla="*/ 10 h 109"/>
                <a:gd name="T44" fmla="*/ 102 w 140"/>
                <a:gd name="T45" fmla="*/ 10 h 109"/>
                <a:gd name="T46" fmla="*/ 104 w 140"/>
                <a:gd name="T47" fmla="*/ 10 h 109"/>
                <a:gd name="T48" fmla="*/ 104 w 140"/>
                <a:gd name="T49" fmla="*/ 10 h 109"/>
                <a:gd name="T50" fmla="*/ 104 w 140"/>
                <a:gd name="T51" fmla="*/ 10 h 109"/>
                <a:gd name="T52" fmla="*/ 104 w 140"/>
                <a:gd name="T53" fmla="*/ 2 h 109"/>
                <a:gd name="T54" fmla="*/ 104 w 140"/>
                <a:gd name="T55" fmla="*/ 2 h 109"/>
                <a:gd name="T56" fmla="*/ 104 w 140"/>
                <a:gd name="T57" fmla="*/ 0 h 109"/>
                <a:gd name="T58" fmla="*/ 104 w 140"/>
                <a:gd name="T59" fmla="*/ 2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40" h="109">
                  <a:moveTo>
                    <a:pt x="1" y="109"/>
                  </a:moveTo>
                  <a:lnTo>
                    <a:pt x="1" y="109"/>
                  </a:lnTo>
                  <a:lnTo>
                    <a:pt x="0" y="109"/>
                  </a:lnTo>
                  <a:lnTo>
                    <a:pt x="1" y="108"/>
                  </a:lnTo>
                  <a:lnTo>
                    <a:pt x="1" y="108"/>
                  </a:lnTo>
                  <a:lnTo>
                    <a:pt x="1" y="109"/>
                  </a:lnTo>
                  <a:lnTo>
                    <a:pt x="1" y="109"/>
                  </a:lnTo>
                  <a:close/>
                  <a:moveTo>
                    <a:pt x="37" y="39"/>
                  </a:moveTo>
                  <a:lnTo>
                    <a:pt x="37" y="39"/>
                  </a:lnTo>
                  <a:lnTo>
                    <a:pt x="37" y="39"/>
                  </a:lnTo>
                  <a:lnTo>
                    <a:pt x="37" y="38"/>
                  </a:lnTo>
                  <a:lnTo>
                    <a:pt x="37" y="39"/>
                  </a:lnTo>
                  <a:close/>
                  <a:moveTo>
                    <a:pt x="140" y="26"/>
                  </a:moveTo>
                  <a:lnTo>
                    <a:pt x="140" y="26"/>
                  </a:lnTo>
                  <a:lnTo>
                    <a:pt x="138" y="25"/>
                  </a:lnTo>
                  <a:lnTo>
                    <a:pt x="140" y="25"/>
                  </a:lnTo>
                  <a:lnTo>
                    <a:pt x="140" y="26"/>
                  </a:lnTo>
                  <a:lnTo>
                    <a:pt x="140" y="26"/>
                  </a:lnTo>
                  <a:lnTo>
                    <a:pt x="140" y="26"/>
                  </a:lnTo>
                  <a:close/>
                  <a:moveTo>
                    <a:pt x="104" y="10"/>
                  </a:moveTo>
                  <a:lnTo>
                    <a:pt x="104" y="10"/>
                  </a:lnTo>
                  <a:lnTo>
                    <a:pt x="102" y="10"/>
                  </a:lnTo>
                  <a:lnTo>
                    <a:pt x="102" y="10"/>
                  </a:lnTo>
                  <a:lnTo>
                    <a:pt x="104" y="10"/>
                  </a:lnTo>
                  <a:lnTo>
                    <a:pt x="104" y="10"/>
                  </a:lnTo>
                  <a:lnTo>
                    <a:pt x="104" y="10"/>
                  </a:lnTo>
                  <a:close/>
                  <a:moveTo>
                    <a:pt x="104" y="2"/>
                  </a:moveTo>
                  <a:lnTo>
                    <a:pt x="104" y="2"/>
                  </a:lnTo>
                  <a:lnTo>
                    <a:pt x="104" y="0"/>
                  </a:lnTo>
                  <a:lnTo>
                    <a:pt x="104" y="2"/>
                  </a:lnTo>
                  <a:close/>
                </a:path>
              </a:pathLst>
            </a:custGeom>
            <a:grpFill/>
            <a:ln w="12700">
              <a:solidFill>
                <a:schemeClr val="bg1">
                  <a:lumMod val="7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51" name="Rectangle 37">
              <a:extLst>
                <a:ext uri="{FF2B5EF4-FFF2-40B4-BE49-F238E27FC236}">
                  <a16:creationId xmlns:a16="http://schemas.microsoft.com/office/drawing/2014/main" xmlns="" id="{CE672318-1CA8-49C8-A2A0-C208D1AC65E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23" y="3280"/>
              <a:ext cx="1" cy="1"/>
            </a:xfrm>
            <a:prstGeom prst="rect">
              <a:avLst/>
            </a:prstGeom>
            <a:grpFill/>
            <a:ln w="12700">
              <a:solidFill>
                <a:schemeClr val="bg1">
                  <a:lumMod val="75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52" name="Rectangle 38">
              <a:extLst>
                <a:ext uri="{FF2B5EF4-FFF2-40B4-BE49-F238E27FC236}">
                  <a16:creationId xmlns:a16="http://schemas.microsoft.com/office/drawing/2014/main" xmlns="" id="{5A931F62-FE3A-4DC8-9226-28D225C0510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59" y="3280"/>
              <a:ext cx="1" cy="1"/>
            </a:xfrm>
            <a:prstGeom prst="rect">
              <a:avLst/>
            </a:prstGeom>
            <a:grpFill/>
            <a:ln w="12700">
              <a:solidFill>
                <a:schemeClr val="bg1">
                  <a:lumMod val="75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53" name="Rectangle 39">
              <a:extLst>
                <a:ext uri="{FF2B5EF4-FFF2-40B4-BE49-F238E27FC236}">
                  <a16:creationId xmlns:a16="http://schemas.microsoft.com/office/drawing/2014/main" xmlns="" id="{0E7AC311-8D6F-4B09-86AF-DD6C831D396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28" y="2922"/>
              <a:ext cx="1" cy="1"/>
            </a:xfrm>
            <a:prstGeom prst="rect">
              <a:avLst/>
            </a:prstGeom>
            <a:grpFill/>
            <a:ln w="12700">
              <a:solidFill>
                <a:schemeClr val="bg1">
                  <a:lumMod val="75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</p:grp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CFD16B70-EFCC-45A7-A751-839C70CD287A}"/>
              </a:ext>
            </a:extLst>
          </p:cNvPr>
          <p:cNvSpPr txBox="1"/>
          <p:nvPr/>
        </p:nvSpPr>
        <p:spPr>
          <a:xfrm>
            <a:off x="533400" y="308908"/>
            <a:ext cx="73787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1" dirty="0">
                <a:solidFill>
                  <a:srgbClr val="C000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CHINA </a:t>
            </a:r>
            <a:r>
              <a:rPr lang="en-US" sz="6000" dirty="0">
                <a:solidFill>
                  <a:srgbClr val="C000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MAP</a:t>
            </a:r>
            <a:endParaRPr lang="en-ID" sz="6000" dirty="0">
              <a:solidFill>
                <a:srgbClr val="C0000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grpSp>
        <p:nvGrpSpPr>
          <p:cNvPr id="82" name="Group 81">
            <a:extLst>
              <a:ext uri="{FF2B5EF4-FFF2-40B4-BE49-F238E27FC236}">
                <a16:creationId xmlns:a16="http://schemas.microsoft.com/office/drawing/2014/main" xmlns="" id="{15ADC82A-3B61-4221-BE7E-A06442AB9891}"/>
              </a:ext>
            </a:extLst>
          </p:cNvPr>
          <p:cNvGrpSpPr/>
          <p:nvPr/>
        </p:nvGrpSpPr>
        <p:grpSpPr>
          <a:xfrm>
            <a:off x="5308600" y="523875"/>
            <a:ext cx="5994400" cy="1800225"/>
            <a:chOff x="5308600" y="752475"/>
            <a:chExt cx="5994400" cy="1800225"/>
          </a:xfrm>
        </p:grpSpPr>
        <p:sp>
          <p:nvSpPr>
            <p:cNvPr id="55" name="Rectangle 54">
              <a:extLst>
                <a:ext uri="{FF2B5EF4-FFF2-40B4-BE49-F238E27FC236}">
                  <a16:creationId xmlns:a16="http://schemas.microsoft.com/office/drawing/2014/main" xmlns="" id="{F7DAFFE7-7495-443E-9035-0A3314D93FD3}"/>
                </a:ext>
              </a:extLst>
            </p:cNvPr>
            <p:cNvSpPr/>
            <p:nvPr/>
          </p:nvSpPr>
          <p:spPr>
            <a:xfrm>
              <a:off x="7402586" y="1200150"/>
              <a:ext cx="3900414" cy="132959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90000"/>
                </a:lnSpc>
              </a:pPr>
              <a:r>
                <a:rPr lang="en-ID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Lorem ipsum </a:t>
              </a:r>
              <a:r>
                <a:rPr lang="en-ID" sz="16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dolor</a:t>
              </a:r>
              <a:r>
                <a:rPr lang="en-ID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 sit </a:t>
              </a:r>
              <a:r>
                <a:rPr lang="en-ID" sz="16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amet</a:t>
              </a:r>
              <a:r>
                <a:rPr lang="en-ID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, </a:t>
              </a:r>
              <a:r>
                <a:rPr lang="en-ID" sz="16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consectetur</a:t>
              </a:r>
              <a:r>
                <a:rPr lang="en-ID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ID" sz="16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adipiscing</a:t>
              </a:r>
              <a:r>
                <a:rPr lang="en-ID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ID" sz="16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elit</a:t>
              </a:r>
              <a:r>
                <a:rPr lang="en-ID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, </a:t>
              </a:r>
              <a:r>
                <a:rPr lang="en-ID" sz="16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sed</a:t>
              </a:r>
              <a:r>
                <a:rPr lang="en-ID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 do </a:t>
              </a:r>
              <a:r>
                <a:rPr lang="en-ID" sz="16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eiusmod</a:t>
              </a:r>
              <a:r>
                <a:rPr lang="en-ID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ID" sz="16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tempor</a:t>
              </a:r>
              <a:r>
                <a:rPr lang="en-ID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ID" sz="16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incididunt</a:t>
              </a:r>
              <a:r>
                <a:rPr lang="en-ID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ID" sz="16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ut</a:t>
              </a:r>
              <a:r>
                <a:rPr lang="en-ID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ID" sz="16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labore</a:t>
              </a:r>
              <a:r>
                <a:rPr lang="en-ID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 et dolore magna </a:t>
              </a:r>
              <a:r>
                <a:rPr lang="en-ID" sz="16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aliqua</a:t>
              </a:r>
              <a:r>
                <a:rPr lang="en-ID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. Ut </a:t>
              </a:r>
              <a:r>
                <a:rPr lang="en-ID" sz="16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enim</a:t>
              </a:r>
              <a:r>
                <a:rPr lang="en-ID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 ad minim </a:t>
              </a:r>
              <a:r>
                <a:rPr lang="en-ID" sz="16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veniam</a:t>
              </a:r>
              <a:r>
                <a:rPr lang="en-ID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, </a:t>
              </a:r>
              <a:r>
                <a:rPr lang="en-ID" sz="16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quis</a:t>
              </a:r>
              <a:r>
                <a:rPr lang="en-ID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ID" sz="16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nostrud</a:t>
              </a:r>
              <a:r>
                <a:rPr lang="en-ID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 exercitation </a:t>
              </a:r>
              <a:r>
                <a:rPr lang="en-ID" sz="16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ullamco</a:t>
              </a:r>
              <a:r>
                <a:rPr lang="en-ID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ID" sz="16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laboris</a:t>
              </a:r>
              <a:r>
                <a:rPr lang="en-ID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 nisi </a:t>
              </a:r>
              <a:r>
                <a:rPr lang="en-ID" sz="16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ut</a:t>
              </a:r>
              <a:r>
                <a:rPr lang="en-ID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ID" sz="16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aliquip</a:t>
              </a:r>
              <a:r>
                <a:rPr lang="en-ID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 ex </a:t>
              </a:r>
              <a:r>
                <a:rPr lang="en-ID" sz="16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ea</a:t>
              </a:r>
              <a:r>
                <a:rPr lang="en-ID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ID" sz="16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commodo</a:t>
              </a:r>
              <a:r>
                <a:rPr lang="en-ID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ID" sz="16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consequat</a:t>
              </a:r>
              <a:r>
                <a:rPr lang="en-ID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. </a:t>
              </a:r>
              <a:endPara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56" name="Rectangle 55">
              <a:extLst>
                <a:ext uri="{FF2B5EF4-FFF2-40B4-BE49-F238E27FC236}">
                  <a16:creationId xmlns:a16="http://schemas.microsoft.com/office/drawing/2014/main" xmlns="" id="{32FD2A55-3FBA-4C1E-904E-3646BED128F3}"/>
                </a:ext>
              </a:extLst>
            </p:cNvPr>
            <p:cNvSpPr/>
            <p:nvPr/>
          </p:nvSpPr>
          <p:spPr>
            <a:xfrm>
              <a:off x="7412111" y="752475"/>
              <a:ext cx="2933699" cy="27699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90000"/>
                </a:lnSpc>
              </a:pPr>
              <a:r>
                <a:rPr lang="en-ID" sz="2000" b="1" dirty="0">
                  <a:solidFill>
                    <a:srgbClr val="FFC000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LOREM </a:t>
              </a:r>
              <a:r>
                <a:rPr lang="en-ID" sz="2000" dirty="0">
                  <a:solidFill>
                    <a:srgbClr val="FFC000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IPSUM</a:t>
              </a:r>
              <a:endParaRPr lang="en-US" sz="2000" dirty="0">
                <a:solidFill>
                  <a:srgbClr val="FFC000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grpSp>
          <p:nvGrpSpPr>
            <p:cNvPr id="57" name="Group 56">
              <a:extLst>
                <a:ext uri="{FF2B5EF4-FFF2-40B4-BE49-F238E27FC236}">
                  <a16:creationId xmlns:a16="http://schemas.microsoft.com/office/drawing/2014/main" xmlns="" id="{81317106-37E6-4F88-99FA-6B13D821BCAF}"/>
                </a:ext>
              </a:extLst>
            </p:cNvPr>
            <p:cNvGrpSpPr/>
            <p:nvPr/>
          </p:nvGrpSpPr>
          <p:grpSpPr>
            <a:xfrm>
              <a:off x="5586413" y="790575"/>
              <a:ext cx="1673298" cy="1762125"/>
              <a:chOff x="831777" y="1866900"/>
              <a:chExt cx="1673298" cy="3686175"/>
            </a:xfrm>
          </p:grpSpPr>
          <p:cxnSp>
            <p:nvCxnSpPr>
              <p:cNvPr id="59" name="Straight Connector 58">
                <a:extLst>
                  <a:ext uri="{FF2B5EF4-FFF2-40B4-BE49-F238E27FC236}">
                    <a16:creationId xmlns:a16="http://schemas.microsoft.com/office/drawing/2014/main" xmlns="" id="{2A9F0712-F777-4FAA-B5B2-3DDE5B43EA24}"/>
                  </a:ext>
                </a:extLst>
              </p:cNvPr>
              <p:cNvCxnSpPr/>
              <p:nvPr/>
            </p:nvCxnSpPr>
            <p:spPr>
              <a:xfrm>
                <a:off x="2505075" y="1866900"/>
                <a:ext cx="0" cy="3686175"/>
              </a:xfrm>
              <a:prstGeom prst="line">
                <a:avLst/>
              </a:prstGeom>
              <a:ln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0" name="Straight Connector 59">
                <a:extLst>
                  <a:ext uri="{FF2B5EF4-FFF2-40B4-BE49-F238E27FC236}">
                    <a16:creationId xmlns:a16="http://schemas.microsoft.com/office/drawing/2014/main" xmlns="" id="{B2322259-36AB-4FDF-A1B6-9D8E88FB35A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1777" y="3711574"/>
                <a:ext cx="1665287" cy="0"/>
              </a:xfrm>
              <a:prstGeom prst="line">
                <a:avLst/>
              </a:prstGeom>
              <a:ln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68" name="Freeform 47">
              <a:extLst>
                <a:ext uri="{FF2B5EF4-FFF2-40B4-BE49-F238E27FC236}">
                  <a16:creationId xmlns:a16="http://schemas.microsoft.com/office/drawing/2014/main" xmlns="" id="{5AE1840C-11F2-4E05-938D-2CC5F48860DC}"/>
                </a:ext>
              </a:extLst>
            </p:cNvPr>
            <p:cNvSpPr>
              <a:spLocks/>
            </p:cNvSpPr>
            <p:nvPr/>
          </p:nvSpPr>
          <p:spPr bwMode="auto">
            <a:xfrm>
              <a:off x="5308600" y="1630510"/>
              <a:ext cx="382588" cy="133053"/>
            </a:xfrm>
            <a:custGeom>
              <a:avLst/>
              <a:gdLst>
                <a:gd name="T0" fmla="*/ 4696 w 4712"/>
                <a:gd name="T1" fmla="*/ 976 h 1638"/>
                <a:gd name="T2" fmla="*/ 4615 w 4712"/>
                <a:gd name="T3" fmla="*/ 1203 h 1638"/>
                <a:gd name="T4" fmla="*/ 4473 w 4712"/>
                <a:gd name="T5" fmla="*/ 1394 h 1638"/>
                <a:gd name="T6" fmla="*/ 4284 w 4712"/>
                <a:gd name="T7" fmla="*/ 1537 h 1638"/>
                <a:gd name="T8" fmla="*/ 4058 w 4712"/>
                <a:gd name="T9" fmla="*/ 1621 h 1638"/>
                <a:gd name="T10" fmla="*/ 3841 w 4712"/>
                <a:gd name="T11" fmla="*/ 1637 h 1638"/>
                <a:gd name="T12" fmla="*/ 3554 w 4712"/>
                <a:gd name="T13" fmla="*/ 1564 h 1638"/>
                <a:gd name="T14" fmla="*/ 3318 w 4712"/>
                <a:gd name="T15" fmla="*/ 1401 h 1638"/>
                <a:gd name="T16" fmla="*/ 3204 w 4712"/>
                <a:gd name="T17" fmla="*/ 1269 h 1638"/>
                <a:gd name="T18" fmla="*/ 3125 w 4712"/>
                <a:gd name="T19" fmla="*/ 1239 h 1638"/>
                <a:gd name="T20" fmla="*/ 3045 w 4712"/>
                <a:gd name="T21" fmla="*/ 1267 h 1638"/>
                <a:gd name="T22" fmla="*/ 2931 w 4712"/>
                <a:gd name="T23" fmla="*/ 1400 h 1638"/>
                <a:gd name="T24" fmla="*/ 2695 w 4712"/>
                <a:gd name="T25" fmla="*/ 1564 h 1638"/>
                <a:gd name="T26" fmla="*/ 2407 w 4712"/>
                <a:gd name="T27" fmla="*/ 1637 h 1638"/>
                <a:gd name="T28" fmla="*/ 2156 w 4712"/>
                <a:gd name="T29" fmla="*/ 1612 h 1638"/>
                <a:gd name="T30" fmla="*/ 1890 w 4712"/>
                <a:gd name="T31" fmla="*/ 1493 h 1638"/>
                <a:gd name="T32" fmla="*/ 1687 w 4712"/>
                <a:gd name="T33" fmla="*/ 1290 h 1638"/>
                <a:gd name="T34" fmla="*/ 1628 w 4712"/>
                <a:gd name="T35" fmla="*/ 1246 h 1638"/>
                <a:gd name="T36" fmla="*/ 1545 w 4712"/>
                <a:gd name="T37" fmla="*/ 1246 h 1638"/>
                <a:gd name="T38" fmla="*/ 1487 w 4712"/>
                <a:gd name="T39" fmla="*/ 1290 h 1638"/>
                <a:gd name="T40" fmla="*/ 1283 w 4712"/>
                <a:gd name="T41" fmla="*/ 1493 h 1638"/>
                <a:gd name="T42" fmla="*/ 1018 w 4712"/>
                <a:gd name="T43" fmla="*/ 1612 h 1638"/>
                <a:gd name="T44" fmla="*/ 776 w 4712"/>
                <a:gd name="T45" fmla="*/ 1635 h 1638"/>
                <a:gd name="T46" fmla="*/ 536 w 4712"/>
                <a:gd name="T47" fmla="*/ 1587 h 1638"/>
                <a:gd name="T48" fmla="*/ 328 w 4712"/>
                <a:gd name="T49" fmla="*/ 1471 h 1638"/>
                <a:gd name="T50" fmla="*/ 161 w 4712"/>
                <a:gd name="T51" fmla="*/ 1303 h 1638"/>
                <a:gd name="T52" fmla="*/ 48 w 4712"/>
                <a:gd name="T53" fmla="*/ 1093 h 1638"/>
                <a:gd name="T54" fmla="*/ 0 w 4712"/>
                <a:gd name="T55" fmla="*/ 852 h 1638"/>
                <a:gd name="T56" fmla="*/ 17 w 4712"/>
                <a:gd name="T57" fmla="*/ 647 h 1638"/>
                <a:gd name="T58" fmla="*/ 101 w 4712"/>
                <a:gd name="T59" fmla="*/ 423 h 1638"/>
                <a:gd name="T60" fmla="*/ 242 w 4712"/>
                <a:gd name="T61" fmla="*/ 237 h 1638"/>
                <a:gd name="T62" fmla="*/ 431 w 4712"/>
                <a:gd name="T63" fmla="*/ 97 h 1638"/>
                <a:gd name="T64" fmla="*/ 654 w 4712"/>
                <a:gd name="T65" fmla="*/ 16 h 1638"/>
                <a:gd name="T66" fmla="*/ 870 w 4712"/>
                <a:gd name="T67" fmla="*/ 1 h 1638"/>
                <a:gd name="T68" fmla="*/ 1158 w 4712"/>
                <a:gd name="T69" fmla="*/ 73 h 1638"/>
                <a:gd name="T70" fmla="*/ 1394 w 4712"/>
                <a:gd name="T71" fmla="*/ 237 h 1638"/>
                <a:gd name="T72" fmla="*/ 1508 w 4712"/>
                <a:gd name="T73" fmla="*/ 369 h 1638"/>
                <a:gd name="T74" fmla="*/ 1587 w 4712"/>
                <a:gd name="T75" fmla="*/ 399 h 1638"/>
                <a:gd name="T76" fmla="*/ 1667 w 4712"/>
                <a:gd name="T77" fmla="*/ 369 h 1638"/>
                <a:gd name="T78" fmla="*/ 1779 w 4712"/>
                <a:gd name="T79" fmla="*/ 238 h 1638"/>
                <a:gd name="T80" fmla="*/ 2016 w 4712"/>
                <a:gd name="T81" fmla="*/ 74 h 1638"/>
                <a:gd name="T82" fmla="*/ 2304 w 4712"/>
                <a:gd name="T83" fmla="*/ 1 h 1638"/>
                <a:gd name="T84" fmla="*/ 2556 w 4712"/>
                <a:gd name="T85" fmla="*/ 26 h 1638"/>
                <a:gd name="T86" fmla="*/ 2822 w 4712"/>
                <a:gd name="T87" fmla="*/ 145 h 1638"/>
                <a:gd name="T88" fmla="*/ 3025 w 4712"/>
                <a:gd name="T89" fmla="*/ 348 h 1638"/>
                <a:gd name="T90" fmla="*/ 3082 w 4712"/>
                <a:gd name="T91" fmla="*/ 392 h 1638"/>
                <a:gd name="T92" fmla="*/ 3167 w 4712"/>
                <a:gd name="T93" fmla="*/ 392 h 1638"/>
                <a:gd name="T94" fmla="*/ 3224 w 4712"/>
                <a:gd name="T95" fmla="*/ 348 h 1638"/>
                <a:gd name="T96" fmla="*/ 3427 w 4712"/>
                <a:gd name="T97" fmla="*/ 145 h 1638"/>
                <a:gd name="T98" fmla="*/ 3693 w 4712"/>
                <a:gd name="T99" fmla="*/ 26 h 1638"/>
                <a:gd name="T100" fmla="*/ 3935 w 4712"/>
                <a:gd name="T101" fmla="*/ 1 h 1638"/>
                <a:gd name="T102" fmla="*/ 4173 w 4712"/>
                <a:gd name="T103" fmla="*/ 50 h 1638"/>
                <a:gd name="T104" fmla="*/ 4381 w 4712"/>
                <a:gd name="T105" fmla="*/ 161 h 1638"/>
                <a:gd name="T106" fmla="*/ 4547 w 4712"/>
                <a:gd name="T107" fmla="*/ 326 h 1638"/>
                <a:gd name="T108" fmla="*/ 4661 w 4712"/>
                <a:gd name="T109" fmla="*/ 532 h 1638"/>
                <a:gd name="T110" fmla="*/ 4711 w 4712"/>
                <a:gd name="T111" fmla="*/ 770 h 16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4712" h="1638">
                  <a:moveTo>
                    <a:pt x="4712" y="811"/>
                  </a:moveTo>
                  <a:lnTo>
                    <a:pt x="4712" y="811"/>
                  </a:lnTo>
                  <a:lnTo>
                    <a:pt x="4711" y="854"/>
                  </a:lnTo>
                  <a:lnTo>
                    <a:pt x="4708" y="895"/>
                  </a:lnTo>
                  <a:lnTo>
                    <a:pt x="4703" y="937"/>
                  </a:lnTo>
                  <a:lnTo>
                    <a:pt x="4696" y="976"/>
                  </a:lnTo>
                  <a:lnTo>
                    <a:pt x="4688" y="1016"/>
                  </a:lnTo>
                  <a:lnTo>
                    <a:pt x="4676" y="1055"/>
                  </a:lnTo>
                  <a:lnTo>
                    <a:pt x="4664" y="1093"/>
                  </a:lnTo>
                  <a:lnTo>
                    <a:pt x="4649" y="1130"/>
                  </a:lnTo>
                  <a:lnTo>
                    <a:pt x="4632" y="1168"/>
                  </a:lnTo>
                  <a:lnTo>
                    <a:pt x="4615" y="1203"/>
                  </a:lnTo>
                  <a:lnTo>
                    <a:pt x="4595" y="1237"/>
                  </a:lnTo>
                  <a:lnTo>
                    <a:pt x="4574" y="1272"/>
                  </a:lnTo>
                  <a:lnTo>
                    <a:pt x="4551" y="1304"/>
                  </a:lnTo>
                  <a:lnTo>
                    <a:pt x="4527" y="1336"/>
                  </a:lnTo>
                  <a:lnTo>
                    <a:pt x="4501" y="1366"/>
                  </a:lnTo>
                  <a:lnTo>
                    <a:pt x="4473" y="1394"/>
                  </a:lnTo>
                  <a:lnTo>
                    <a:pt x="4444" y="1421"/>
                  </a:lnTo>
                  <a:lnTo>
                    <a:pt x="4415" y="1447"/>
                  </a:lnTo>
                  <a:lnTo>
                    <a:pt x="4384" y="1473"/>
                  </a:lnTo>
                  <a:lnTo>
                    <a:pt x="4351" y="1495"/>
                  </a:lnTo>
                  <a:lnTo>
                    <a:pt x="4319" y="1517"/>
                  </a:lnTo>
                  <a:lnTo>
                    <a:pt x="4284" y="1537"/>
                  </a:lnTo>
                  <a:lnTo>
                    <a:pt x="4249" y="1555"/>
                  </a:lnTo>
                  <a:lnTo>
                    <a:pt x="4212" y="1572"/>
                  </a:lnTo>
                  <a:lnTo>
                    <a:pt x="4175" y="1587"/>
                  </a:lnTo>
                  <a:lnTo>
                    <a:pt x="4136" y="1599"/>
                  </a:lnTo>
                  <a:lnTo>
                    <a:pt x="4098" y="1611"/>
                  </a:lnTo>
                  <a:lnTo>
                    <a:pt x="4058" y="1621"/>
                  </a:lnTo>
                  <a:lnTo>
                    <a:pt x="4018" y="1628"/>
                  </a:lnTo>
                  <a:lnTo>
                    <a:pt x="3976" y="1634"/>
                  </a:lnTo>
                  <a:lnTo>
                    <a:pt x="3935" y="1637"/>
                  </a:lnTo>
                  <a:lnTo>
                    <a:pt x="3894" y="1638"/>
                  </a:lnTo>
                  <a:lnTo>
                    <a:pt x="3894" y="1638"/>
                  </a:lnTo>
                  <a:lnTo>
                    <a:pt x="3841" y="1637"/>
                  </a:lnTo>
                  <a:lnTo>
                    <a:pt x="3791" y="1631"/>
                  </a:lnTo>
                  <a:lnTo>
                    <a:pt x="3741" y="1624"/>
                  </a:lnTo>
                  <a:lnTo>
                    <a:pt x="3693" y="1612"/>
                  </a:lnTo>
                  <a:lnTo>
                    <a:pt x="3646" y="1599"/>
                  </a:lnTo>
                  <a:lnTo>
                    <a:pt x="3599" y="1584"/>
                  </a:lnTo>
                  <a:lnTo>
                    <a:pt x="3554" y="1564"/>
                  </a:lnTo>
                  <a:lnTo>
                    <a:pt x="3510" y="1542"/>
                  </a:lnTo>
                  <a:lnTo>
                    <a:pt x="3469" y="1520"/>
                  </a:lnTo>
                  <a:lnTo>
                    <a:pt x="3427" y="1493"/>
                  </a:lnTo>
                  <a:lnTo>
                    <a:pt x="3389" y="1464"/>
                  </a:lnTo>
                  <a:lnTo>
                    <a:pt x="3352" y="1434"/>
                  </a:lnTo>
                  <a:lnTo>
                    <a:pt x="3318" y="1401"/>
                  </a:lnTo>
                  <a:lnTo>
                    <a:pt x="3285" y="1366"/>
                  </a:lnTo>
                  <a:lnTo>
                    <a:pt x="3254" y="1330"/>
                  </a:lnTo>
                  <a:lnTo>
                    <a:pt x="3224" y="1292"/>
                  </a:lnTo>
                  <a:lnTo>
                    <a:pt x="3224" y="1292"/>
                  </a:lnTo>
                  <a:lnTo>
                    <a:pt x="3215" y="1279"/>
                  </a:lnTo>
                  <a:lnTo>
                    <a:pt x="3204" y="1269"/>
                  </a:lnTo>
                  <a:lnTo>
                    <a:pt x="3192" y="1260"/>
                  </a:lnTo>
                  <a:lnTo>
                    <a:pt x="3179" y="1253"/>
                  </a:lnTo>
                  <a:lnTo>
                    <a:pt x="3167" y="1247"/>
                  </a:lnTo>
                  <a:lnTo>
                    <a:pt x="3152" y="1243"/>
                  </a:lnTo>
                  <a:lnTo>
                    <a:pt x="3138" y="1240"/>
                  </a:lnTo>
                  <a:lnTo>
                    <a:pt x="3125" y="1239"/>
                  </a:lnTo>
                  <a:lnTo>
                    <a:pt x="3111" y="1240"/>
                  </a:lnTo>
                  <a:lnTo>
                    <a:pt x="3097" y="1242"/>
                  </a:lnTo>
                  <a:lnTo>
                    <a:pt x="3082" y="1246"/>
                  </a:lnTo>
                  <a:lnTo>
                    <a:pt x="3070" y="1252"/>
                  </a:lnTo>
                  <a:lnTo>
                    <a:pt x="3057" y="1259"/>
                  </a:lnTo>
                  <a:lnTo>
                    <a:pt x="3045" y="1267"/>
                  </a:lnTo>
                  <a:lnTo>
                    <a:pt x="3035" y="1279"/>
                  </a:lnTo>
                  <a:lnTo>
                    <a:pt x="3025" y="1290"/>
                  </a:lnTo>
                  <a:lnTo>
                    <a:pt x="3025" y="1290"/>
                  </a:lnTo>
                  <a:lnTo>
                    <a:pt x="2997" y="1329"/>
                  </a:lnTo>
                  <a:lnTo>
                    <a:pt x="2966" y="1366"/>
                  </a:lnTo>
                  <a:lnTo>
                    <a:pt x="2931" y="1400"/>
                  </a:lnTo>
                  <a:lnTo>
                    <a:pt x="2897" y="1433"/>
                  </a:lnTo>
                  <a:lnTo>
                    <a:pt x="2860" y="1464"/>
                  </a:lnTo>
                  <a:lnTo>
                    <a:pt x="2822" y="1493"/>
                  </a:lnTo>
                  <a:lnTo>
                    <a:pt x="2780" y="1518"/>
                  </a:lnTo>
                  <a:lnTo>
                    <a:pt x="2739" y="1542"/>
                  </a:lnTo>
                  <a:lnTo>
                    <a:pt x="2695" y="1564"/>
                  </a:lnTo>
                  <a:lnTo>
                    <a:pt x="2650" y="1582"/>
                  </a:lnTo>
                  <a:lnTo>
                    <a:pt x="2603" y="1599"/>
                  </a:lnTo>
                  <a:lnTo>
                    <a:pt x="2556" y="1612"/>
                  </a:lnTo>
                  <a:lnTo>
                    <a:pt x="2508" y="1624"/>
                  </a:lnTo>
                  <a:lnTo>
                    <a:pt x="2458" y="1631"/>
                  </a:lnTo>
                  <a:lnTo>
                    <a:pt x="2407" y="1637"/>
                  </a:lnTo>
                  <a:lnTo>
                    <a:pt x="2355" y="1638"/>
                  </a:lnTo>
                  <a:lnTo>
                    <a:pt x="2355" y="1638"/>
                  </a:lnTo>
                  <a:lnTo>
                    <a:pt x="2304" y="1637"/>
                  </a:lnTo>
                  <a:lnTo>
                    <a:pt x="2254" y="1631"/>
                  </a:lnTo>
                  <a:lnTo>
                    <a:pt x="2204" y="1624"/>
                  </a:lnTo>
                  <a:lnTo>
                    <a:pt x="2156" y="1612"/>
                  </a:lnTo>
                  <a:lnTo>
                    <a:pt x="2107" y="1599"/>
                  </a:lnTo>
                  <a:lnTo>
                    <a:pt x="2062" y="1582"/>
                  </a:lnTo>
                  <a:lnTo>
                    <a:pt x="2016" y="1564"/>
                  </a:lnTo>
                  <a:lnTo>
                    <a:pt x="1973" y="1542"/>
                  </a:lnTo>
                  <a:lnTo>
                    <a:pt x="1930" y="1518"/>
                  </a:lnTo>
                  <a:lnTo>
                    <a:pt x="1890" y="1493"/>
                  </a:lnTo>
                  <a:lnTo>
                    <a:pt x="1851" y="1464"/>
                  </a:lnTo>
                  <a:lnTo>
                    <a:pt x="1815" y="1433"/>
                  </a:lnTo>
                  <a:lnTo>
                    <a:pt x="1779" y="1400"/>
                  </a:lnTo>
                  <a:lnTo>
                    <a:pt x="1746" y="1366"/>
                  </a:lnTo>
                  <a:lnTo>
                    <a:pt x="1715" y="1329"/>
                  </a:lnTo>
                  <a:lnTo>
                    <a:pt x="1687" y="1290"/>
                  </a:lnTo>
                  <a:lnTo>
                    <a:pt x="1687" y="1290"/>
                  </a:lnTo>
                  <a:lnTo>
                    <a:pt x="1677" y="1277"/>
                  </a:lnTo>
                  <a:lnTo>
                    <a:pt x="1665" y="1267"/>
                  </a:lnTo>
                  <a:lnTo>
                    <a:pt x="1654" y="1259"/>
                  </a:lnTo>
                  <a:lnTo>
                    <a:pt x="1641" y="1252"/>
                  </a:lnTo>
                  <a:lnTo>
                    <a:pt x="1628" y="1246"/>
                  </a:lnTo>
                  <a:lnTo>
                    <a:pt x="1614" y="1242"/>
                  </a:lnTo>
                  <a:lnTo>
                    <a:pt x="1601" y="1240"/>
                  </a:lnTo>
                  <a:lnTo>
                    <a:pt x="1587" y="1239"/>
                  </a:lnTo>
                  <a:lnTo>
                    <a:pt x="1573" y="1240"/>
                  </a:lnTo>
                  <a:lnTo>
                    <a:pt x="1558" y="1242"/>
                  </a:lnTo>
                  <a:lnTo>
                    <a:pt x="1545" y="1246"/>
                  </a:lnTo>
                  <a:lnTo>
                    <a:pt x="1531" y="1252"/>
                  </a:lnTo>
                  <a:lnTo>
                    <a:pt x="1520" y="1259"/>
                  </a:lnTo>
                  <a:lnTo>
                    <a:pt x="1507" y="1269"/>
                  </a:lnTo>
                  <a:lnTo>
                    <a:pt x="1497" y="1279"/>
                  </a:lnTo>
                  <a:lnTo>
                    <a:pt x="1487" y="1290"/>
                  </a:lnTo>
                  <a:lnTo>
                    <a:pt x="1487" y="1290"/>
                  </a:lnTo>
                  <a:lnTo>
                    <a:pt x="1458" y="1329"/>
                  </a:lnTo>
                  <a:lnTo>
                    <a:pt x="1427" y="1366"/>
                  </a:lnTo>
                  <a:lnTo>
                    <a:pt x="1394" y="1400"/>
                  </a:lnTo>
                  <a:lnTo>
                    <a:pt x="1359" y="1433"/>
                  </a:lnTo>
                  <a:lnTo>
                    <a:pt x="1322" y="1464"/>
                  </a:lnTo>
                  <a:lnTo>
                    <a:pt x="1283" y="1493"/>
                  </a:lnTo>
                  <a:lnTo>
                    <a:pt x="1243" y="1518"/>
                  </a:lnTo>
                  <a:lnTo>
                    <a:pt x="1200" y="1542"/>
                  </a:lnTo>
                  <a:lnTo>
                    <a:pt x="1158" y="1564"/>
                  </a:lnTo>
                  <a:lnTo>
                    <a:pt x="1112" y="1582"/>
                  </a:lnTo>
                  <a:lnTo>
                    <a:pt x="1066" y="1598"/>
                  </a:lnTo>
                  <a:lnTo>
                    <a:pt x="1018" y="1612"/>
                  </a:lnTo>
                  <a:lnTo>
                    <a:pt x="969" y="1622"/>
                  </a:lnTo>
                  <a:lnTo>
                    <a:pt x="920" y="1631"/>
                  </a:lnTo>
                  <a:lnTo>
                    <a:pt x="870" y="1635"/>
                  </a:lnTo>
                  <a:lnTo>
                    <a:pt x="818" y="1637"/>
                  </a:lnTo>
                  <a:lnTo>
                    <a:pt x="818" y="1637"/>
                  </a:lnTo>
                  <a:lnTo>
                    <a:pt x="776" y="1635"/>
                  </a:lnTo>
                  <a:lnTo>
                    <a:pt x="734" y="1632"/>
                  </a:lnTo>
                  <a:lnTo>
                    <a:pt x="694" y="1627"/>
                  </a:lnTo>
                  <a:lnTo>
                    <a:pt x="653" y="1619"/>
                  </a:lnTo>
                  <a:lnTo>
                    <a:pt x="613" y="1611"/>
                  </a:lnTo>
                  <a:lnTo>
                    <a:pt x="575" y="1599"/>
                  </a:lnTo>
                  <a:lnTo>
                    <a:pt x="536" y="1587"/>
                  </a:lnTo>
                  <a:lnTo>
                    <a:pt x="499" y="1571"/>
                  </a:lnTo>
                  <a:lnTo>
                    <a:pt x="463" y="1554"/>
                  </a:lnTo>
                  <a:lnTo>
                    <a:pt x="428" y="1537"/>
                  </a:lnTo>
                  <a:lnTo>
                    <a:pt x="393" y="1517"/>
                  </a:lnTo>
                  <a:lnTo>
                    <a:pt x="359" y="1494"/>
                  </a:lnTo>
                  <a:lnTo>
                    <a:pt x="328" y="1471"/>
                  </a:lnTo>
                  <a:lnTo>
                    <a:pt x="297" y="1447"/>
                  </a:lnTo>
                  <a:lnTo>
                    <a:pt x="267" y="1421"/>
                  </a:lnTo>
                  <a:lnTo>
                    <a:pt x="238" y="1393"/>
                  </a:lnTo>
                  <a:lnTo>
                    <a:pt x="211" y="1364"/>
                  </a:lnTo>
                  <a:lnTo>
                    <a:pt x="185" y="1334"/>
                  </a:lnTo>
                  <a:lnTo>
                    <a:pt x="161" y="1303"/>
                  </a:lnTo>
                  <a:lnTo>
                    <a:pt x="138" y="1270"/>
                  </a:lnTo>
                  <a:lnTo>
                    <a:pt x="117" y="1237"/>
                  </a:lnTo>
                  <a:lnTo>
                    <a:pt x="97" y="1203"/>
                  </a:lnTo>
                  <a:lnTo>
                    <a:pt x="78" y="1168"/>
                  </a:lnTo>
                  <a:lnTo>
                    <a:pt x="63" y="1130"/>
                  </a:lnTo>
                  <a:lnTo>
                    <a:pt x="48" y="1093"/>
                  </a:lnTo>
                  <a:lnTo>
                    <a:pt x="36" y="1055"/>
                  </a:lnTo>
                  <a:lnTo>
                    <a:pt x="24" y="1016"/>
                  </a:lnTo>
                  <a:lnTo>
                    <a:pt x="16" y="976"/>
                  </a:lnTo>
                  <a:lnTo>
                    <a:pt x="9" y="935"/>
                  </a:lnTo>
                  <a:lnTo>
                    <a:pt x="3" y="895"/>
                  </a:lnTo>
                  <a:lnTo>
                    <a:pt x="0" y="852"/>
                  </a:lnTo>
                  <a:lnTo>
                    <a:pt x="0" y="811"/>
                  </a:lnTo>
                  <a:lnTo>
                    <a:pt x="0" y="811"/>
                  </a:lnTo>
                  <a:lnTo>
                    <a:pt x="1" y="770"/>
                  </a:lnTo>
                  <a:lnTo>
                    <a:pt x="4" y="728"/>
                  </a:lnTo>
                  <a:lnTo>
                    <a:pt x="10" y="687"/>
                  </a:lnTo>
                  <a:lnTo>
                    <a:pt x="17" y="647"/>
                  </a:lnTo>
                  <a:lnTo>
                    <a:pt x="27" y="607"/>
                  </a:lnTo>
                  <a:lnTo>
                    <a:pt x="38" y="569"/>
                  </a:lnTo>
                  <a:lnTo>
                    <a:pt x="51" y="532"/>
                  </a:lnTo>
                  <a:lnTo>
                    <a:pt x="66" y="495"/>
                  </a:lnTo>
                  <a:lnTo>
                    <a:pt x="83" y="459"/>
                  </a:lnTo>
                  <a:lnTo>
                    <a:pt x="101" y="423"/>
                  </a:lnTo>
                  <a:lnTo>
                    <a:pt x="121" y="391"/>
                  </a:lnTo>
                  <a:lnTo>
                    <a:pt x="143" y="356"/>
                  </a:lnTo>
                  <a:lnTo>
                    <a:pt x="165" y="325"/>
                  </a:lnTo>
                  <a:lnTo>
                    <a:pt x="190" y="295"/>
                  </a:lnTo>
                  <a:lnTo>
                    <a:pt x="215" y="265"/>
                  </a:lnTo>
                  <a:lnTo>
                    <a:pt x="242" y="237"/>
                  </a:lnTo>
                  <a:lnTo>
                    <a:pt x="271" y="209"/>
                  </a:lnTo>
                  <a:lnTo>
                    <a:pt x="299" y="185"/>
                  </a:lnTo>
                  <a:lnTo>
                    <a:pt x="331" y="161"/>
                  </a:lnTo>
                  <a:lnTo>
                    <a:pt x="362" y="138"/>
                  </a:lnTo>
                  <a:lnTo>
                    <a:pt x="396" y="117"/>
                  </a:lnTo>
                  <a:lnTo>
                    <a:pt x="431" y="97"/>
                  </a:lnTo>
                  <a:lnTo>
                    <a:pt x="465" y="80"/>
                  </a:lnTo>
                  <a:lnTo>
                    <a:pt x="502" y="63"/>
                  </a:lnTo>
                  <a:lnTo>
                    <a:pt x="539" y="48"/>
                  </a:lnTo>
                  <a:lnTo>
                    <a:pt x="576" y="36"/>
                  </a:lnTo>
                  <a:lnTo>
                    <a:pt x="614" y="26"/>
                  </a:lnTo>
                  <a:lnTo>
                    <a:pt x="654" y="16"/>
                  </a:lnTo>
                  <a:lnTo>
                    <a:pt x="694" y="8"/>
                  </a:lnTo>
                  <a:lnTo>
                    <a:pt x="736" y="4"/>
                  </a:lnTo>
                  <a:lnTo>
                    <a:pt x="777" y="1"/>
                  </a:lnTo>
                  <a:lnTo>
                    <a:pt x="818" y="0"/>
                  </a:lnTo>
                  <a:lnTo>
                    <a:pt x="818" y="0"/>
                  </a:lnTo>
                  <a:lnTo>
                    <a:pt x="870" y="1"/>
                  </a:lnTo>
                  <a:lnTo>
                    <a:pt x="921" y="6"/>
                  </a:lnTo>
                  <a:lnTo>
                    <a:pt x="971" y="14"/>
                  </a:lnTo>
                  <a:lnTo>
                    <a:pt x="1019" y="24"/>
                  </a:lnTo>
                  <a:lnTo>
                    <a:pt x="1066" y="38"/>
                  </a:lnTo>
                  <a:lnTo>
                    <a:pt x="1112" y="54"/>
                  </a:lnTo>
                  <a:lnTo>
                    <a:pt x="1158" y="73"/>
                  </a:lnTo>
                  <a:lnTo>
                    <a:pt x="1202" y="94"/>
                  </a:lnTo>
                  <a:lnTo>
                    <a:pt x="1243" y="118"/>
                  </a:lnTo>
                  <a:lnTo>
                    <a:pt x="1285" y="145"/>
                  </a:lnTo>
                  <a:lnTo>
                    <a:pt x="1323" y="174"/>
                  </a:lnTo>
                  <a:lnTo>
                    <a:pt x="1360" y="204"/>
                  </a:lnTo>
                  <a:lnTo>
                    <a:pt x="1394" y="237"/>
                  </a:lnTo>
                  <a:lnTo>
                    <a:pt x="1429" y="272"/>
                  </a:lnTo>
                  <a:lnTo>
                    <a:pt x="1458" y="309"/>
                  </a:lnTo>
                  <a:lnTo>
                    <a:pt x="1488" y="348"/>
                  </a:lnTo>
                  <a:lnTo>
                    <a:pt x="1488" y="348"/>
                  </a:lnTo>
                  <a:lnTo>
                    <a:pt x="1497" y="359"/>
                  </a:lnTo>
                  <a:lnTo>
                    <a:pt x="1508" y="369"/>
                  </a:lnTo>
                  <a:lnTo>
                    <a:pt x="1520" y="379"/>
                  </a:lnTo>
                  <a:lnTo>
                    <a:pt x="1533" y="386"/>
                  </a:lnTo>
                  <a:lnTo>
                    <a:pt x="1545" y="392"/>
                  </a:lnTo>
                  <a:lnTo>
                    <a:pt x="1560" y="395"/>
                  </a:lnTo>
                  <a:lnTo>
                    <a:pt x="1573" y="398"/>
                  </a:lnTo>
                  <a:lnTo>
                    <a:pt x="1587" y="399"/>
                  </a:lnTo>
                  <a:lnTo>
                    <a:pt x="1601" y="398"/>
                  </a:lnTo>
                  <a:lnTo>
                    <a:pt x="1615" y="395"/>
                  </a:lnTo>
                  <a:lnTo>
                    <a:pt x="1628" y="392"/>
                  </a:lnTo>
                  <a:lnTo>
                    <a:pt x="1642" y="386"/>
                  </a:lnTo>
                  <a:lnTo>
                    <a:pt x="1654" y="379"/>
                  </a:lnTo>
                  <a:lnTo>
                    <a:pt x="1667" y="369"/>
                  </a:lnTo>
                  <a:lnTo>
                    <a:pt x="1677" y="359"/>
                  </a:lnTo>
                  <a:lnTo>
                    <a:pt x="1687" y="348"/>
                  </a:lnTo>
                  <a:lnTo>
                    <a:pt x="1687" y="348"/>
                  </a:lnTo>
                  <a:lnTo>
                    <a:pt x="1715" y="309"/>
                  </a:lnTo>
                  <a:lnTo>
                    <a:pt x="1746" y="272"/>
                  </a:lnTo>
                  <a:lnTo>
                    <a:pt x="1779" y="238"/>
                  </a:lnTo>
                  <a:lnTo>
                    <a:pt x="1815" y="205"/>
                  </a:lnTo>
                  <a:lnTo>
                    <a:pt x="1852" y="174"/>
                  </a:lnTo>
                  <a:lnTo>
                    <a:pt x="1890" y="145"/>
                  </a:lnTo>
                  <a:lnTo>
                    <a:pt x="1930" y="120"/>
                  </a:lnTo>
                  <a:lnTo>
                    <a:pt x="1973" y="95"/>
                  </a:lnTo>
                  <a:lnTo>
                    <a:pt x="2016" y="74"/>
                  </a:lnTo>
                  <a:lnTo>
                    <a:pt x="2062" y="56"/>
                  </a:lnTo>
                  <a:lnTo>
                    <a:pt x="2107" y="38"/>
                  </a:lnTo>
                  <a:lnTo>
                    <a:pt x="2156" y="26"/>
                  </a:lnTo>
                  <a:lnTo>
                    <a:pt x="2204" y="14"/>
                  </a:lnTo>
                  <a:lnTo>
                    <a:pt x="2254" y="7"/>
                  </a:lnTo>
                  <a:lnTo>
                    <a:pt x="2304" y="1"/>
                  </a:lnTo>
                  <a:lnTo>
                    <a:pt x="2355" y="0"/>
                  </a:lnTo>
                  <a:lnTo>
                    <a:pt x="2355" y="0"/>
                  </a:lnTo>
                  <a:lnTo>
                    <a:pt x="2407" y="1"/>
                  </a:lnTo>
                  <a:lnTo>
                    <a:pt x="2458" y="7"/>
                  </a:lnTo>
                  <a:lnTo>
                    <a:pt x="2508" y="14"/>
                  </a:lnTo>
                  <a:lnTo>
                    <a:pt x="2556" y="26"/>
                  </a:lnTo>
                  <a:lnTo>
                    <a:pt x="2603" y="38"/>
                  </a:lnTo>
                  <a:lnTo>
                    <a:pt x="2650" y="56"/>
                  </a:lnTo>
                  <a:lnTo>
                    <a:pt x="2695" y="74"/>
                  </a:lnTo>
                  <a:lnTo>
                    <a:pt x="2739" y="95"/>
                  </a:lnTo>
                  <a:lnTo>
                    <a:pt x="2780" y="120"/>
                  </a:lnTo>
                  <a:lnTo>
                    <a:pt x="2822" y="145"/>
                  </a:lnTo>
                  <a:lnTo>
                    <a:pt x="2860" y="174"/>
                  </a:lnTo>
                  <a:lnTo>
                    <a:pt x="2897" y="205"/>
                  </a:lnTo>
                  <a:lnTo>
                    <a:pt x="2931" y="238"/>
                  </a:lnTo>
                  <a:lnTo>
                    <a:pt x="2966" y="272"/>
                  </a:lnTo>
                  <a:lnTo>
                    <a:pt x="2997" y="309"/>
                  </a:lnTo>
                  <a:lnTo>
                    <a:pt x="3025" y="348"/>
                  </a:lnTo>
                  <a:lnTo>
                    <a:pt x="3025" y="348"/>
                  </a:lnTo>
                  <a:lnTo>
                    <a:pt x="3035" y="359"/>
                  </a:lnTo>
                  <a:lnTo>
                    <a:pt x="3045" y="371"/>
                  </a:lnTo>
                  <a:lnTo>
                    <a:pt x="3057" y="379"/>
                  </a:lnTo>
                  <a:lnTo>
                    <a:pt x="3070" y="386"/>
                  </a:lnTo>
                  <a:lnTo>
                    <a:pt x="3082" y="392"/>
                  </a:lnTo>
                  <a:lnTo>
                    <a:pt x="3097" y="396"/>
                  </a:lnTo>
                  <a:lnTo>
                    <a:pt x="3111" y="398"/>
                  </a:lnTo>
                  <a:lnTo>
                    <a:pt x="3124" y="399"/>
                  </a:lnTo>
                  <a:lnTo>
                    <a:pt x="3138" y="398"/>
                  </a:lnTo>
                  <a:lnTo>
                    <a:pt x="3152" y="396"/>
                  </a:lnTo>
                  <a:lnTo>
                    <a:pt x="3167" y="392"/>
                  </a:lnTo>
                  <a:lnTo>
                    <a:pt x="3179" y="386"/>
                  </a:lnTo>
                  <a:lnTo>
                    <a:pt x="3192" y="379"/>
                  </a:lnTo>
                  <a:lnTo>
                    <a:pt x="3204" y="371"/>
                  </a:lnTo>
                  <a:lnTo>
                    <a:pt x="3214" y="359"/>
                  </a:lnTo>
                  <a:lnTo>
                    <a:pt x="3224" y="348"/>
                  </a:lnTo>
                  <a:lnTo>
                    <a:pt x="3224" y="348"/>
                  </a:lnTo>
                  <a:lnTo>
                    <a:pt x="3252" y="309"/>
                  </a:lnTo>
                  <a:lnTo>
                    <a:pt x="3283" y="272"/>
                  </a:lnTo>
                  <a:lnTo>
                    <a:pt x="3316" y="238"/>
                  </a:lnTo>
                  <a:lnTo>
                    <a:pt x="3352" y="205"/>
                  </a:lnTo>
                  <a:lnTo>
                    <a:pt x="3389" y="174"/>
                  </a:lnTo>
                  <a:lnTo>
                    <a:pt x="3427" y="145"/>
                  </a:lnTo>
                  <a:lnTo>
                    <a:pt x="3469" y="120"/>
                  </a:lnTo>
                  <a:lnTo>
                    <a:pt x="3510" y="95"/>
                  </a:lnTo>
                  <a:lnTo>
                    <a:pt x="3554" y="74"/>
                  </a:lnTo>
                  <a:lnTo>
                    <a:pt x="3599" y="56"/>
                  </a:lnTo>
                  <a:lnTo>
                    <a:pt x="3646" y="38"/>
                  </a:lnTo>
                  <a:lnTo>
                    <a:pt x="3693" y="26"/>
                  </a:lnTo>
                  <a:lnTo>
                    <a:pt x="3741" y="14"/>
                  </a:lnTo>
                  <a:lnTo>
                    <a:pt x="3791" y="7"/>
                  </a:lnTo>
                  <a:lnTo>
                    <a:pt x="3841" y="1"/>
                  </a:lnTo>
                  <a:lnTo>
                    <a:pt x="3894" y="0"/>
                  </a:lnTo>
                  <a:lnTo>
                    <a:pt x="3894" y="0"/>
                  </a:lnTo>
                  <a:lnTo>
                    <a:pt x="3935" y="1"/>
                  </a:lnTo>
                  <a:lnTo>
                    <a:pt x="3976" y="4"/>
                  </a:lnTo>
                  <a:lnTo>
                    <a:pt x="4018" y="10"/>
                  </a:lnTo>
                  <a:lnTo>
                    <a:pt x="4058" y="17"/>
                  </a:lnTo>
                  <a:lnTo>
                    <a:pt x="4096" y="26"/>
                  </a:lnTo>
                  <a:lnTo>
                    <a:pt x="4135" y="37"/>
                  </a:lnTo>
                  <a:lnTo>
                    <a:pt x="4173" y="50"/>
                  </a:lnTo>
                  <a:lnTo>
                    <a:pt x="4210" y="64"/>
                  </a:lnTo>
                  <a:lnTo>
                    <a:pt x="4246" y="80"/>
                  </a:lnTo>
                  <a:lnTo>
                    <a:pt x="4281" y="98"/>
                  </a:lnTo>
                  <a:lnTo>
                    <a:pt x="4316" y="118"/>
                  </a:lnTo>
                  <a:lnTo>
                    <a:pt x="4348" y="138"/>
                  </a:lnTo>
                  <a:lnTo>
                    <a:pt x="4381" y="161"/>
                  </a:lnTo>
                  <a:lnTo>
                    <a:pt x="4411" y="185"/>
                  </a:lnTo>
                  <a:lnTo>
                    <a:pt x="4441" y="211"/>
                  </a:lnTo>
                  <a:lnTo>
                    <a:pt x="4470" y="238"/>
                  </a:lnTo>
                  <a:lnTo>
                    <a:pt x="4497" y="267"/>
                  </a:lnTo>
                  <a:lnTo>
                    <a:pt x="4522" y="295"/>
                  </a:lnTo>
                  <a:lnTo>
                    <a:pt x="4547" y="326"/>
                  </a:lnTo>
                  <a:lnTo>
                    <a:pt x="4569" y="358"/>
                  </a:lnTo>
                  <a:lnTo>
                    <a:pt x="4591" y="391"/>
                  </a:lnTo>
                  <a:lnTo>
                    <a:pt x="4611" y="425"/>
                  </a:lnTo>
                  <a:lnTo>
                    <a:pt x="4629" y="459"/>
                  </a:lnTo>
                  <a:lnTo>
                    <a:pt x="4645" y="496"/>
                  </a:lnTo>
                  <a:lnTo>
                    <a:pt x="4661" y="532"/>
                  </a:lnTo>
                  <a:lnTo>
                    <a:pt x="4674" y="570"/>
                  </a:lnTo>
                  <a:lnTo>
                    <a:pt x="4685" y="609"/>
                  </a:lnTo>
                  <a:lnTo>
                    <a:pt x="4694" y="647"/>
                  </a:lnTo>
                  <a:lnTo>
                    <a:pt x="4701" y="689"/>
                  </a:lnTo>
                  <a:lnTo>
                    <a:pt x="4706" y="728"/>
                  </a:lnTo>
                  <a:lnTo>
                    <a:pt x="4711" y="770"/>
                  </a:lnTo>
                  <a:lnTo>
                    <a:pt x="4712" y="811"/>
                  </a:lnTo>
                  <a:lnTo>
                    <a:pt x="4712" y="811"/>
                  </a:ln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</p:grpSp>
      <p:grpSp>
        <p:nvGrpSpPr>
          <p:cNvPr id="83" name="Group 82">
            <a:extLst>
              <a:ext uri="{FF2B5EF4-FFF2-40B4-BE49-F238E27FC236}">
                <a16:creationId xmlns:a16="http://schemas.microsoft.com/office/drawing/2014/main" xmlns="" id="{64BD84EE-3898-497D-BAA7-E2290C733F93}"/>
              </a:ext>
            </a:extLst>
          </p:cNvPr>
          <p:cNvGrpSpPr/>
          <p:nvPr/>
        </p:nvGrpSpPr>
        <p:grpSpPr>
          <a:xfrm>
            <a:off x="3683000" y="2555875"/>
            <a:ext cx="7620000" cy="1800225"/>
            <a:chOff x="3683000" y="752475"/>
            <a:chExt cx="7620000" cy="1800225"/>
          </a:xfrm>
        </p:grpSpPr>
        <p:sp>
          <p:nvSpPr>
            <p:cNvPr id="84" name="Rectangle 83">
              <a:extLst>
                <a:ext uri="{FF2B5EF4-FFF2-40B4-BE49-F238E27FC236}">
                  <a16:creationId xmlns:a16="http://schemas.microsoft.com/office/drawing/2014/main" xmlns="" id="{7DA51F0D-65F0-4502-9B08-1028A2CAF5B4}"/>
                </a:ext>
              </a:extLst>
            </p:cNvPr>
            <p:cNvSpPr/>
            <p:nvPr/>
          </p:nvSpPr>
          <p:spPr>
            <a:xfrm>
              <a:off x="7402586" y="1200150"/>
              <a:ext cx="3900414" cy="132959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90000"/>
                </a:lnSpc>
              </a:pPr>
              <a:r>
                <a:rPr lang="en-ID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Lorem ipsum </a:t>
              </a:r>
              <a:r>
                <a:rPr lang="en-ID" sz="16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dolor</a:t>
              </a:r>
              <a:r>
                <a:rPr lang="en-ID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 sit </a:t>
              </a:r>
              <a:r>
                <a:rPr lang="en-ID" sz="16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amet</a:t>
              </a:r>
              <a:r>
                <a:rPr lang="en-ID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, </a:t>
              </a:r>
              <a:r>
                <a:rPr lang="en-ID" sz="16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consectetur</a:t>
              </a:r>
              <a:r>
                <a:rPr lang="en-ID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ID" sz="16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adipiscing</a:t>
              </a:r>
              <a:r>
                <a:rPr lang="en-ID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ID" sz="16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elit</a:t>
              </a:r>
              <a:r>
                <a:rPr lang="en-ID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, </a:t>
              </a:r>
              <a:r>
                <a:rPr lang="en-ID" sz="16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sed</a:t>
              </a:r>
              <a:r>
                <a:rPr lang="en-ID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 do </a:t>
              </a:r>
              <a:r>
                <a:rPr lang="en-ID" sz="16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eiusmod</a:t>
              </a:r>
              <a:r>
                <a:rPr lang="en-ID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ID" sz="16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tempor</a:t>
              </a:r>
              <a:r>
                <a:rPr lang="en-ID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ID" sz="16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incididunt</a:t>
              </a:r>
              <a:r>
                <a:rPr lang="en-ID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ID" sz="16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ut</a:t>
              </a:r>
              <a:r>
                <a:rPr lang="en-ID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ID" sz="16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labore</a:t>
              </a:r>
              <a:r>
                <a:rPr lang="en-ID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 et dolore magna </a:t>
              </a:r>
              <a:r>
                <a:rPr lang="en-ID" sz="16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aliqua</a:t>
              </a:r>
              <a:r>
                <a:rPr lang="en-ID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. Ut </a:t>
              </a:r>
              <a:r>
                <a:rPr lang="en-ID" sz="16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enim</a:t>
              </a:r>
              <a:r>
                <a:rPr lang="en-ID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 ad minim </a:t>
              </a:r>
              <a:r>
                <a:rPr lang="en-ID" sz="16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veniam</a:t>
              </a:r>
              <a:r>
                <a:rPr lang="en-ID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, </a:t>
              </a:r>
              <a:r>
                <a:rPr lang="en-ID" sz="16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quis</a:t>
              </a:r>
              <a:r>
                <a:rPr lang="en-ID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ID" sz="16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nostrud</a:t>
              </a:r>
              <a:r>
                <a:rPr lang="en-ID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 exercitation </a:t>
              </a:r>
              <a:r>
                <a:rPr lang="en-ID" sz="16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ullamco</a:t>
              </a:r>
              <a:r>
                <a:rPr lang="en-ID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ID" sz="16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laboris</a:t>
              </a:r>
              <a:r>
                <a:rPr lang="en-ID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 nisi </a:t>
              </a:r>
              <a:r>
                <a:rPr lang="en-ID" sz="16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ut</a:t>
              </a:r>
              <a:r>
                <a:rPr lang="en-ID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ID" sz="16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aliquip</a:t>
              </a:r>
              <a:r>
                <a:rPr lang="en-ID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 ex </a:t>
              </a:r>
              <a:r>
                <a:rPr lang="en-ID" sz="16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ea</a:t>
              </a:r>
              <a:r>
                <a:rPr lang="en-ID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ID" sz="16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commodo</a:t>
              </a:r>
              <a:r>
                <a:rPr lang="en-ID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ID" sz="16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consequat</a:t>
              </a:r>
              <a:r>
                <a:rPr lang="en-ID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. </a:t>
              </a:r>
              <a:endPara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85" name="Rectangle 84">
              <a:extLst>
                <a:ext uri="{FF2B5EF4-FFF2-40B4-BE49-F238E27FC236}">
                  <a16:creationId xmlns:a16="http://schemas.microsoft.com/office/drawing/2014/main" xmlns="" id="{D3828751-7A58-4FAA-8652-3F1BB02286B3}"/>
                </a:ext>
              </a:extLst>
            </p:cNvPr>
            <p:cNvSpPr/>
            <p:nvPr/>
          </p:nvSpPr>
          <p:spPr>
            <a:xfrm>
              <a:off x="7412111" y="752475"/>
              <a:ext cx="2933699" cy="27699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90000"/>
                </a:lnSpc>
              </a:pPr>
              <a:r>
                <a:rPr lang="en-ID" sz="2000" b="1" dirty="0">
                  <a:solidFill>
                    <a:srgbClr val="FFC000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LOREM </a:t>
              </a:r>
              <a:r>
                <a:rPr lang="en-ID" sz="2000" dirty="0">
                  <a:solidFill>
                    <a:srgbClr val="FFC000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IPSUM</a:t>
              </a:r>
              <a:endParaRPr lang="en-US" sz="2000" dirty="0">
                <a:solidFill>
                  <a:srgbClr val="FFC000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grpSp>
          <p:nvGrpSpPr>
            <p:cNvPr id="86" name="Group 85">
              <a:extLst>
                <a:ext uri="{FF2B5EF4-FFF2-40B4-BE49-F238E27FC236}">
                  <a16:creationId xmlns:a16="http://schemas.microsoft.com/office/drawing/2014/main" xmlns="" id="{672BAC0D-6F6B-4052-87D9-6BF909CB702B}"/>
                </a:ext>
              </a:extLst>
            </p:cNvPr>
            <p:cNvGrpSpPr/>
            <p:nvPr/>
          </p:nvGrpSpPr>
          <p:grpSpPr>
            <a:xfrm>
              <a:off x="3960813" y="790575"/>
              <a:ext cx="3316287" cy="1762125"/>
              <a:chOff x="-793823" y="1866900"/>
              <a:chExt cx="3316287" cy="3686175"/>
            </a:xfrm>
          </p:grpSpPr>
          <p:cxnSp>
            <p:nvCxnSpPr>
              <p:cNvPr id="88" name="Straight Connector 87">
                <a:extLst>
                  <a:ext uri="{FF2B5EF4-FFF2-40B4-BE49-F238E27FC236}">
                    <a16:creationId xmlns:a16="http://schemas.microsoft.com/office/drawing/2014/main" xmlns="" id="{084A2D4C-F360-4123-B6C5-E09E60DD4F2D}"/>
                  </a:ext>
                </a:extLst>
              </p:cNvPr>
              <p:cNvCxnSpPr/>
              <p:nvPr/>
            </p:nvCxnSpPr>
            <p:spPr>
              <a:xfrm>
                <a:off x="2505075" y="1866900"/>
                <a:ext cx="0" cy="3686175"/>
              </a:xfrm>
              <a:prstGeom prst="line">
                <a:avLst/>
              </a:prstGeom>
              <a:ln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9" name="Straight Connector 88">
                <a:extLst>
                  <a:ext uri="{FF2B5EF4-FFF2-40B4-BE49-F238E27FC236}">
                    <a16:creationId xmlns:a16="http://schemas.microsoft.com/office/drawing/2014/main" xmlns="" id="{EA1F2B89-5299-495D-AF73-DC223866265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-793823" y="3711574"/>
                <a:ext cx="3316287" cy="0"/>
              </a:xfrm>
              <a:prstGeom prst="line">
                <a:avLst/>
              </a:prstGeom>
              <a:ln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87" name="Freeform 47">
              <a:extLst>
                <a:ext uri="{FF2B5EF4-FFF2-40B4-BE49-F238E27FC236}">
                  <a16:creationId xmlns:a16="http://schemas.microsoft.com/office/drawing/2014/main" xmlns="" id="{4420CFD6-3B46-4809-B573-A5CDBAAC435B}"/>
                </a:ext>
              </a:extLst>
            </p:cNvPr>
            <p:cNvSpPr>
              <a:spLocks/>
            </p:cNvSpPr>
            <p:nvPr/>
          </p:nvSpPr>
          <p:spPr bwMode="auto">
            <a:xfrm>
              <a:off x="3683000" y="1630510"/>
              <a:ext cx="382588" cy="133053"/>
            </a:xfrm>
            <a:custGeom>
              <a:avLst/>
              <a:gdLst>
                <a:gd name="T0" fmla="*/ 4696 w 4712"/>
                <a:gd name="T1" fmla="*/ 976 h 1638"/>
                <a:gd name="T2" fmla="*/ 4615 w 4712"/>
                <a:gd name="T3" fmla="*/ 1203 h 1638"/>
                <a:gd name="T4" fmla="*/ 4473 w 4712"/>
                <a:gd name="T5" fmla="*/ 1394 h 1638"/>
                <a:gd name="T6" fmla="*/ 4284 w 4712"/>
                <a:gd name="T7" fmla="*/ 1537 h 1638"/>
                <a:gd name="T8" fmla="*/ 4058 w 4712"/>
                <a:gd name="T9" fmla="*/ 1621 h 1638"/>
                <a:gd name="T10" fmla="*/ 3841 w 4712"/>
                <a:gd name="T11" fmla="*/ 1637 h 1638"/>
                <a:gd name="T12" fmla="*/ 3554 w 4712"/>
                <a:gd name="T13" fmla="*/ 1564 h 1638"/>
                <a:gd name="T14" fmla="*/ 3318 w 4712"/>
                <a:gd name="T15" fmla="*/ 1401 h 1638"/>
                <a:gd name="T16" fmla="*/ 3204 w 4712"/>
                <a:gd name="T17" fmla="*/ 1269 h 1638"/>
                <a:gd name="T18" fmla="*/ 3125 w 4712"/>
                <a:gd name="T19" fmla="*/ 1239 h 1638"/>
                <a:gd name="T20" fmla="*/ 3045 w 4712"/>
                <a:gd name="T21" fmla="*/ 1267 h 1638"/>
                <a:gd name="T22" fmla="*/ 2931 w 4712"/>
                <a:gd name="T23" fmla="*/ 1400 h 1638"/>
                <a:gd name="T24" fmla="*/ 2695 w 4712"/>
                <a:gd name="T25" fmla="*/ 1564 h 1638"/>
                <a:gd name="T26" fmla="*/ 2407 w 4712"/>
                <a:gd name="T27" fmla="*/ 1637 h 1638"/>
                <a:gd name="T28" fmla="*/ 2156 w 4712"/>
                <a:gd name="T29" fmla="*/ 1612 h 1638"/>
                <a:gd name="T30" fmla="*/ 1890 w 4712"/>
                <a:gd name="T31" fmla="*/ 1493 h 1638"/>
                <a:gd name="T32" fmla="*/ 1687 w 4712"/>
                <a:gd name="T33" fmla="*/ 1290 h 1638"/>
                <a:gd name="T34" fmla="*/ 1628 w 4712"/>
                <a:gd name="T35" fmla="*/ 1246 h 1638"/>
                <a:gd name="T36" fmla="*/ 1545 w 4712"/>
                <a:gd name="T37" fmla="*/ 1246 h 1638"/>
                <a:gd name="T38" fmla="*/ 1487 w 4712"/>
                <a:gd name="T39" fmla="*/ 1290 h 1638"/>
                <a:gd name="T40" fmla="*/ 1283 w 4712"/>
                <a:gd name="T41" fmla="*/ 1493 h 1638"/>
                <a:gd name="T42" fmla="*/ 1018 w 4712"/>
                <a:gd name="T43" fmla="*/ 1612 h 1638"/>
                <a:gd name="T44" fmla="*/ 776 w 4712"/>
                <a:gd name="T45" fmla="*/ 1635 h 1638"/>
                <a:gd name="T46" fmla="*/ 536 w 4712"/>
                <a:gd name="T47" fmla="*/ 1587 h 1638"/>
                <a:gd name="T48" fmla="*/ 328 w 4712"/>
                <a:gd name="T49" fmla="*/ 1471 h 1638"/>
                <a:gd name="T50" fmla="*/ 161 w 4712"/>
                <a:gd name="T51" fmla="*/ 1303 h 1638"/>
                <a:gd name="T52" fmla="*/ 48 w 4712"/>
                <a:gd name="T53" fmla="*/ 1093 h 1638"/>
                <a:gd name="T54" fmla="*/ 0 w 4712"/>
                <a:gd name="T55" fmla="*/ 852 h 1638"/>
                <a:gd name="T56" fmla="*/ 17 w 4712"/>
                <a:gd name="T57" fmla="*/ 647 h 1638"/>
                <a:gd name="T58" fmla="*/ 101 w 4712"/>
                <a:gd name="T59" fmla="*/ 423 h 1638"/>
                <a:gd name="T60" fmla="*/ 242 w 4712"/>
                <a:gd name="T61" fmla="*/ 237 h 1638"/>
                <a:gd name="T62" fmla="*/ 431 w 4712"/>
                <a:gd name="T63" fmla="*/ 97 h 1638"/>
                <a:gd name="T64" fmla="*/ 654 w 4712"/>
                <a:gd name="T65" fmla="*/ 16 h 1638"/>
                <a:gd name="T66" fmla="*/ 870 w 4712"/>
                <a:gd name="T67" fmla="*/ 1 h 1638"/>
                <a:gd name="T68" fmla="*/ 1158 w 4712"/>
                <a:gd name="T69" fmla="*/ 73 h 1638"/>
                <a:gd name="T70" fmla="*/ 1394 w 4712"/>
                <a:gd name="T71" fmla="*/ 237 h 1638"/>
                <a:gd name="T72" fmla="*/ 1508 w 4712"/>
                <a:gd name="T73" fmla="*/ 369 h 1638"/>
                <a:gd name="T74" fmla="*/ 1587 w 4712"/>
                <a:gd name="T75" fmla="*/ 399 h 1638"/>
                <a:gd name="T76" fmla="*/ 1667 w 4712"/>
                <a:gd name="T77" fmla="*/ 369 h 1638"/>
                <a:gd name="T78" fmla="*/ 1779 w 4712"/>
                <a:gd name="T79" fmla="*/ 238 h 1638"/>
                <a:gd name="T80" fmla="*/ 2016 w 4712"/>
                <a:gd name="T81" fmla="*/ 74 h 1638"/>
                <a:gd name="T82" fmla="*/ 2304 w 4712"/>
                <a:gd name="T83" fmla="*/ 1 h 1638"/>
                <a:gd name="T84" fmla="*/ 2556 w 4712"/>
                <a:gd name="T85" fmla="*/ 26 h 1638"/>
                <a:gd name="T86" fmla="*/ 2822 w 4712"/>
                <a:gd name="T87" fmla="*/ 145 h 1638"/>
                <a:gd name="T88" fmla="*/ 3025 w 4712"/>
                <a:gd name="T89" fmla="*/ 348 h 1638"/>
                <a:gd name="T90" fmla="*/ 3082 w 4712"/>
                <a:gd name="T91" fmla="*/ 392 h 1638"/>
                <a:gd name="T92" fmla="*/ 3167 w 4712"/>
                <a:gd name="T93" fmla="*/ 392 h 1638"/>
                <a:gd name="T94" fmla="*/ 3224 w 4712"/>
                <a:gd name="T95" fmla="*/ 348 h 1638"/>
                <a:gd name="T96" fmla="*/ 3427 w 4712"/>
                <a:gd name="T97" fmla="*/ 145 h 1638"/>
                <a:gd name="T98" fmla="*/ 3693 w 4712"/>
                <a:gd name="T99" fmla="*/ 26 h 1638"/>
                <a:gd name="T100" fmla="*/ 3935 w 4712"/>
                <a:gd name="T101" fmla="*/ 1 h 1638"/>
                <a:gd name="T102" fmla="*/ 4173 w 4712"/>
                <a:gd name="T103" fmla="*/ 50 h 1638"/>
                <a:gd name="T104" fmla="*/ 4381 w 4712"/>
                <a:gd name="T105" fmla="*/ 161 h 1638"/>
                <a:gd name="T106" fmla="*/ 4547 w 4712"/>
                <a:gd name="T107" fmla="*/ 326 h 1638"/>
                <a:gd name="T108" fmla="*/ 4661 w 4712"/>
                <a:gd name="T109" fmla="*/ 532 h 1638"/>
                <a:gd name="T110" fmla="*/ 4711 w 4712"/>
                <a:gd name="T111" fmla="*/ 770 h 16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4712" h="1638">
                  <a:moveTo>
                    <a:pt x="4712" y="811"/>
                  </a:moveTo>
                  <a:lnTo>
                    <a:pt x="4712" y="811"/>
                  </a:lnTo>
                  <a:lnTo>
                    <a:pt x="4711" y="854"/>
                  </a:lnTo>
                  <a:lnTo>
                    <a:pt x="4708" y="895"/>
                  </a:lnTo>
                  <a:lnTo>
                    <a:pt x="4703" y="937"/>
                  </a:lnTo>
                  <a:lnTo>
                    <a:pt x="4696" y="976"/>
                  </a:lnTo>
                  <a:lnTo>
                    <a:pt x="4688" y="1016"/>
                  </a:lnTo>
                  <a:lnTo>
                    <a:pt x="4676" y="1055"/>
                  </a:lnTo>
                  <a:lnTo>
                    <a:pt x="4664" y="1093"/>
                  </a:lnTo>
                  <a:lnTo>
                    <a:pt x="4649" y="1130"/>
                  </a:lnTo>
                  <a:lnTo>
                    <a:pt x="4632" y="1168"/>
                  </a:lnTo>
                  <a:lnTo>
                    <a:pt x="4615" y="1203"/>
                  </a:lnTo>
                  <a:lnTo>
                    <a:pt x="4595" y="1237"/>
                  </a:lnTo>
                  <a:lnTo>
                    <a:pt x="4574" y="1272"/>
                  </a:lnTo>
                  <a:lnTo>
                    <a:pt x="4551" y="1304"/>
                  </a:lnTo>
                  <a:lnTo>
                    <a:pt x="4527" y="1336"/>
                  </a:lnTo>
                  <a:lnTo>
                    <a:pt x="4501" y="1366"/>
                  </a:lnTo>
                  <a:lnTo>
                    <a:pt x="4473" y="1394"/>
                  </a:lnTo>
                  <a:lnTo>
                    <a:pt x="4444" y="1421"/>
                  </a:lnTo>
                  <a:lnTo>
                    <a:pt x="4415" y="1447"/>
                  </a:lnTo>
                  <a:lnTo>
                    <a:pt x="4384" y="1473"/>
                  </a:lnTo>
                  <a:lnTo>
                    <a:pt x="4351" y="1495"/>
                  </a:lnTo>
                  <a:lnTo>
                    <a:pt x="4319" y="1517"/>
                  </a:lnTo>
                  <a:lnTo>
                    <a:pt x="4284" y="1537"/>
                  </a:lnTo>
                  <a:lnTo>
                    <a:pt x="4249" y="1555"/>
                  </a:lnTo>
                  <a:lnTo>
                    <a:pt x="4212" y="1572"/>
                  </a:lnTo>
                  <a:lnTo>
                    <a:pt x="4175" y="1587"/>
                  </a:lnTo>
                  <a:lnTo>
                    <a:pt x="4136" y="1599"/>
                  </a:lnTo>
                  <a:lnTo>
                    <a:pt x="4098" y="1611"/>
                  </a:lnTo>
                  <a:lnTo>
                    <a:pt x="4058" y="1621"/>
                  </a:lnTo>
                  <a:lnTo>
                    <a:pt x="4018" y="1628"/>
                  </a:lnTo>
                  <a:lnTo>
                    <a:pt x="3976" y="1634"/>
                  </a:lnTo>
                  <a:lnTo>
                    <a:pt x="3935" y="1637"/>
                  </a:lnTo>
                  <a:lnTo>
                    <a:pt x="3894" y="1638"/>
                  </a:lnTo>
                  <a:lnTo>
                    <a:pt x="3894" y="1638"/>
                  </a:lnTo>
                  <a:lnTo>
                    <a:pt x="3841" y="1637"/>
                  </a:lnTo>
                  <a:lnTo>
                    <a:pt x="3791" y="1631"/>
                  </a:lnTo>
                  <a:lnTo>
                    <a:pt x="3741" y="1624"/>
                  </a:lnTo>
                  <a:lnTo>
                    <a:pt x="3693" y="1612"/>
                  </a:lnTo>
                  <a:lnTo>
                    <a:pt x="3646" y="1599"/>
                  </a:lnTo>
                  <a:lnTo>
                    <a:pt x="3599" y="1584"/>
                  </a:lnTo>
                  <a:lnTo>
                    <a:pt x="3554" y="1564"/>
                  </a:lnTo>
                  <a:lnTo>
                    <a:pt x="3510" y="1542"/>
                  </a:lnTo>
                  <a:lnTo>
                    <a:pt x="3469" y="1520"/>
                  </a:lnTo>
                  <a:lnTo>
                    <a:pt x="3427" y="1493"/>
                  </a:lnTo>
                  <a:lnTo>
                    <a:pt x="3389" y="1464"/>
                  </a:lnTo>
                  <a:lnTo>
                    <a:pt x="3352" y="1434"/>
                  </a:lnTo>
                  <a:lnTo>
                    <a:pt x="3318" y="1401"/>
                  </a:lnTo>
                  <a:lnTo>
                    <a:pt x="3285" y="1366"/>
                  </a:lnTo>
                  <a:lnTo>
                    <a:pt x="3254" y="1330"/>
                  </a:lnTo>
                  <a:lnTo>
                    <a:pt x="3224" y="1292"/>
                  </a:lnTo>
                  <a:lnTo>
                    <a:pt x="3224" y="1292"/>
                  </a:lnTo>
                  <a:lnTo>
                    <a:pt x="3215" y="1279"/>
                  </a:lnTo>
                  <a:lnTo>
                    <a:pt x="3204" y="1269"/>
                  </a:lnTo>
                  <a:lnTo>
                    <a:pt x="3192" y="1260"/>
                  </a:lnTo>
                  <a:lnTo>
                    <a:pt x="3179" y="1253"/>
                  </a:lnTo>
                  <a:lnTo>
                    <a:pt x="3167" y="1247"/>
                  </a:lnTo>
                  <a:lnTo>
                    <a:pt x="3152" y="1243"/>
                  </a:lnTo>
                  <a:lnTo>
                    <a:pt x="3138" y="1240"/>
                  </a:lnTo>
                  <a:lnTo>
                    <a:pt x="3125" y="1239"/>
                  </a:lnTo>
                  <a:lnTo>
                    <a:pt x="3111" y="1240"/>
                  </a:lnTo>
                  <a:lnTo>
                    <a:pt x="3097" y="1242"/>
                  </a:lnTo>
                  <a:lnTo>
                    <a:pt x="3082" y="1246"/>
                  </a:lnTo>
                  <a:lnTo>
                    <a:pt x="3070" y="1252"/>
                  </a:lnTo>
                  <a:lnTo>
                    <a:pt x="3057" y="1259"/>
                  </a:lnTo>
                  <a:lnTo>
                    <a:pt x="3045" y="1267"/>
                  </a:lnTo>
                  <a:lnTo>
                    <a:pt x="3035" y="1279"/>
                  </a:lnTo>
                  <a:lnTo>
                    <a:pt x="3025" y="1290"/>
                  </a:lnTo>
                  <a:lnTo>
                    <a:pt x="3025" y="1290"/>
                  </a:lnTo>
                  <a:lnTo>
                    <a:pt x="2997" y="1329"/>
                  </a:lnTo>
                  <a:lnTo>
                    <a:pt x="2966" y="1366"/>
                  </a:lnTo>
                  <a:lnTo>
                    <a:pt x="2931" y="1400"/>
                  </a:lnTo>
                  <a:lnTo>
                    <a:pt x="2897" y="1433"/>
                  </a:lnTo>
                  <a:lnTo>
                    <a:pt x="2860" y="1464"/>
                  </a:lnTo>
                  <a:lnTo>
                    <a:pt x="2822" y="1493"/>
                  </a:lnTo>
                  <a:lnTo>
                    <a:pt x="2780" y="1518"/>
                  </a:lnTo>
                  <a:lnTo>
                    <a:pt x="2739" y="1542"/>
                  </a:lnTo>
                  <a:lnTo>
                    <a:pt x="2695" y="1564"/>
                  </a:lnTo>
                  <a:lnTo>
                    <a:pt x="2650" y="1582"/>
                  </a:lnTo>
                  <a:lnTo>
                    <a:pt x="2603" y="1599"/>
                  </a:lnTo>
                  <a:lnTo>
                    <a:pt x="2556" y="1612"/>
                  </a:lnTo>
                  <a:lnTo>
                    <a:pt x="2508" y="1624"/>
                  </a:lnTo>
                  <a:lnTo>
                    <a:pt x="2458" y="1631"/>
                  </a:lnTo>
                  <a:lnTo>
                    <a:pt x="2407" y="1637"/>
                  </a:lnTo>
                  <a:lnTo>
                    <a:pt x="2355" y="1638"/>
                  </a:lnTo>
                  <a:lnTo>
                    <a:pt x="2355" y="1638"/>
                  </a:lnTo>
                  <a:lnTo>
                    <a:pt x="2304" y="1637"/>
                  </a:lnTo>
                  <a:lnTo>
                    <a:pt x="2254" y="1631"/>
                  </a:lnTo>
                  <a:lnTo>
                    <a:pt x="2204" y="1624"/>
                  </a:lnTo>
                  <a:lnTo>
                    <a:pt x="2156" y="1612"/>
                  </a:lnTo>
                  <a:lnTo>
                    <a:pt x="2107" y="1599"/>
                  </a:lnTo>
                  <a:lnTo>
                    <a:pt x="2062" y="1582"/>
                  </a:lnTo>
                  <a:lnTo>
                    <a:pt x="2016" y="1564"/>
                  </a:lnTo>
                  <a:lnTo>
                    <a:pt x="1973" y="1542"/>
                  </a:lnTo>
                  <a:lnTo>
                    <a:pt x="1930" y="1518"/>
                  </a:lnTo>
                  <a:lnTo>
                    <a:pt x="1890" y="1493"/>
                  </a:lnTo>
                  <a:lnTo>
                    <a:pt x="1851" y="1464"/>
                  </a:lnTo>
                  <a:lnTo>
                    <a:pt x="1815" y="1433"/>
                  </a:lnTo>
                  <a:lnTo>
                    <a:pt x="1779" y="1400"/>
                  </a:lnTo>
                  <a:lnTo>
                    <a:pt x="1746" y="1366"/>
                  </a:lnTo>
                  <a:lnTo>
                    <a:pt x="1715" y="1329"/>
                  </a:lnTo>
                  <a:lnTo>
                    <a:pt x="1687" y="1290"/>
                  </a:lnTo>
                  <a:lnTo>
                    <a:pt x="1687" y="1290"/>
                  </a:lnTo>
                  <a:lnTo>
                    <a:pt x="1677" y="1277"/>
                  </a:lnTo>
                  <a:lnTo>
                    <a:pt x="1665" y="1267"/>
                  </a:lnTo>
                  <a:lnTo>
                    <a:pt x="1654" y="1259"/>
                  </a:lnTo>
                  <a:lnTo>
                    <a:pt x="1641" y="1252"/>
                  </a:lnTo>
                  <a:lnTo>
                    <a:pt x="1628" y="1246"/>
                  </a:lnTo>
                  <a:lnTo>
                    <a:pt x="1614" y="1242"/>
                  </a:lnTo>
                  <a:lnTo>
                    <a:pt x="1601" y="1240"/>
                  </a:lnTo>
                  <a:lnTo>
                    <a:pt x="1587" y="1239"/>
                  </a:lnTo>
                  <a:lnTo>
                    <a:pt x="1573" y="1240"/>
                  </a:lnTo>
                  <a:lnTo>
                    <a:pt x="1558" y="1242"/>
                  </a:lnTo>
                  <a:lnTo>
                    <a:pt x="1545" y="1246"/>
                  </a:lnTo>
                  <a:lnTo>
                    <a:pt x="1531" y="1252"/>
                  </a:lnTo>
                  <a:lnTo>
                    <a:pt x="1520" y="1259"/>
                  </a:lnTo>
                  <a:lnTo>
                    <a:pt x="1507" y="1269"/>
                  </a:lnTo>
                  <a:lnTo>
                    <a:pt x="1497" y="1279"/>
                  </a:lnTo>
                  <a:lnTo>
                    <a:pt x="1487" y="1290"/>
                  </a:lnTo>
                  <a:lnTo>
                    <a:pt x="1487" y="1290"/>
                  </a:lnTo>
                  <a:lnTo>
                    <a:pt x="1458" y="1329"/>
                  </a:lnTo>
                  <a:lnTo>
                    <a:pt x="1427" y="1366"/>
                  </a:lnTo>
                  <a:lnTo>
                    <a:pt x="1394" y="1400"/>
                  </a:lnTo>
                  <a:lnTo>
                    <a:pt x="1359" y="1433"/>
                  </a:lnTo>
                  <a:lnTo>
                    <a:pt x="1322" y="1464"/>
                  </a:lnTo>
                  <a:lnTo>
                    <a:pt x="1283" y="1493"/>
                  </a:lnTo>
                  <a:lnTo>
                    <a:pt x="1243" y="1518"/>
                  </a:lnTo>
                  <a:lnTo>
                    <a:pt x="1200" y="1542"/>
                  </a:lnTo>
                  <a:lnTo>
                    <a:pt x="1158" y="1564"/>
                  </a:lnTo>
                  <a:lnTo>
                    <a:pt x="1112" y="1582"/>
                  </a:lnTo>
                  <a:lnTo>
                    <a:pt x="1066" y="1598"/>
                  </a:lnTo>
                  <a:lnTo>
                    <a:pt x="1018" y="1612"/>
                  </a:lnTo>
                  <a:lnTo>
                    <a:pt x="969" y="1622"/>
                  </a:lnTo>
                  <a:lnTo>
                    <a:pt x="920" y="1631"/>
                  </a:lnTo>
                  <a:lnTo>
                    <a:pt x="870" y="1635"/>
                  </a:lnTo>
                  <a:lnTo>
                    <a:pt x="818" y="1637"/>
                  </a:lnTo>
                  <a:lnTo>
                    <a:pt x="818" y="1637"/>
                  </a:lnTo>
                  <a:lnTo>
                    <a:pt x="776" y="1635"/>
                  </a:lnTo>
                  <a:lnTo>
                    <a:pt x="734" y="1632"/>
                  </a:lnTo>
                  <a:lnTo>
                    <a:pt x="694" y="1627"/>
                  </a:lnTo>
                  <a:lnTo>
                    <a:pt x="653" y="1619"/>
                  </a:lnTo>
                  <a:lnTo>
                    <a:pt x="613" y="1611"/>
                  </a:lnTo>
                  <a:lnTo>
                    <a:pt x="575" y="1599"/>
                  </a:lnTo>
                  <a:lnTo>
                    <a:pt x="536" y="1587"/>
                  </a:lnTo>
                  <a:lnTo>
                    <a:pt x="499" y="1571"/>
                  </a:lnTo>
                  <a:lnTo>
                    <a:pt x="463" y="1554"/>
                  </a:lnTo>
                  <a:lnTo>
                    <a:pt x="428" y="1537"/>
                  </a:lnTo>
                  <a:lnTo>
                    <a:pt x="393" y="1517"/>
                  </a:lnTo>
                  <a:lnTo>
                    <a:pt x="359" y="1494"/>
                  </a:lnTo>
                  <a:lnTo>
                    <a:pt x="328" y="1471"/>
                  </a:lnTo>
                  <a:lnTo>
                    <a:pt x="297" y="1447"/>
                  </a:lnTo>
                  <a:lnTo>
                    <a:pt x="267" y="1421"/>
                  </a:lnTo>
                  <a:lnTo>
                    <a:pt x="238" y="1393"/>
                  </a:lnTo>
                  <a:lnTo>
                    <a:pt x="211" y="1364"/>
                  </a:lnTo>
                  <a:lnTo>
                    <a:pt x="185" y="1334"/>
                  </a:lnTo>
                  <a:lnTo>
                    <a:pt x="161" y="1303"/>
                  </a:lnTo>
                  <a:lnTo>
                    <a:pt x="138" y="1270"/>
                  </a:lnTo>
                  <a:lnTo>
                    <a:pt x="117" y="1237"/>
                  </a:lnTo>
                  <a:lnTo>
                    <a:pt x="97" y="1203"/>
                  </a:lnTo>
                  <a:lnTo>
                    <a:pt x="78" y="1168"/>
                  </a:lnTo>
                  <a:lnTo>
                    <a:pt x="63" y="1130"/>
                  </a:lnTo>
                  <a:lnTo>
                    <a:pt x="48" y="1093"/>
                  </a:lnTo>
                  <a:lnTo>
                    <a:pt x="36" y="1055"/>
                  </a:lnTo>
                  <a:lnTo>
                    <a:pt x="24" y="1016"/>
                  </a:lnTo>
                  <a:lnTo>
                    <a:pt x="16" y="976"/>
                  </a:lnTo>
                  <a:lnTo>
                    <a:pt x="9" y="935"/>
                  </a:lnTo>
                  <a:lnTo>
                    <a:pt x="3" y="895"/>
                  </a:lnTo>
                  <a:lnTo>
                    <a:pt x="0" y="852"/>
                  </a:lnTo>
                  <a:lnTo>
                    <a:pt x="0" y="811"/>
                  </a:lnTo>
                  <a:lnTo>
                    <a:pt x="0" y="811"/>
                  </a:lnTo>
                  <a:lnTo>
                    <a:pt x="1" y="770"/>
                  </a:lnTo>
                  <a:lnTo>
                    <a:pt x="4" y="728"/>
                  </a:lnTo>
                  <a:lnTo>
                    <a:pt x="10" y="687"/>
                  </a:lnTo>
                  <a:lnTo>
                    <a:pt x="17" y="647"/>
                  </a:lnTo>
                  <a:lnTo>
                    <a:pt x="27" y="607"/>
                  </a:lnTo>
                  <a:lnTo>
                    <a:pt x="38" y="569"/>
                  </a:lnTo>
                  <a:lnTo>
                    <a:pt x="51" y="532"/>
                  </a:lnTo>
                  <a:lnTo>
                    <a:pt x="66" y="495"/>
                  </a:lnTo>
                  <a:lnTo>
                    <a:pt x="83" y="459"/>
                  </a:lnTo>
                  <a:lnTo>
                    <a:pt x="101" y="423"/>
                  </a:lnTo>
                  <a:lnTo>
                    <a:pt x="121" y="391"/>
                  </a:lnTo>
                  <a:lnTo>
                    <a:pt x="143" y="356"/>
                  </a:lnTo>
                  <a:lnTo>
                    <a:pt x="165" y="325"/>
                  </a:lnTo>
                  <a:lnTo>
                    <a:pt x="190" y="295"/>
                  </a:lnTo>
                  <a:lnTo>
                    <a:pt x="215" y="265"/>
                  </a:lnTo>
                  <a:lnTo>
                    <a:pt x="242" y="237"/>
                  </a:lnTo>
                  <a:lnTo>
                    <a:pt x="271" y="209"/>
                  </a:lnTo>
                  <a:lnTo>
                    <a:pt x="299" y="185"/>
                  </a:lnTo>
                  <a:lnTo>
                    <a:pt x="331" y="161"/>
                  </a:lnTo>
                  <a:lnTo>
                    <a:pt x="362" y="138"/>
                  </a:lnTo>
                  <a:lnTo>
                    <a:pt x="396" y="117"/>
                  </a:lnTo>
                  <a:lnTo>
                    <a:pt x="431" y="97"/>
                  </a:lnTo>
                  <a:lnTo>
                    <a:pt x="465" y="80"/>
                  </a:lnTo>
                  <a:lnTo>
                    <a:pt x="502" y="63"/>
                  </a:lnTo>
                  <a:lnTo>
                    <a:pt x="539" y="48"/>
                  </a:lnTo>
                  <a:lnTo>
                    <a:pt x="576" y="36"/>
                  </a:lnTo>
                  <a:lnTo>
                    <a:pt x="614" y="26"/>
                  </a:lnTo>
                  <a:lnTo>
                    <a:pt x="654" y="16"/>
                  </a:lnTo>
                  <a:lnTo>
                    <a:pt x="694" y="8"/>
                  </a:lnTo>
                  <a:lnTo>
                    <a:pt x="736" y="4"/>
                  </a:lnTo>
                  <a:lnTo>
                    <a:pt x="777" y="1"/>
                  </a:lnTo>
                  <a:lnTo>
                    <a:pt x="818" y="0"/>
                  </a:lnTo>
                  <a:lnTo>
                    <a:pt x="818" y="0"/>
                  </a:lnTo>
                  <a:lnTo>
                    <a:pt x="870" y="1"/>
                  </a:lnTo>
                  <a:lnTo>
                    <a:pt x="921" y="6"/>
                  </a:lnTo>
                  <a:lnTo>
                    <a:pt x="971" y="14"/>
                  </a:lnTo>
                  <a:lnTo>
                    <a:pt x="1019" y="24"/>
                  </a:lnTo>
                  <a:lnTo>
                    <a:pt x="1066" y="38"/>
                  </a:lnTo>
                  <a:lnTo>
                    <a:pt x="1112" y="54"/>
                  </a:lnTo>
                  <a:lnTo>
                    <a:pt x="1158" y="73"/>
                  </a:lnTo>
                  <a:lnTo>
                    <a:pt x="1202" y="94"/>
                  </a:lnTo>
                  <a:lnTo>
                    <a:pt x="1243" y="118"/>
                  </a:lnTo>
                  <a:lnTo>
                    <a:pt x="1285" y="145"/>
                  </a:lnTo>
                  <a:lnTo>
                    <a:pt x="1323" y="174"/>
                  </a:lnTo>
                  <a:lnTo>
                    <a:pt x="1360" y="204"/>
                  </a:lnTo>
                  <a:lnTo>
                    <a:pt x="1394" y="237"/>
                  </a:lnTo>
                  <a:lnTo>
                    <a:pt x="1429" y="272"/>
                  </a:lnTo>
                  <a:lnTo>
                    <a:pt x="1458" y="309"/>
                  </a:lnTo>
                  <a:lnTo>
                    <a:pt x="1488" y="348"/>
                  </a:lnTo>
                  <a:lnTo>
                    <a:pt x="1488" y="348"/>
                  </a:lnTo>
                  <a:lnTo>
                    <a:pt x="1497" y="359"/>
                  </a:lnTo>
                  <a:lnTo>
                    <a:pt x="1508" y="369"/>
                  </a:lnTo>
                  <a:lnTo>
                    <a:pt x="1520" y="379"/>
                  </a:lnTo>
                  <a:lnTo>
                    <a:pt x="1533" y="386"/>
                  </a:lnTo>
                  <a:lnTo>
                    <a:pt x="1545" y="392"/>
                  </a:lnTo>
                  <a:lnTo>
                    <a:pt x="1560" y="395"/>
                  </a:lnTo>
                  <a:lnTo>
                    <a:pt x="1573" y="398"/>
                  </a:lnTo>
                  <a:lnTo>
                    <a:pt x="1587" y="399"/>
                  </a:lnTo>
                  <a:lnTo>
                    <a:pt x="1601" y="398"/>
                  </a:lnTo>
                  <a:lnTo>
                    <a:pt x="1615" y="395"/>
                  </a:lnTo>
                  <a:lnTo>
                    <a:pt x="1628" y="392"/>
                  </a:lnTo>
                  <a:lnTo>
                    <a:pt x="1642" y="386"/>
                  </a:lnTo>
                  <a:lnTo>
                    <a:pt x="1654" y="379"/>
                  </a:lnTo>
                  <a:lnTo>
                    <a:pt x="1667" y="369"/>
                  </a:lnTo>
                  <a:lnTo>
                    <a:pt x="1677" y="359"/>
                  </a:lnTo>
                  <a:lnTo>
                    <a:pt x="1687" y="348"/>
                  </a:lnTo>
                  <a:lnTo>
                    <a:pt x="1687" y="348"/>
                  </a:lnTo>
                  <a:lnTo>
                    <a:pt x="1715" y="309"/>
                  </a:lnTo>
                  <a:lnTo>
                    <a:pt x="1746" y="272"/>
                  </a:lnTo>
                  <a:lnTo>
                    <a:pt x="1779" y="238"/>
                  </a:lnTo>
                  <a:lnTo>
                    <a:pt x="1815" y="205"/>
                  </a:lnTo>
                  <a:lnTo>
                    <a:pt x="1852" y="174"/>
                  </a:lnTo>
                  <a:lnTo>
                    <a:pt x="1890" y="145"/>
                  </a:lnTo>
                  <a:lnTo>
                    <a:pt x="1930" y="120"/>
                  </a:lnTo>
                  <a:lnTo>
                    <a:pt x="1973" y="95"/>
                  </a:lnTo>
                  <a:lnTo>
                    <a:pt x="2016" y="74"/>
                  </a:lnTo>
                  <a:lnTo>
                    <a:pt x="2062" y="56"/>
                  </a:lnTo>
                  <a:lnTo>
                    <a:pt x="2107" y="38"/>
                  </a:lnTo>
                  <a:lnTo>
                    <a:pt x="2156" y="26"/>
                  </a:lnTo>
                  <a:lnTo>
                    <a:pt x="2204" y="14"/>
                  </a:lnTo>
                  <a:lnTo>
                    <a:pt x="2254" y="7"/>
                  </a:lnTo>
                  <a:lnTo>
                    <a:pt x="2304" y="1"/>
                  </a:lnTo>
                  <a:lnTo>
                    <a:pt x="2355" y="0"/>
                  </a:lnTo>
                  <a:lnTo>
                    <a:pt x="2355" y="0"/>
                  </a:lnTo>
                  <a:lnTo>
                    <a:pt x="2407" y="1"/>
                  </a:lnTo>
                  <a:lnTo>
                    <a:pt x="2458" y="7"/>
                  </a:lnTo>
                  <a:lnTo>
                    <a:pt x="2508" y="14"/>
                  </a:lnTo>
                  <a:lnTo>
                    <a:pt x="2556" y="26"/>
                  </a:lnTo>
                  <a:lnTo>
                    <a:pt x="2603" y="38"/>
                  </a:lnTo>
                  <a:lnTo>
                    <a:pt x="2650" y="56"/>
                  </a:lnTo>
                  <a:lnTo>
                    <a:pt x="2695" y="74"/>
                  </a:lnTo>
                  <a:lnTo>
                    <a:pt x="2739" y="95"/>
                  </a:lnTo>
                  <a:lnTo>
                    <a:pt x="2780" y="120"/>
                  </a:lnTo>
                  <a:lnTo>
                    <a:pt x="2822" y="145"/>
                  </a:lnTo>
                  <a:lnTo>
                    <a:pt x="2860" y="174"/>
                  </a:lnTo>
                  <a:lnTo>
                    <a:pt x="2897" y="205"/>
                  </a:lnTo>
                  <a:lnTo>
                    <a:pt x="2931" y="238"/>
                  </a:lnTo>
                  <a:lnTo>
                    <a:pt x="2966" y="272"/>
                  </a:lnTo>
                  <a:lnTo>
                    <a:pt x="2997" y="309"/>
                  </a:lnTo>
                  <a:lnTo>
                    <a:pt x="3025" y="348"/>
                  </a:lnTo>
                  <a:lnTo>
                    <a:pt x="3025" y="348"/>
                  </a:lnTo>
                  <a:lnTo>
                    <a:pt x="3035" y="359"/>
                  </a:lnTo>
                  <a:lnTo>
                    <a:pt x="3045" y="371"/>
                  </a:lnTo>
                  <a:lnTo>
                    <a:pt x="3057" y="379"/>
                  </a:lnTo>
                  <a:lnTo>
                    <a:pt x="3070" y="386"/>
                  </a:lnTo>
                  <a:lnTo>
                    <a:pt x="3082" y="392"/>
                  </a:lnTo>
                  <a:lnTo>
                    <a:pt x="3097" y="396"/>
                  </a:lnTo>
                  <a:lnTo>
                    <a:pt x="3111" y="398"/>
                  </a:lnTo>
                  <a:lnTo>
                    <a:pt x="3124" y="399"/>
                  </a:lnTo>
                  <a:lnTo>
                    <a:pt x="3138" y="398"/>
                  </a:lnTo>
                  <a:lnTo>
                    <a:pt x="3152" y="396"/>
                  </a:lnTo>
                  <a:lnTo>
                    <a:pt x="3167" y="392"/>
                  </a:lnTo>
                  <a:lnTo>
                    <a:pt x="3179" y="386"/>
                  </a:lnTo>
                  <a:lnTo>
                    <a:pt x="3192" y="379"/>
                  </a:lnTo>
                  <a:lnTo>
                    <a:pt x="3204" y="371"/>
                  </a:lnTo>
                  <a:lnTo>
                    <a:pt x="3214" y="359"/>
                  </a:lnTo>
                  <a:lnTo>
                    <a:pt x="3224" y="348"/>
                  </a:lnTo>
                  <a:lnTo>
                    <a:pt x="3224" y="348"/>
                  </a:lnTo>
                  <a:lnTo>
                    <a:pt x="3252" y="309"/>
                  </a:lnTo>
                  <a:lnTo>
                    <a:pt x="3283" y="272"/>
                  </a:lnTo>
                  <a:lnTo>
                    <a:pt x="3316" y="238"/>
                  </a:lnTo>
                  <a:lnTo>
                    <a:pt x="3352" y="205"/>
                  </a:lnTo>
                  <a:lnTo>
                    <a:pt x="3389" y="174"/>
                  </a:lnTo>
                  <a:lnTo>
                    <a:pt x="3427" y="145"/>
                  </a:lnTo>
                  <a:lnTo>
                    <a:pt x="3469" y="120"/>
                  </a:lnTo>
                  <a:lnTo>
                    <a:pt x="3510" y="95"/>
                  </a:lnTo>
                  <a:lnTo>
                    <a:pt x="3554" y="74"/>
                  </a:lnTo>
                  <a:lnTo>
                    <a:pt x="3599" y="56"/>
                  </a:lnTo>
                  <a:lnTo>
                    <a:pt x="3646" y="38"/>
                  </a:lnTo>
                  <a:lnTo>
                    <a:pt x="3693" y="26"/>
                  </a:lnTo>
                  <a:lnTo>
                    <a:pt x="3741" y="14"/>
                  </a:lnTo>
                  <a:lnTo>
                    <a:pt x="3791" y="7"/>
                  </a:lnTo>
                  <a:lnTo>
                    <a:pt x="3841" y="1"/>
                  </a:lnTo>
                  <a:lnTo>
                    <a:pt x="3894" y="0"/>
                  </a:lnTo>
                  <a:lnTo>
                    <a:pt x="3894" y="0"/>
                  </a:lnTo>
                  <a:lnTo>
                    <a:pt x="3935" y="1"/>
                  </a:lnTo>
                  <a:lnTo>
                    <a:pt x="3976" y="4"/>
                  </a:lnTo>
                  <a:lnTo>
                    <a:pt x="4018" y="10"/>
                  </a:lnTo>
                  <a:lnTo>
                    <a:pt x="4058" y="17"/>
                  </a:lnTo>
                  <a:lnTo>
                    <a:pt x="4096" y="26"/>
                  </a:lnTo>
                  <a:lnTo>
                    <a:pt x="4135" y="37"/>
                  </a:lnTo>
                  <a:lnTo>
                    <a:pt x="4173" y="50"/>
                  </a:lnTo>
                  <a:lnTo>
                    <a:pt x="4210" y="64"/>
                  </a:lnTo>
                  <a:lnTo>
                    <a:pt x="4246" y="80"/>
                  </a:lnTo>
                  <a:lnTo>
                    <a:pt x="4281" y="98"/>
                  </a:lnTo>
                  <a:lnTo>
                    <a:pt x="4316" y="118"/>
                  </a:lnTo>
                  <a:lnTo>
                    <a:pt x="4348" y="138"/>
                  </a:lnTo>
                  <a:lnTo>
                    <a:pt x="4381" y="161"/>
                  </a:lnTo>
                  <a:lnTo>
                    <a:pt x="4411" y="185"/>
                  </a:lnTo>
                  <a:lnTo>
                    <a:pt x="4441" y="211"/>
                  </a:lnTo>
                  <a:lnTo>
                    <a:pt x="4470" y="238"/>
                  </a:lnTo>
                  <a:lnTo>
                    <a:pt x="4497" y="267"/>
                  </a:lnTo>
                  <a:lnTo>
                    <a:pt x="4522" y="295"/>
                  </a:lnTo>
                  <a:lnTo>
                    <a:pt x="4547" y="326"/>
                  </a:lnTo>
                  <a:lnTo>
                    <a:pt x="4569" y="358"/>
                  </a:lnTo>
                  <a:lnTo>
                    <a:pt x="4591" y="391"/>
                  </a:lnTo>
                  <a:lnTo>
                    <a:pt x="4611" y="425"/>
                  </a:lnTo>
                  <a:lnTo>
                    <a:pt x="4629" y="459"/>
                  </a:lnTo>
                  <a:lnTo>
                    <a:pt x="4645" y="496"/>
                  </a:lnTo>
                  <a:lnTo>
                    <a:pt x="4661" y="532"/>
                  </a:lnTo>
                  <a:lnTo>
                    <a:pt x="4674" y="570"/>
                  </a:lnTo>
                  <a:lnTo>
                    <a:pt x="4685" y="609"/>
                  </a:lnTo>
                  <a:lnTo>
                    <a:pt x="4694" y="647"/>
                  </a:lnTo>
                  <a:lnTo>
                    <a:pt x="4701" y="689"/>
                  </a:lnTo>
                  <a:lnTo>
                    <a:pt x="4706" y="728"/>
                  </a:lnTo>
                  <a:lnTo>
                    <a:pt x="4711" y="770"/>
                  </a:lnTo>
                  <a:lnTo>
                    <a:pt x="4712" y="811"/>
                  </a:lnTo>
                  <a:lnTo>
                    <a:pt x="4712" y="811"/>
                  </a:ln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</p:grpSp>
      <p:grpSp>
        <p:nvGrpSpPr>
          <p:cNvPr id="90" name="Group 89">
            <a:extLst>
              <a:ext uri="{FF2B5EF4-FFF2-40B4-BE49-F238E27FC236}">
                <a16:creationId xmlns:a16="http://schemas.microsoft.com/office/drawing/2014/main" xmlns="" id="{B75D5146-98B3-40B5-B650-44E3712E0A58}"/>
              </a:ext>
            </a:extLst>
          </p:cNvPr>
          <p:cNvGrpSpPr/>
          <p:nvPr/>
        </p:nvGrpSpPr>
        <p:grpSpPr>
          <a:xfrm>
            <a:off x="2501900" y="4587875"/>
            <a:ext cx="8801100" cy="1800225"/>
            <a:chOff x="2501900" y="752475"/>
            <a:chExt cx="8801100" cy="1800225"/>
          </a:xfrm>
        </p:grpSpPr>
        <p:sp>
          <p:nvSpPr>
            <p:cNvPr id="91" name="Rectangle 90">
              <a:extLst>
                <a:ext uri="{FF2B5EF4-FFF2-40B4-BE49-F238E27FC236}">
                  <a16:creationId xmlns:a16="http://schemas.microsoft.com/office/drawing/2014/main" xmlns="" id="{63E8BFA3-A7AA-4AB9-AB9B-199D8863B0D6}"/>
                </a:ext>
              </a:extLst>
            </p:cNvPr>
            <p:cNvSpPr/>
            <p:nvPr/>
          </p:nvSpPr>
          <p:spPr>
            <a:xfrm>
              <a:off x="7402586" y="1200150"/>
              <a:ext cx="3900414" cy="132959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90000"/>
                </a:lnSpc>
              </a:pPr>
              <a:r>
                <a:rPr lang="en-ID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Lorem ipsum </a:t>
              </a:r>
              <a:r>
                <a:rPr lang="en-ID" sz="16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dolor</a:t>
              </a:r>
              <a:r>
                <a:rPr lang="en-ID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 sit </a:t>
              </a:r>
              <a:r>
                <a:rPr lang="en-ID" sz="16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amet</a:t>
              </a:r>
              <a:r>
                <a:rPr lang="en-ID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, </a:t>
              </a:r>
              <a:r>
                <a:rPr lang="en-ID" sz="16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consectetur</a:t>
              </a:r>
              <a:r>
                <a:rPr lang="en-ID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ID" sz="16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adipiscing</a:t>
              </a:r>
              <a:r>
                <a:rPr lang="en-ID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ID" sz="16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elit</a:t>
              </a:r>
              <a:r>
                <a:rPr lang="en-ID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, </a:t>
              </a:r>
              <a:r>
                <a:rPr lang="en-ID" sz="16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sed</a:t>
              </a:r>
              <a:r>
                <a:rPr lang="en-ID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 do </a:t>
              </a:r>
              <a:r>
                <a:rPr lang="en-ID" sz="16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eiusmod</a:t>
              </a:r>
              <a:r>
                <a:rPr lang="en-ID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ID" sz="16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tempor</a:t>
              </a:r>
              <a:r>
                <a:rPr lang="en-ID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ID" sz="16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incididunt</a:t>
              </a:r>
              <a:r>
                <a:rPr lang="en-ID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ID" sz="16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ut</a:t>
              </a:r>
              <a:r>
                <a:rPr lang="en-ID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ID" sz="16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labore</a:t>
              </a:r>
              <a:r>
                <a:rPr lang="en-ID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 et dolore magna </a:t>
              </a:r>
              <a:r>
                <a:rPr lang="en-ID" sz="16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aliqua</a:t>
              </a:r>
              <a:r>
                <a:rPr lang="en-ID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. Ut </a:t>
              </a:r>
              <a:r>
                <a:rPr lang="en-ID" sz="16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enim</a:t>
              </a:r>
              <a:r>
                <a:rPr lang="en-ID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 ad minim </a:t>
              </a:r>
              <a:r>
                <a:rPr lang="en-ID" sz="16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veniam</a:t>
              </a:r>
              <a:r>
                <a:rPr lang="en-ID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, </a:t>
              </a:r>
              <a:r>
                <a:rPr lang="en-ID" sz="16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quis</a:t>
              </a:r>
              <a:r>
                <a:rPr lang="en-ID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ID" sz="16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nostrud</a:t>
              </a:r>
              <a:r>
                <a:rPr lang="en-ID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 exercitation </a:t>
              </a:r>
              <a:r>
                <a:rPr lang="en-ID" sz="16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ullamco</a:t>
              </a:r>
              <a:r>
                <a:rPr lang="en-ID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ID" sz="16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laboris</a:t>
              </a:r>
              <a:r>
                <a:rPr lang="en-ID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 nisi </a:t>
              </a:r>
              <a:r>
                <a:rPr lang="en-ID" sz="16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ut</a:t>
              </a:r>
              <a:r>
                <a:rPr lang="en-ID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ID" sz="16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aliquip</a:t>
              </a:r>
              <a:r>
                <a:rPr lang="en-ID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 ex </a:t>
              </a:r>
              <a:r>
                <a:rPr lang="en-ID" sz="16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ea</a:t>
              </a:r>
              <a:r>
                <a:rPr lang="en-ID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ID" sz="16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commodo</a:t>
              </a:r>
              <a:r>
                <a:rPr lang="en-ID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ID" sz="16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consequat</a:t>
              </a:r>
              <a:r>
                <a:rPr lang="en-ID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. </a:t>
              </a:r>
              <a:endPara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92" name="Rectangle 91">
              <a:extLst>
                <a:ext uri="{FF2B5EF4-FFF2-40B4-BE49-F238E27FC236}">
                  <a16:creationId xmlns:a16="http://schemas.microsoft.com/office/drawing/2014/main" xmlns="" id="{D838224A-E24A-4643-8FEC-1741DB4C197F}"/>
                </a:ext>
              </a:extLst>
            </p:cNvPr>
            <p:cNvSpPr/>
            <p:nvPr/>
          </p:nvSpPr>
          <p:spPr>
            <a:xfrm>
              <a:off x="7412111" y="752475"/>
              <a:ext cx="2933699" cy="27699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90000"/>
                </a:lnSpc>
              </a:pPr>
              <a:r>
                <a:rPr lang="en-ID" sz="2000" b="1" dirty="0">
                  <a:solidFill>
                    <a:srgbClr val="FFC000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LOREM </a:t>
              </a:r>
              <a:r>
                <a:rPr lang="en-ID" sz="2000" dirty="0">
                  <a:solidFill>
                    <a:srgbClr val="FFC000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IPSUM</a:t>
              </a:r>
              <a:endParaRPr lang="en-US" sz="2000" dirty="0">
                <a:solidFill>
                  <a:srgbClr val="FFC000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grpSp>
          <p:nvGrpSpPr>
            <p:cNvPr id="93" name="Group 92">
              <a:extLst>
                <a:ext uri="{FF2B5EF4-FFF2-40B4-BE49-F238E27FC236}">
                  <a16:creationId xmlns:a16="http://schemas.microsoft.com/office/drawing/2014/main" xmlns="" id="{1EF5D2D9-74A9-45B2-9B5E-3D871B5191D7}"/>
                </a:ext>
              </a:extLst>
            </p:cNvPr>
            <p:cNvGrpSpPr/>
            <p:nvPr/>
          </p:nvGrpSpPr>
          <p:grpSpPr>
            <a:xfrm>
              <a:off x="2779713" y="790575"/>
              <a:ext cx="4484687" cy="1762125"/>
              <a:chOff x="-1974923" y="1866900"/>
              <a:chExt cx="4484687" cy="3686175"/>
            </a:xfrm>
          </p:grpSpPr>
          <p:cxnSp>
            <p:nvCxnSpPr>
              <p:cNvPr id="95" name="Straight Connector 94">
                <a:extLst>
                  <a:ext uri="{FF2B5EF4-FFF2-40B4-BE49-F238E27FC236}">
                    <a16:creationId xmlns:a16="http://schemas.microsoft.com/office/drawing/2014/main" xmlns="" id="{6D18F218-F200-48D1-8282-6BC04BA1631F}"/>
                  </a:ext>
                </a:extLst>
              </p:cNvPr>
              <p:cNvCxnSpPr/>
              <p:nvPr/>
            </p:nvCxnSpPr>
            <p:spPr>
              <a:xfrm>
                <a:off x="2505075" y="1866900"/>
                <a:ext cx="0" cy="3686175"/>
              </a:xfrm>
              <a:prstGeom prst="line">
                <a:avLst/>
              </a:prstGeom>
              <a:ln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6" name="Straight Connector 95">
                <a:extLst>
                  <a:ext uri="{FF2B5EF4-FFF2-40B4-BE49-F238E27FC236}">
                    <a16:creationId xmlns:a16="http://schemas.microsoft.com/office/drawing/2014/main" xmlns="" id="{3B1E181F-A095-421D-888B-C07E29579D5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-1974923" y="3711574"/>
                <a:ext cx="4484687" cy="0"/>
              </a:xfrm>
              <a:prstGeom prst="line">
                <a:avLst/>
              </a:prstGeom>
              <a:ln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94" name="Freeform 47">
              <a:extLst>
                <a:ext uri="{FF2B5EF4-FFF2-40B4-BE49-F238E27FC236}">
                  <a16:creationId xmlns:a16="http://schemas.microsoft.com/office/drawing/2014/main" xmlns="" id="{48BBFD97-72C4-41B4-B515-3E07FF41F027}"/>
                </a:ext>
              </a:extLst>
            </p:cNvPr>
            <p:cNvSpPr>
              <a:spLocks/>
            </p:cNvSpPr>
            <p:nvPr/>
          </p:nvSpPr>
          <p:spPr bwMode="auto">
            <a:xfrm>
              <a:off x="2501900" y="1630510"/>
              <a:ext cx="382588" cy="133053"/>
            </a:xfrm>
            <a:custGeom>
              <a:avLst/>
              <a:gdLst>
                <a:gd name="T0" fmla="*/ 4696 w 4712"/>
                <a:gd name="T1" fmla="*/ 976 h 1638"/>
                <a:gd name="T2" fmla="*/ 4615 w 4712"/>
                <a:gd name="T3" fmla="*/ 1203 h 1638"/>
                <a:gd name="T4" fmla="*/ 4473 w 4712"/>
                <a:gd name="T5" fmla="*/ 1394 h 1638"/>
                <a:gd name="T6" fmla="*/ 4284 w 4712"/>
                <a:gd name="T7" fmla="*/ 1537 h 1638"/>
                <a:gd name="T8" fmla="*/ 4058 w 4712"/>
                <a:gd name="T9" fmla="*/ 1621 h 1638"/>
                <a:gd name="T10" fmla="*/ 3841 w 4712"/>
                <a:gd name="T11" fmla="*/ 1637 h 1638"/>
                <a:gd name="T12" fmla="*/ 3554 w 4712"/>
                <a:gd name="T13" fmla="*/ 1564 h 1638"/>
                <a:gd name="T14" fmla="*/ 3318 w 4712"/>
                <a:gd name="T15" fmla="*/ 1401 h 1638"/>
                <a:gd name="T16" fmla="*/ 3204 w 4712"/>
                <a:gd name="T17" fmla="*/ 1269 h 1638"/>
                <a:gd name="T18" fmla="*/ 3125 w 4712"/>
                <a:gd name="T19" fmla="*/ 1239 h 1638"/>
                <a:gd name="T20" fmla="*/ 3045 w 4712"/>
                <a:gd name="T21" fmla="*/ 1267 h 1638"/>
                <a:gd name="T22" fmla="*/ 2931 w 4712"/>
                <a:gd name="T23" fmla="*/ 1400 h 1638"/>
                <a:gd name="T24" fmla="*/ 2695 w 4712"/>
                <a:gd name="T25" fmla="*/ 1564 h 1638"/>
                <a:gd name="T26" fmla="*/ 2407 w 4712"/>
                <a:gd name="T27" fmla="*/ 1637 h 1638"/>
                <a:gd name="T28" fmla="*/ 2156 w 4712"/>
                <a:gd name="T29" fmla="*/ 1612 h 1638"/>
                <a:gd name="T30" fmla="*/ 1890 w 4712"/>
                <a:gd name="T31" fmla="*/ 1493 h 1638"/>
                <a:gd name="T32" fmla="*/ 1687 w 4712"/>
                <a:gd name="T33" fmla="*/ 1290 h 1638"/>
                <a:gd name="T34" fmla="*/ 1628 w 4712"/>
                <a:gd name="T35" fmla="*/ 1246 h 1638"/>
                <a:gd name="T36" fmla="*/ 1545 w 4712"/>
                <a:gd name="T37" fmla="*/ 1246 h 1638"/>
                <a:gd name="T38" fmla="*/ 1487 w 4712"/>
                <a:gd name="T39" fmla="*/ 1290 h 1638"/>
                <a:gd name="T40" fmla="*/ 1283 w 4712"/>
                <a:gd name="T41" fmla="*/ 1493 h 1638"/>
                <a:gd name="T42" fmla="*/ 1018 w 4712"/>
                <a:gd name="T43" fmla="*/ 1612 h 1638"/>
                <a:gd name="T44" fmla="*/ 776 w 4712"/>
                <a:gd name="T45" fmla="*/ 1635 h 1638"/>
                <a:gd name="T46" fmla="*/ 536 w 4712"/>
                <a:gd name="T47" fmla="*/ 1587 h 1638"/>
                <a:gd name="T48" fmla="*/ 328 w 4712"/>
                <a:gd name="T49" fmla="*/ 1471 h 1638"/>
                <a:gd name="T50" fmla="*/ 161 w 4712"/>
                <a:gd name="T51" fmla="*/ 1303 h 1638"/>
                <a:gd name="T52" fmla="*/ 48 w 4712"/>
                <a:gd name="T53" fmla="*/ 1093 h 1638"/>
                <a:gd name="T54" fmla="*/ 0 w 4712"/>
                <a:gd name="T55" fmla="*/ 852 h 1638"/>
                <a:gd name="T56" fmla="*/ 17 w 4712"/>
                <a:gd name="T57" fmla="*/ 647 h 1638"/>
                <a:gd name="T58" fmla="*/ 101 w 4712"/>
                <a:gd name="T59" fmla="*/ 423 h 1638"/>
                <a:gd name="T60" fmla="*/ 242 w 4712"/>
                <a:gd name="T61" fmla="*/ 237 h 1638"/>
                <a:gd name="T62" fmla="*/ 431 w 4712"/>
                <a:gd name="T63" fmla="*/ 97 h 1638"/>
                <a:gd name="T64" fmla="*/ 654 w 4712"/>
                <a:gd name="T65" fmla="*/ 16 h 1638"/>
                <a:gd name="T66" fmla="*/ 870 w 4712"/>
                <a:gd name="T67" fmla="*/ 1 h 1638"/>
                <a:gd name="T68" fmla="*/ 1158 w 4712"/>
                <a:gd name="T69" fmla="*/ 73 h 1638"/>
                <a:gd name="T70" fmla="*/ 1394 w 4712"/>
                <a:gd name="T71" fmla="*/ 237 h 1638"/>
                <a:gd name="T72" fmla="*/ 1508 w 4712"/>
                <a:gd name="T73" fmla="*/ 369 h 1638"/>
                <a:gd name="T74" fmla="*/ 1587 w 4712"/>
                <a:gd name="T75" fmla="*/ 399 h 1638"/>
                <a:gd name="T76" fmla="*/ 1667 w 4712"/>
                <a:gd name="T77" fmla="*/ 369 h 1638"/>
                <a:gd name="T78" fmla="*/ 1779 w 4712"/>
                <a:gd name="T79" fmla="*/ 238 h 1638"/>
                <a:gd name="T80" fmla="*/ 2016 w 4712"/>
                <a:gd name="T81" fmla="*/ 74 h 1638"/>
                <a:gd name="T82" fmla="*/ 2304 w 4712"/>
                <a:gd name="T83" fmla="*/ 1 h 1638"/>
                <a:gd name="T84" fmla="*/ 2556 w 4712"/>
                <a:gd name="T85" fmla="*/ 26 h 1638"/>
                <a:gd name="T86" fmla="*/ 2822 w 4712"/>
                <a:gd name="T87" fmla="*/ 145 h 1638"/>
                <a:gd name="T88" fmla="*/ 3025 w 4712"/>
                <a:gd name="T89" fmla="*/ 348 h 1638"/>
                <a:gd name="T90" fmla="*/ 3082 w 4712"/>
                <a:gd name="T91" fmla="*/ 392 h 1638"/>
                <a:gd name="T92" fmla="*/ 3167 w 4712"/>
                <a:gd name="T93" fmla="*/ 392 h 1638"/>
                <a:gd name="T94" fmla="*/ 3224 w 4712"/>
                <a:gd name="T95" fmla="*/ 348 h 1638"/>
                <a:gd name="T96" fmla="*/ 3427 w 4712"/>
                <a:gd name="T97" fmla="*/ 145 h 1638"/>
                <a:gd name="T98" fmla="*/ 3693 w 4712"/>
                <a:gd name="T99" fmla="*/ 26 h 1638"/>
                <a:gd name="T100" fmla="*/ 3935 w 4712"/>
                <a:gd name="T101" fmla="*/ 1 h 1638"/>
                <a:gd name="T102" fmla="*/ 4173 w 4712"/>
                <a:gd name="T103" fmla="*/ 50 h 1638"/>
                <a:gd name="T104" fmla="*/ 4381 w 4712"/>
                <a:gd name="T105" fmla="*/ 161 h 1638"/>
                <a:gd name="T106" fmla="*/ 4547 w 4712"/>
                <a:gd name="T107" fmla="*/ 326 h 1638"/>
                <a:gd name="T108" fmla="*/ 4661 w 4712"/>
                <a:gd name="T109" fmla="*/ 532 h 1638"/>
                <a:gd name="T110" fmla="*/ 4711 w 4712"/>
                <a:gd name="T111" fmla="*/ 770 h 16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4712" h="1638">
                  <a:moveTo>
                    <a:pt x="4712" y="811"/>
                  </a:moveTo>
                  <a:lnTo>
                    <a:pt x="4712" y="811"/>
                  </a:lnTo>
                  <a:lnTo>
                    <a:pt x="4711" y="854"/>
                  </a:lnTo>
                  <a:lnTo>
                    <a:pt x="4708" y="895"/>
                  </a:lnTo>
                  <a:lnTo>
                    <a:pt x="4703" y="937"/>
                  </a:lnTo>
                  <a:lnTo>
                    <a:pt x="4696" y="976"/>
                  </a:lnTo>
                  <a:lnTo>
                    <a:pt x="4688" y="1016"/>
                  </a:lnTo>
                  <a:lnTo>
                    <a:pt x="4676" y="1055"/>
                  </a:lnTo>
                  <a:lnTo>
                    <a:pt x="4664" y="1093"/>
                  </a:lnTo>
                  <a:lnTo>
                    <a:pt x="4649" y="1130"/>
                  </a:lnTo>
                  <a:lnTo>
                    <a:pt x="4632" y="1168"/>
                  </a:lnTo>
                  <a:lnTo>
                    <a:pt x="4615" y="1203"/>
                  </a:lnTo>
                  <a:lnTo>
                    <a:pt x="4595" y="1237"/>
                  </a:lnTo>
                  <a:lnTo>
                    <a:pt x="4574" y="1272"/>
                  </a:lnTo>
                  <a:lnTo>
                    <a:pt x="4551" y="1304"/>
                  </a:lnTo>
                  <a:lnTo>
                    <a:pt x="4527" y="1336"/>
                  </a:lnTo>
                  <a:lnTo>
                    <a:pt x="4501" y="1366"/>
                  </a:lnTo>
                  <a:lnTo>
                    <a:pt x="4473" y="1394"/>
                  </a:lnTo>
                  <a:lnTo>
                    <a:pt x="4444" y="1421"/>
                  </a:lnTo>
                  <a:lnTo>
                    <a:pt x="4415" y="1447"/>
                  </a:lnTo>
                  <a:lnTo>
                    <a:pt x="4384" y="1473"/>
                  </a:lnTo>
                  <a:lnTo>
                    <a:pt x="4351" y="1495"/>
                  </a:lnTo>
                  <a:lnTo>
                    <a:pt x="4319" y="1517"/>
                  </a:lnTo>
                  <a:lnTo>
                    <a:pt x="4284" y="1537"/>
                  </a:lnTo>
                  <a:lnTo>
                    <a:pt x="4249" y="1555"/>
                  </a:lnTo>
                  <a:lnTo>
                    <a:pt x="4212" y="1572"/>
                  </a:lnTo>
                  <a:lnTo>
                    <a:pt x="4175" y="1587"/>
                  </a:lnTo>
                  <a:lnTo>
                    <a:pt x="4136" y="1599"/>
                  </a:lnTo>
                  <a:lnTo>
                    <a:pt x="4098" y="1611"/>
                  </a:lnTo>
                  <a:lnTo>
                    <a:pt x="4058" y="1621"/>
                  </a:lnTo>
                  <a:lnTo>
                    <a:pt x="4018" y="1628"/>
                  </a:lnTo>
                  <a:lnTo>
                    <a:pt x="3976" y="1634"/>
                  </a:lnTo>
                  <a:lnTo>
                    <a:pt x="3935" y="1637"/>
                  </a:lnTo>
                  <a:lnTo>
                    <a:pt x="3894" y="1638"/>
                  </a:lnTo>
                  <a:lnTo>
                    <a:pt x="3894" y="1638"/>
                  </a:lnTo>
                  <a:lnTo>
                    <a:pt x="3841" y="1637"/>
                  </a:lnTo>
                  <a:lnTo>
                    <a:pt x="3791" y="1631"/>
                  </a:lnTo>
                  <a:lnTo>
                    <a:pt x="3741" y="1624"/>
                  </a:lnTo>
                  <a:lnTo>
                    <a:pt x="3693" y="1612"/>
                  </a:lnTo>
                  <a:lnTo>
                    <a:pt x="3646" y="1599"/>
                  </a:lnTo>
                  <a:lnTo>
                    <a:pt x="3599" y="1584"/>
                  </a:lnTo>
                  <a:lnTo>
                    <a:pt x="3554" y="1564"/>
                  </a:lnTo>
                  <a:lnTo>
                    <a:pt x="3510" y="1542"/>
                  </a:lnTo>
                  <a:lnTo>
                    <a:pt x="3469" y="1520"/>
                  </a:lnTo>
                  <a:lnTo>
                    <a:pt x="3427" y="1493"/>
                  </a:lnTo>
                  <a:lnTo>
                    <a:pt x="3389" y="1464"/>
                  </a:lnTo>
                  <a:lnTo>
                    <a:pt x="3352" y="1434"/>
                  </a:lnTo>
                  <a:lnTo>
                    <a:pt x="3318" y="1401"/>
                  </a:lnTo>
                  <a:lnTo>
                    <a:pt x="3285" y="1366"/>
                  </a:lnTo>
                  <a:lnTo>
                    <a:pt x="3254" y="1330"/>
                  </a:lnTo>
                  <a:lnTo>
                    <a:pt x="3224" y="1292"/>
                  </a:lnTo>
                  <a:lnTo>
                    <a:pt x="3224" y="1292"/>
                  </a:lnTo>
                  <a:lnTo>
                    <a:pt x="3215" y="1279"/>
                  </a:lnTo>
                  <a:lnTo>
                    <a:pt x="3204" y="1269"/>
                  </a:lnTo>
                  <a:lnTo>
                    <a:pt x="3192" y="1260"/>
                  </a:lnTo>
                  <a:lnTo>
                    <a:pt x="3179" y="1253"/>
                  </a:lnTo>
                  <a:lnTo>
                    <a:pt x="3167" y="1247"/>
                  </a:lnTo>
                  <a:lnTo>
                    <a:pt x="3152" y="1243"/>
                  </a:lnTo>
                  <a:lnTo>
                    <a:pt x="3138" y="1240"/>
                  </a:lnTo>
                  <a:lnTo>
                    <a:pt x="3125" y="1239"/>
                  </a:lnTo>
                  <a:lnTo>
                    <a:pt x="3111" y="1240"/>
                  </a:lnTo>
                  <a:lnTo>
                    <a:pt x="3097" y="1242"/>
                  </a:lnTo>
                  <a:lnTo>
                    <a:pt x="3082" y="1246"/>
                  </a:lnTo>
                  <a:lnTo>
                    <a:pt x="3070" y="1252"/>
                  </a:lnTo>
                  <a:lnTo>
                    <a:pt x="3057" y="1259"/>
                  </a:lnTo>
                  <a:lnTo>
                    <a:pt x="3045" y="1267"/>
                  </a:lnTo>
                  <a:lnTo>
                    <a:pt x="3035" y="1279"/>
                  </a:lnTo>
                  <a:lnTo>
                    <a:pt x="3025" y="1290"/>
                  </a:lnTo>
                  <a:lnTo>
                    <a:pt x="3025" y="1290"/>
                  </a:lnTo>
                  <a:lnTo>
                    <a:pt x="2997" y="1329"/>
                  </a:lnTo>
                  <a:lnTo>
                    <a:pt x="2966" y="1366"/>
                  </a:lnTo>
                  <a:lnTo>
                    <a:pt x="2931" y="1400"/>
                  </a:lnTo>
                  <a:lnTo>
                    <a:pt x="2897" y="1433"/>
                  </a:lnTo>
                  <a:lnTo>
                    <a:pt x="2860" y="1464"/>
                  </a:lnTo>
                  <a:lnTo>
                    <a:pt x="2822" y="1493"/>
                  </a:lnTo>
                  <a:lnTo>
                    <a:pt x="2780" y="1518"/>
                  </a:lnTo>
                  <a:lnTo>
                    <a:pt x="2739" y="1542"/>
                  </a:lnTo>
                  <a:lnTo>
                    <a:pt x="2695" y="1564"/>
                  </a:lnTo>
                  <a:lnTo>
                    <a:pt x="2650" y="1582"/>
                  </a:lnTo>
                  <a:lnTo>
                    <a:pt x="2603" y="1599"/>
                  </a:lnTo>
                  <a:lnTo>
                    <a:pt x="2556" y="1612"/>
                  </a:lnTo>
                  <a:lnTo>
                    <a:pt x="2508" y="1624"/>
                  </a:lnTo>
                  <a:lnTo>
                    <a:pt x="2458" y="1631"/>
                  </a:lnTo>
                  <a:lnTo>
                    <a:pt x="2407" y="1637"/>
                  </a:lnTo>
                  <a:lnTo>
                    <a:pt x="2355" y="1638"/>
                  </a:lnTo>
                  <a:lnTo>
                    <a:pt x="2355" y="1638"/>
                  </a:lnTo>
                  <a:lnTo>
                    <a:pt x="2304" y="1637"/>
                  </a:lnTo>
                  <a:lnTo>
                    <a:pt x="2254" y="1631"/>
                  </a:lnTo>
                  <a:lnTo>
                    <a:pt x="2204" y="1624"/>
                  </a:lnTo>
                  <a:lnTo>
                    <a:pt x="2156" y="1612"/>
                  </a:lnTo>
                  <a:lnTo>
                    <a:pt x="2107" y="1599"/>
                  </a:lnTo>
                  <a:lnTo>
                    <a:pt x="2062" y="1582"/>
                  </a:lnTo>
                  <a:lnTo>
                    <a:pt x="2016" y="1564"/>
                  </a:lnTo>
                  <a:lnTo>
                    <a:pt x="1973" y="1542"/>
                  </a:lnTo>
                  <a:lnTo>
                    <a:pt x="1930" y="1518"/>
                  </a:lnTo>
                  <a:lnTo>
                    <a:pt x="1890" y="1493"/>
                  </a:lnTo>
                  <a:lnTo>
                    <a:pt x="1851" y="1464"/>
                  </a:lnTo>
                  <a:lnTo>
                    <a:pt x="1815" y="1433"/>
                  </a:lnTo>
                  <a:lnTo>
                    <a:pt x="1779" y="1400"/>
                  </a:lnTo>
                  <a:lnTo>
                    <a:pt x="1746" y="1366"/>
                  </a:lnTo>
                  <a:lnTo>
                    <a:pt x="1715" y="1329"/>
                  </a:lnTo>
                  <a:lnTo>
                    <a:pt x="1687" y="1290"/>
                  </a:lnTo>
                  <a:lnTo>
                    <a:pt x="1687" y="1290"/>
                  </a:lnTo>
                  <a:lnTo>
                    <a:pt x="1677" y="1277"/>
                  </a:lnTo>
                  <a:lnTo>
                    <a:pt x="1665" y="1267"/>
                  </a:lnTo>
                  <a:lnTo>
                    <a:pt x="1654" y="1259"/>
                  </a:lnTo>
                  <a:lnTo>
                    <a:pt x="1641" y="1252"/>
                  </a:lnTo>
                  <a:lnTo>
                    <a:pt x="1628" y="1246"/>
                  </a:lnTo>
                  <a:lnTo>
                    <a:pt x="1614" y="1242"/>
                  </a:lnTo>
                  <a:lnTo>
                    <a:pt x="1601" y="1240"/>
                  </a:lnTo>
                  <a:lnTo>
                    <a:pt x="1587" y="1239"/>
                  </a:lnTo>
                  <a:lnTo>
                    <a:pt x="1573" y="1240"/>
                  </a:lnTo>
                  <a:lnTo>
                    <a:pt x="1558" y="1242"/>
                  </a:lnTo>
                  <a:lnTo>
                    <a:pt x="1545" y="1246"/>
                  </a:lnTo>
                  <a:lnTo>
                    <a:pt x="1531" y="1252"/>
                  </a:lnTo>
                  <a:lnTo>
                    <a:pt x="1520" y="1259"/>
                  </a:lnTo>
                  <a:lnTo>
                    <a:pt x="1507" y="1269"/>
                  </a:lnTo>
                  <a:lnTo>
                    <a:pt x="1497" y="1279"/>
                  </a:lnTo>
                  <a:lnTo>
                    <a:pt x="1487" y="1290"/>
                  </a:lnTo>
                  <a:lnTo>
                    <a:pt x="1487" y="1290"/>
                  </a:lnTo>
                  <a:lnTo>
                    <a:pt x="1458" y="1329"/>
                  </a:lnTo>
                  <a:lnTo>
                    <a:pt x="1427" y="1366"/>
                  </a:lnTo>
                  <a:lnTo>
                    <a:pt x="1394" y="1400"/>
                  </a:lnTo>
                  <a:lnTo>
                    <a:pt x="1359" y="1433"/>
                  </a:lnTo>
                  <a:lnTo>
                    <a:pt x="1322" y="1464"/>
                  </a:lnTo>
                  <a:lnTo>
                    <a:pt x="1283" y="1493"/>
                  </a:lnTo>
                  <a:lnTo>
                    <a:pt x="1243" y="1518"/>
                  </a:lnTo>
                  <a:lnTo>
                    <a:pt x="1200" y="1542"/>
                  </a:lnTo>
                  <a:lnTo>
                    <a:pt x="1158" y="1564"/>
                  </a:lnTo>
                  <a:lnTo>
                    <a:pt x="1112" y="1582"/>
                  </a:lnTo>
                  <a:lnTo>
                    <a:pt x="1066" y="1598"/>
                  </a:lnTo>
                  <a:lnTo>
                    <a:pt x="1018" y="1612"/>
                  </a:lnTo>
                  <a:lnTo>
                    <a:pt x="969" y="1622"/>
                  </a:lnTo>
                  <a:lnTo>
                    <a:pt x="920" y="1631"/>
                  </a:lnTo>
                  <a:lnTo>
                    <a:pt x="870" y="1635"/>
                  </a:lnTo>
                  <a:lnTo>
                    <a:pt x="818" y="1637"/>
                  </a:lnTo>
                  <a:lnTo>
                    <a:pt x="818" y="1637"/>
                  </a:lnTo>
                  <a:lnTo>
                    <a:pt x="776" y="1635"/>
                  </a:lnTo>
                  <a:lnTo>
                    <a:pt x="734" y="1632"/>
                  </a:lnTo>
                  <a:lnTo>
                    <a:pt x="694" y="1627"/>
                  </a:lnTo>
                  <a:lnTo>
                    <a:pt x="653" y="1619"/>
                  </a:lnTo>
                  <a:lnTo>
                    <a:pt x="613" y="1611"/>
                  </a:lnTo>
                  <a:lnTo>
                    <a:pt x="575" y="1599"/>
                  </a:lnTo>
                  <a:lnTo>
                    <a:pt x="536" y="1587"/>
                  </a:lnTo>
                  <a:lnTo>
                    <a:pt x="499" y="1571"/>
                  </a:lnTo>
                  <a:lnTo>
                    <a:pt x="463" y="1554"/>
                  </a:lnTo>
                  <a:lnTo>
                    <a:pt x="428" y="1537"/>
                  </a:lnTo>
                  <a:lnTo>
                    <a:pt x="393" y="1517"/>
                  </a:lnTo>
                  <a:lnTo>
                    <a:pt x="359" y="1494"/>
                  </a:lnTo>
                  <a:lnTo>
                    <a:pt x="328" y="1471"/>
                  </a:lnTo>
                  <a:lnTo>
                    <a:pt x="297" y="1447"/>
                  </a:lnTo>
                  <a:lnTo>
                    <a:pt x="267" y="1421"/>
                  </a:lnTo>
                  <a:lnTo>
                    <a:pt x="238" y="1393"/>
                  </a:lnTo>
                  <a:lnTo>
                    <a:pt x="211" y="1364"/>
                  </a:lnTo>
                  <a:lnTo>
                    <a:pt x="185" y="1334"/>
                  </a:lnTo>
                  <a:lnTo>
                    <a:pt x="161" y="1303"/>
                  </a:lnTo>
                  <a:lnTo>
                    <a:pt x="138" y="1270"/>
                  </a:lnTo>
                  <a:lnTo>
                    <a:pt x="117" y="1237"/>
                  </a:lnTo>
                  <a:lnTo>
                    <a:pt x="97" y="1203"/>
                  </a:lnTo>
                  <a:lnTo>
                    <a:pt x="78" y="1168"/>
                  </a:lnTo>
                  <a:lnTo>
                    <a:pt x="63" y="1130"/>
                  </a:lnTo>
                  <a:lnTo>
                    <a:pt x="48" y="1093"/>
                  </a:lnTo>
                  <a:lnTo>
                    <a:pt x="36" y="1055"/>
                  </a:lnTo>
                  <a:lnTo>
                    <a:pt x="24" y="1016"/>
                  </a:lnTo>
                  <a:lnTo>
                    <a:pt x="16" y="976"/>
                  </a:lnTo>
                  <a:lnTo>
                    <a:pt x="9" y="935"/>
                  </a:lnTo>
                  <a:lnTo>
                    <a:pt x="3" y="895"/>
                  </a:lnTo>
                  <a:lnTo>
                    <a:pt x="0" y="852"/>
                  </a:lnTo>
                  <a:lnTo>
                    <a:pt x="0" y="811"/>
                  </a:lnTo>
                  <a:lnTo>
                    <a:pt x="0" y="811"/>
                  </a:lnTo>
                  <a:lnTo>
                    <a:pt x="1" y="770"/>
                  </a:lnTo>
                  <a:lnTo>
                    <a:pt x="4" y="728"/>
                  </a:lnTo>
                  <a:lnTo>
                    <a:pt x="10" y="687"/>
                  </a:lnTo>
                  <a:lnTo>
                    <a:pt x="17" y="647"/>
                  </a:lnTo>
                  <a:lnTo>
                    <a:pt x="27" y="607"/>
                  </a:lnTo>
                  <a:lnTo>
                    <a:pt x="38" y="569"/>
                  </a:lnTo>
                  <a:lnTo>
                    <a:pt x="51" y="532"/>
                  </a:lnTo>
                  <a:lnTo>
                    <a:pt x="66" y="495"/>
                  </a:lnTo>
                  <a:lnTo>
                    <a:pt x="83" y="459"/>
                  </a:lnTo>
                  <a:lnTo>
                    <a:pt x="101" y="423"/>
                  </a:lnTo>
                  <a:lnTo>
                    <a:pt x="121" y="391"/>
                  </a:lnTo>
                  <a:lnTo>
                    <a:pt x="143" y="356"/>
                  </a:lnTo>
                  <a:lnTo>
                    <a:pt x="165" y="325"/>
                  </a:lnTo>
                  <a:lnTo>
                    <a:pt x="190" y="295"/>
                  </a:lnTo>
                  <a:lnTo>
                    <a:pt x="215" y="265"/>
                  </a:lnTo>
                  <a:lnTo>
                    <a:pt x="242" y="237"/>
                  </a:lnTo>
                  <a:lnTo>
                    <a:pt x="271" y="209"/>
                  </a:lnTo>
                  <a:lnTo>
                    <a:pt x="299" y="185"/>
                  </a:lnTo>
                  <a:lnTo>
                    <a:pt x="331" y="161"/>
                  </a:lnTo>
                  <a:lnTo>
                    <a:pt x="362" y="138"/>
                  </a:lnTo>
                  <a:lnTo>
                    <a:pt x="396" y="117"/>
                  </a:lnTo>
                  <a:lnTo>
                    <a:pt x="431" y="97"/>
                  </a:lnTo>
                  <a:lnTo>
                    <a:pt x="465" y="80"/>
                  </a:lnTo>
                  <a:lnTo>
                    <a:pt x="502" y="63"/>
                  </a:lnTo>
                  <a:lnTo>
                    <a:pt x="539" y="48"/>
                  </a:lnTo>
                  <a:lnTo>
                    <a:pt x="576" y="36"/>
                  </a:lnTo>
                  <a:lnTo>
                    <a:pt x="614" y="26"/>
                  </a:lnTo>
                  <a:lnTo>
                    <a:pt x="654" y="16"/>
                  </a:lnTo>
                  <a:lnTo>
                    <a:pt x="694" y="8"/>
                  </a:lnTo>
                  <a:lnTo>
                    <a:pt x="736" y="4"/>
                  </a:lnTo>
                  <a:lnTo>
                    <a:pt x="777" y="1"/>
                  </a:lnTo>
                  <a:lnTo>
                    <a:pt x="818" y="0"/>
                  </a:lnTo>
                  <a:lnTo>
                    <a:pt x="818" y="0"/>
                  </a:lnTo>
                  <a:lnTo>
                    <a:pt x="870" y="1"/>
                  </a:lnTo>
                  <a:lnTo>
                    <a:pt x="921" y="6"/>
                  </a:lnTo>
                  <a:lnTo>
                    <a:pt x="971" y="14"/>
                  </a:lnTo>
                  <a:lnTo>
                    <a:pt x="1019" y="24"/>
                  </a:lnTo>
                  <a:lnTo>
                    <a:pt x="1066" y="38"/>
                  </a:lnTo>
                  <a:lnTo>
                    <a:pt x="1112" y="54"/>
                  </a:lnTo>
                  <a:lnTo>
                    <a:pt x="1158" y="73"/>
                  </a:lnTo>
                  <a:lnTo>
                    <a:pt x="1202" y="94"/>
                  </a:lnTo>
                  <a:lnTo>
                    <a:pt x="1243" y="118"/>
                  </a:lnTo>
                  <a:lnTo>
                    <a:pt x="1285" y="145"/>
                  </a:lnTo>
                  <a:lnTo>
                    <a:pt x="1323" y="174"/>
                  </a:lnTo>
                  <a:lnTo>
                    <a:pt x="1360" y="204"/>
                  </a:lnTo>
                  <a:lnTo>
                    <a:pt x="1394" y="237"/>
                  </a:lnTo>
                  <a:lnTo>
                    <a:pt x="1429" y="272"/>
                  </a:lnTo>
                  <a:lnTo>
                    <a:pt x="1458" y="309"/>
                  </a:lnTo>
                  <a:lnTo>
                    <a:pt x="1488" y="348"/>
                  </a:lnTo>
                  <a:lnTo>
                    <a:pt x="1488" y="348"/>
                  </a:lnTo>
                  <a:lnTo>
                    <a:pt x="1497" y="359"/>
                  </a:lnTo>
                  <a:lnTo>
                    <a:pt x="1508" y="369"/>
                  </a:lnTo>
                  <a:lnTo>
                    <a:pt x="1520" y="379"/>
                  </a:lnTo>
                  <a:lnTo>
                    <a:pt x="1533" y="386"/>
                  </a:lnTo>
                  <a:lnTo>
                    <a:pt x="1545" y="392"/>
                  </a:lnTo>
                  <a:lnTo>
                    <a:pt x="1560" y="395"/>
                  </a:lnTo>
                  <a:lnTo>
                    <a:pt x="1573" y="398"/>
                  </a:lnTo>
                  <a:lnTo>
                    <a:pt x="1587" y="399"/>
                  </a:lnTo>
                  <a:lnTo>
                    <a:pt x="1601" y="398"/>
                  </a:lnTo>
                  <a:lnTo>
                    <a:pt x="1615" y="395"/>
                  </a:lnTo>
                  <a:lnTo>
                    <a:pt x="1628" y="392"/>
                  </a:lnTo>
                  <a:lnTo>
                    <a:pt x="1642" y="386"/>
                  </a:lnTo>
                  <a:lnTo>
                    <a:pt x="1654" y="379"/>
                  </a:lnTo>
                  <a:lnTo>
                    <a:pt x="1667" y="369"/>
                  </a:lnTo>
                  <a:lnTo>
                    <a:pt x="1677" y="359"/>
                  </a:lnTo>
                  <a:lnTo>
                    <a:pt x="1687" y="348"/>
                  </a:lnTo>
                  <a:lnTo>
                    <a:pt x="1687" y="348"/>
                  </a:lnTo>
                  <a:lnTo>
                    <a:pt x="1715" y="309"/>
                  </a:lnTo>
                  <a:lnTo>
                    <a:pt x="1746" y="272"/>
                  </a:lnTo>
                  <a:lnTo>
                    <a:pt x="1779" y="238"/>
                  </a:lnTo>
                  <a:lnTo>
                    <a:pt x="1815" y="205"/>
                  </a:lnTo>
                  <a:lnTo>
                    <a:pt x="1852" y="174"/>
                  </a:lnTo>
                  <a:lnTo>
                    <a:pt x="1890" y="145"/>
                  </a:lnTo>
                  <a:lnTo>
                    <a:pt x="1930" y="120"/>
                  </a:lnTo>
                  <a:lnTo>
                    <a:pt x="1973" y="95"/>
                  </a:lnTo>
                  <a:lnTo>
                    <a:pt x="2016" y="74"/>
                  </a:lnTo>
                  <a:lnTo>
                    <a:pt x="2062" y="56"/>
                  </a:lnTo>
                  <a:lnTo>
                    <a:pt x="2107" y="38"/>
                  </a:lnTo>
                  <a:lnTo>
                    <a:pt x="2156" y="26"/>
                  </a:lnTo>
                  <a:lnTo>
                    <a:pt x="2204" y="14"/>
                  </a:lnTo>
                  <a:lnTo>
                    <a:pt x="2254" y="7"/>
                  </a:lnTo>
                  <a:lnTo>
                    <a:pt x="2304" y="1"/>
                  </a:lnTo>
                  <a:lnTo>
                    <a:pt x="2355" y="0"/>
                  </a:lnTo>
                  <a:lnTo>
                    <a:pt x="2355" y="0"/>
                  </a:lnTo>
                  <a:lnTo>
                    <a:pt x="2407" y="1"/>
                  </a:lnTo>
                  <a:lnTo>
                    <a:pt x="2458" y="7"/>
                  </a:lnTo>
                  <a:lnTo>
                    <a:pt x="2508" y="14"/>
                  </a:lnTo>
                  <a:lnTo>
                    <a:pt x="2556" y="26"/>
                  </a:lnTo>
                  <a:lnTo>
                    <a:pt x="2603" y="38"/>
                  </a:lnTo>
                  <a:lnTo>
                    <a:pt x="2650" y="56"/>
                  </a:lnTo>
                  <a:lnTo>
                    <a:pt x="2695" y="74"/>
                  </a:lnTo>
                  <a:lnTo>
                    <a:pt x="2739" y="95"/>
                  </a:lnTo>
                  <a:lnTo>
                    <a:pt x="2780" y="120"/>
                  </a:lnTo>
                  <a:lnTo>
                    <a:pt x="2822" y="145"/>
                  </a:lnTo>
                  <a:lnTo>
                    <a:pt x="2860" y="174"/>
                  </a:lnTo>
                  <a:lnTo>
                    <a:pt x="2897" y="205"/>
                  </a:lnTo>
                  <a:lnTo>
                    <a:pt x="2931" y="238"/>
                  </a:lnTo>
                  <a:lnTo>
                    <a:pt x="2966" y="272"/>
                  </a:lnTo>
                  <a:lnTo>
                    <a:pt x="2997" y="309"/>
                  </a:lnTo>
                  <a:lnTo>
                    <a:pt x="3025" y="348"/>
                  </a:lnTo>
                  <a:lnTo>
                    <a:pt x="3025" y="348"/>
                  </a:lnTo>
                  <a:lnTo>
                    <a:pt x="3035" y="359"/>
                  </a:lnTo>
                  <a:lnTo>
                    <a:pt x="3045" y="371"/>
                  </a:lnTo>
                  <a:lnTo>
                    <a:pt x="3057" y="379"/>
                  </a:lnTo>
                  <a:lnTo>
                    <a:pt x="3070" y="386"/>
                  </a:lnTo>
                  <a:lnTo>
                    <a:pt x="3082" y="392"/>
                  </a:lnTo>
                  <a:lnTo>
                    <a:pt x="3097" y="396"/>
                  </a:lnTo>
                  <a:lnTo>
                    <a:pt x="3111" y="398"/>
                  </a:lnTo>
                  <a:lnTo>
                    <a:pt x="3124" y="399"/>
                  </a:lnTo>
                  <a:lnTo>
                    <a:pt x="3138" y="398"/>
                  </a:lnTo>
                  <a:lnTo>
                    <a:pt x="3152" y="396"/>
                  </a:lnTo>
                  <a:lnTo>
                    <a:pt x="3167" y="392"/>
                  </a:lnTo>
                  <a:lnTo>
                    <a:pt x="3179" y="386"/>
                  </a:lnTo>
                  <a:lnTo>
                    <a:pt x="3192" y="379"/>
                  </a:lnTo>
                  <a:lnTo>
                    <a:pt x="3204" y="371"/>
                  </a:lnTo>
                  <a:lnTo>
                    <a:pt x="3214" y="359"/>
                  </a:lnTo>
                  <a:lnTo>
                    <a:pt x="3224" y="348"/>
                  </a:lnTo>
                  <a:lnTo>
                    <a:pt x="3224" y="348"/>
                  </a:lnTo>
                  <a:lnTo>
                    <a:pt x="3252" y="309"/>
                  </a:lnTo>
                  <a:lnTo>
                    <a:pt x="3283" y="272"/>
                  </a:lnTo>
                  <a:lnTo>
                    <a:pt x="3316" y="238"/>
                  </a:lnTo>
                  <a:lnTo>
                    <a:pt x="3352" y="205"/>
                  </a:lnTo>
                  <a:lnTo>
                    <a:pt x="3389" y="174"/>
                  </a:lnTo>
                  <a:lnTo>
                    <a:pt x="3427" y="145"/>
                  </a:lnTo>
                  <a:lnTo>
                    <a:pt x="3469" y="120"/>
                  </a:lnTo>
                  <a:lnTo>
                    <a:pt x="3510" y="95"/>
                  </a:lnTo>
                  <a:lnTo>
                    <a:pt x="3554" y="74"/>
                  </a:lnTo>
                  <a:lnTo>
                    <a:pt x="3599" y="56"/>
                  </a:lnTo>
                  <a:lnTo>
                    <a:pt x="3646" y="38"/>
                  </a:lnTo>
                  <a:lnTo>
                    <a:pt x="3693" y="26"/>
                  </a:lnTo>
                  <a:lnTo>
                    <a:pt x="3741" y="14"/>
                  </a:lnTo>
                  <a:lnTo>
                    <a:pt x="3791" y="7"/>
                  </a:lnTo>
                  <a:lnTo>
                    <a:pt x="3841" y="1"/>
                  </a:lnTo>
                  <a:lnTo>
                    <a:pt x="3894" y="0"/>
                  </a:lnTo>
                  <a:lnTo>
                    <a:pt x="3894" y="0"/>
                  </a:lnTo>
                  <a:lnTo>
                    <a:pt x="3935" y="1"/>
                  </a:lnTo>
                  <a:lnTo>
                    <a:pt x="3976" y="4"/>
                  </a:lnTo>
                  <a:lnTo>
                    <a:pt x="4018" y="10"/>
                  </a:lnTo>
                  <a:lnTo>
                    <a:pt x="4058" y="17"/>
                  </a:lnTo>
                  <a:lnTo>
                    <a:pt x="4096" y="26"/>
                  </a:lnTo>
                  <a:lnTo>
                    <a:pt x="4135" y="37"/>
                  </a:lnTo>
                  <a:lnTo>
                    <a:pt x="4173" y="50"/>
                  </a:lnTo>
                  <a:lnTo>
                    <a:pt x="4210" y="64"/>
                  </a:lnTo>
                  <a:lnTo>
                    <a:pt x="4246" y="80"/>
                  </a:lnTo>
                  <a:lnTo>
                    <a:pt x="4281" y="98"/>
                  </a:lnTo>
                  <a:lnTo>
                    <a:pt x="4316" y="118"/>
                  </a:lnTo>
                  <a:lnTo>
                    <a:pt x="4348" y="138"/>
                  </a:lnTo>
                  <a:lnTo>
                    <a:pt x="4381" y="161"/>
                  </a:lnTo>
                  <a:lnTo>
                    <a:pt x="4411" y="185"/>
                  </a:lnTo>
                  <a:lnTo>
                    <a:pt x="4441" y="211"/>
                  </a:lnTo>
                  <a:lnTo>
                    <a:pt x="4470" y="238"/>
                  </a:lnTo>
                  <a:lnTo>
                    <a:pt x="4497" y="267"/>
                  </a:lnTo>
                  <a:lnTo>
                    <a:pt x="4522" y="295"/>
                  </a:lnTo>
                  <a:lnTo>
                    <a:pt x="4547" y="326"/>
                  </a:lnTo>
                  <a:lnTo>
                    <a:pt x="4569" y="358"/>
                  </a:lnTo>
                  <a:lnTo>
                    <a:pt x="4591" y="391"/>
                  </a:lnTo>
                  <a:lnTo>
                    <a:pt x="4611" y="425"/>
                  </a:lnTo>
                  <a:lnTo>
                    <a:pt x="4629" y="459"/>
                  </a:lnTo>
                  <a:lnTo>
                    <a:pt x="4645" y="496"/>
                  </a:lnTo>
                  <a:lnTo>
                    <a:pt x="4661" y="532"/>
                  </a:lnTo>
                  <a:lnTo>
                    <a:pt x="4674" y="570"/>
                  </a:lnTo>
                  <a:lnTo>
                    <a:pt x="4685" y="609"/>
                  </a:lnTo>
                  <a:lnTo>
                    <a:pt x="4694" y="647"/>
                  </a:lnTo>
                  <a:lnTo>
                    <a:pt x="4701" y="689"/>
                  </a:lnTo>
                  <a:lnTo>
                    <a:pt x="4706" y="728"/>
                  </a:lnTo>
                  <a:lnTo>
                    <a:pt x="4711" y="770"/>
                  </a:lnTo>
                  <a:lnTo>
                    <a:pt x="4712" y="811"/>
                  </a:lnTo>
                  <a:lnTo>
                    <a:pt x="4712" y="811"/>
                  </a:ln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</p:grpSp>
    </p:spTree>
    <p:extLst>
      <p:ext uri="{BB962C8B-B14F-4D97-AF65-F5344CB8AC3E}">
        <p14:creationId xmlns:p14="http://schemas.microsoft.com/office/powerpoint/2010/main" val="335490855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7EB90C0B-4B5E-4A5C-B2EF-3461BED35E0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5833" b="19166"/>
          <a:stretch/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xmlns="" id="{700EF991-9BE0-4935-8558-FF58C97EA36D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rgbClr val="C00000">
                  <a:alpha val="50000"/>
                </a:srgbClr>
              </a:gs>
              <a:gs pos="100000">
                <a:schemeClr val="tx1">
                  <a:lumMod val="95000"/>
                  <a:lumOff val="5000"/>
                  <a:alpha val="85000"/>
                </a:schemeClr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1F533CAC-7ACF-422D-BCD3-2D75B42D590A}"/>
              </a:ext>
            </a:extLst>
          </p:cNvPr>
          <p:cNvSpPr txBox="1"/>
          <p:nvPr/>
        </p:nvSpPr>
        <p:spPr>
          <a:xfrm>
            <a:off x="533400" y="308908"/>
            <a:ext cx="73787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1" dirty="0">
                <a:solidFill>
                  <a:schemeClr val="accent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CHINA </a:t>
            </a:r>
            <a:r>
              <a:rPr lang="en-US" sz="6000" dirty="0">
                <a:solidFill>
                  <a:schemeClr val="accent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POPULATION</a:t>
            </a:r>
            <a:endParaRPr lang="en-ID" sz="6000" dirty="0">
              <a:solidFill>
                <a:schemeClr val="accent4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grpSp>
        <p:nvGrpSpPr>
          <p:cNvPr id="47" name="Group 46">
            <a:extLst>
              <a:ext uri="{FF2B5EF4-FFF2-40B4-BE49-F238E27FC236}">
                <a16:creationId xmlns:a16="http://schemas.microsoft.com/office/drawing/2014/main" xmlns="" id="{9AB176FA-65B6-4185-9BAD-213B0AEF8DF6}"/>
              </a:ext>
            </a:extLst>
          </p:cNvPr>
          <p:cNvGrpSpPr/>
          <p:nvPr/>
        </p:nvGrpSpPr>
        <p:grpSpPr>
          <a:xfrm>
            <a:off x="769864" y="1895475"/>
            <a:ext cx="4792736" cy="3771662"/>
            <a:chOff x="874639" y="1828800"/>
            <a:chExt cx="4792736" cy="3771662"/>
          </a:xfrm>
        </p:grpSpPr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xmlns="" id="{9852A812-B05D-44C3-A169-9461A9DE39ED}"/>
                </a:ext>
              </a:extLst>
            </p:cNvPr>
            <p:cNvSpPr/>
            <p:nvPr/>
          </p:nvSpPr>
          <p:spPr>
            <a:xfrm>
              <a:off x="2647950" y="2276475"/>
              <a:ext cx="3019425" cy="332398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90000"/>
                </a:lnSpc>
              </a:pPr>
              <a:r>
                <a:rPr lang="en-ID" sz="1600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Lorem ipsum </a:t>
              </a:r>
              <a:r>
                <a:rPr lang="en-ID" sz="1600" dirty="0" err="1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dolor</a:t>
              </a:r>
              <a:r>
                <a:rPr lang="en-ID" sz="1600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 sit </a:t>
              </a:r>
              <a:r>
                <a:rPr lang="en-ID" sz="1600" dirty="0" err="1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amet</a:t>
              </a:r>
              <a:r>
                <a:rPr lang="en-ID" sz="1600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, </a:t>
              </a:r>
              <a:r>
                <a:rPr lang="en-ID" sz="1600" dirty="0" err="1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consectetur</a:t>
              </a:r>
              <a:r>
                <a:rPr lang="en-ID" sz="1600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ID" sz="1600" dirty="0" err="1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adipiscing</a:t>
              </a:r>
              <a:r>
                <a:rPr lang="en-ID" sz="1600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ID" sz="1600" dirty="0" err="1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elit</a:t>
              </a:r>
              <a:r>
                <a:rPr lang="en-ID" sz="1600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, </a:t>
              </a:r>
              <a:r>
                <a:rPr lang="en-ID" sz="1600" dirty="0" err="1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sed</a:t>
              </a:r>
              <a:r>
                <a:rPr lang="en-ID" sz="1600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 do </a:t>
              </a:r>
              <a:r>
                <a:rPr lang="en-ID" sz="1600" dirty="0" err="1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eiusmod</a:t>
              </a:r>
              <a:r>
                <a:rPr lang="en-ID" sz="1600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ID" sz="1600" dirty="0" err="1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tempor</a:t>
              </a:r>
              <a:r>
                <a:rPr lang="en-ID" sz="1600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ID" sz="1600" dirty="0" err="1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incididunt</a:t>
              </a:r>
              <a:r>
                <a:rPr lang="en-ID" sz="1600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ID" sz="1600" dirty="0" err="1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ut</a:t>
              </a:r>
              <a:r>
                <a:rPr lang="en-ID" sz="1600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ID" sz="1600" dirty="0" err="1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labore</a:t>
              </a:r>
              <a:r>
                <a:rPr lang="en-ID" sz="1600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 et dolore magna </a:t>
              </a:r>
              <a:r>
                <a:rPr lang="en-ID" sz="1600" dirty="0" err="1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aliqua</a:t>
              </a:r>
              <a:r>
                <a:rPr lang="en-ID" sz="1600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. Ut </a:t>
              </a:r>
              <a:r>
                <a:rPr lang="en-ID" sz="1600" dirty="0" err="1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enim</a:t>
              </a:r>
              <a:r>
                <a:rPr lang="en-ID" sz="1600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 ad minim </a:t>
              </a:r>
              <a:r>
                <a:rPr lang="en-ID" sz="1600" dirty="0" err="1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veniam</a:t>
              </a:r>
              <a:r>
                <a:rPr lang="en-ID" sz="1600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, </a:t>
              </a:r>
              <a:r>
                <a:rPr lang="en-ID" sz="1600" dirty="0" err="1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quis</a:t>
              </a:r>
              <a:r>
                <a:rPr lang="en-ID" sz="1600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ID" sz="1600" dirty="0" err="1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nostrud</a:t>
              </a:r>
              <a:r>
                <a:rPr lang="en-ID" sz="1600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 exercitation </a:t>
              </a:r>
              <a:r>
                <a:rPr lang="en-ID" sz="1600" dirty="0" err="1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ullamco</a:t>
              </a:r>
              <a:r>
                <a:rPr lang="en-ID" sz="1600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ID" sz="1600" dirty="0" err="1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laboris</a:t>
              </a:r>
              <a:r>
                <a:rPr lang="en-ID" sz="1600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 nisi </a:t>
              </a:r>
              <a:r>
                <a:rPr lang="en-ID" sz="1600" dirty="0" err="1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ut</a:t>
              </a:r>
              <a:r>
                <a:rPr lang="en-ID" sz="1600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ID" sz="1600" dirty="0" err="1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aliquip</a:t>
              </a:r>
              <a:r>
                <a:rPr lang="en-ID" sz="1600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 ex </a:t>
              </a:r>
              <a:r>
                <a:rPr lang="en-ID" sz="1600" dirty="0" err="1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ea</a:t>
              </a:r>
              <a:r>
                <a:rPr lang="en-ID" sz="1600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ID" sz="1600" dirty="0" err="1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commodo</a:t>
              </a:r>
              <a:r>
                <a:rPr lang="en-ID" sz="1600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ID" sz="1600" dirty="0" err="1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consequat</a:t>
              </a:r>
              <a:r>
                <a:rPr lang="en-ID" sz="1600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. Duis </a:t>
              </a:r>
              <a:r>
                <a:rPr lang="en-ID" sz="1600" dirty="0" err="1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aute</a:t>
              </a:r>
              <a:r>
                <a:rPr lang="en-ID" sz="1600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ID" sz="1600" dirty="0" err="1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irure</a:t>
              </a:r>
              <a:r>
                <a:rPr lang="en-ID" sz="1600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ID" sz="1600" dirty="0" err="1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dolor</a:t>
              </a:r>
              <a:r>
                <a:rPr lang="en-ID" sz="1600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 in </a:t>
              </a:r>
              <a:r>
                <a:rPr lang="en-ID" sz="1600" dirty="0" err="1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reprehenderit</a:t>
              </a:r>
              <a:r>
                <a:rPr lang="en-ID" sz="1600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 in </a:t>
              </a:r>
              <a:r>
                <a:rPr lang="en-ID" sz="1600" dirty="0" err="1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voluptate</a:t>
              </a:r>
              <a:r>
                <a:rPr lang="en-ID" sz="1600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ID" sz="1600" dirty="0" err="1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velit</a:t>
              </a:r>
              <a:r>
                <a:rPr lang="en-ID" sz="1600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ID" sz="1600" dirty="0" err="1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esse</a:t>
              </a:r>
              <a:r>
                <a:rPr lang="en-ID" sz="1600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ID" sz="1600" dirty="0" err="1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cillum</a:t>
              </a:r>
              <a:r>
                <a:rPr lang="en-ID" sz="1600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 dolore </a:t>
              </a:r>
              <a:r>
                <a:rPr lang="en-ID" sz="1600" dirty="0" err="1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eu</a:t>
              </a:r>
              <a:r>
                <a:rPr lang="en-ID" sz="1600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ID" sz="1600" dirty="0" err="1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fugiat</a:t>
              </a:r>
              <a:r>
                <a:rPr lang="en-ID" sz="1600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ID" sz="1600" dirty="0" err="1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nulla</a:t>
              </a:r>
              <a:r>
                <a:rPr lang="en-ID" sz="1600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ID" sz="1600" dirty="0" err="1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pariatur</a:t>
              </a:r>
              <a:r>
                <a:rPr lang="en-ID" sz="1600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. </a:t>
              </a:r>
              <a:r>
                <a:rPr lang="en-ID" sz="1600" dirty="0" err="1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Excepteur</a:t>
              </a:r>
              <a:r>
                <a:rPr lang="en-ID" sz="1600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ID" sz="1600" dirty="0" err="1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sint</a:t>
              </a:r>
              <a:r>
                <a:rPr lang="en-ID" sz="1600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ID" sz="1600" dirty="0" err="1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occaecat</a:t>
              </a:r>
              <a:r>
                <a:rPr lang="en-ID" sz="1600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ID" sz="1600" dirty="0" err="1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cupidatat</a:t>
              </a:r>
              <a:r>
                <a:rPr lang="en-ID" sz="1600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 non </a:t>
              </a:r>
              <a:r>
                <a:rPr lang="en-ID" sz="1600" dirty="0" err="1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proident</a:t>
              </a:r>
              <a:r>
                <a:rPr lang="en-ID" sz="1600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, sunt in culpa qui </a:t>
              </a:r>
              <a:r>
                <a:rPr lang="en-ID" sz="1600" dirty="0" err="1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officia</a:t>
              </a:r>
              <a:r>
                <a:rPr lang="en-ID" sz="1600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ID" sz="1600" dirty="0" err="1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deserunt</a:t>
              </a:r>
              <a:r>
                <a:rPr lang="en-ID" sz="1600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ID" sz="1600" dirty="0" err="1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mollit</a:t>
              </a:r>
              <a:r>
                <a:rPr lang="en-ID" sz="1600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ID" sz="1600" dirty="0" err="1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anim</a:t>
              </a:r>
              <a:r>
                <a:rPr lang="en-ID" sz="1600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 id </a:t>
              </a:r>
              <a:r>
                <a:rPr lang="en-ID" sz="1600" dirty="0" err="1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est</a:t>
              </a:r>
              <a:r>
                <a:rPr lang="en-ID" sz="1600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ID" sz="1600" dirty="0" err="1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laborum</a:t>
              </a:r>
              <a:r>
                <a:rPr lang="en-ID" sz="1600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.</a:t>
              </a:r>
              <a:endParaRPr lang="en-US" sz="1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37" name="Rectangle 36">
              <a:extLst>
                <a:ext uri="{FF2B5EF4-FFF2-40B4-BE49-F238E27FC236}">
                  <a16:creationId xmlns:a16="http://schemas.microsoft.com/office/drawing/2014/main" xmlns="" id="{50419A2F-18FB-434C-832C-9D071D6FA4E9}"/>
                </a:ext>
              </a:extLst>
            </p:cNvPr>
            <p:cNvSpPr/>
            <p:nvPr/>
          </p:nvSpPr>
          <p:spPr>
            <a:xfrm>
              <a:off x="2657475" y="1828800"/>
              <a:ext cx="2933699" cy="27699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90000"/>
                </a:lnSpc>
              </a:pPr>
              <a:r>
                <a:rPr lang="en-ID" sz="2000" b="1" dirty="0">
                  <a:solidFill>
                    <a:srgbClr val="FFC000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LOREM IPSUM </a:t>
              </a:r>
              <a:r>
                <a:rPr lang="en-ID" sz="2000" dirty="0">
                  <a:solidFill>
                    <a:srgbClr val="FFC000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25%</a:t>
              </a:r>
              <a:endParaRPr lang="en-US" sz="2000" dirty="0">
                <a:solidFill>
                  <a:srgbClr val="FFC000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grpSp>
          <p:nvGrpSpPr>
            <p:cNvPr id="44" name="Group 43">
              <a:extLst>
                <a:ext uri="{FF2B5EF4-FFF2-40B4-BE49-F238E27FC236}">
                  <a16:creationId xmlns:a16="http://schemas.microsoft.com/office/drawing/2014/main" xmlns="" id="{167ED1CD-9107-4BFA-871B-E6A0F74E4BCD}"/>
                </a:ext>
              </a:extLst>
            </p:cNvPr>
            <p:cNvGrpSpPr/>
            <p:nvPr/>
          </p:nvGrpSpPr>
          <p:grpSpPr>
            <a:xfrm>
              <a:off x="874639" y="1866900"/>
              <a:ext cx="1633611" cy="3686175"/>
              <a:chOff x="874639" y="1866900"/>
              <a:chExt cx="1633611" cy="3686175"/>
            </a:xfrm>
          </p:grpSpPr>
          <p:grpSp>
            <p:nvGrpSpPr>
              <p:cNvPr id="38" name="Group 37">
                <a:extLst>
                  <a:ext uri="{FF2B5EF4-FFF2-40B4-BE49-F238E27FC236}">
                    <a16:creationId xmlns:a16="http://schemas.microsoft.com/office/drawing/2014/main" xmlns="" id="{9777B6C5-693F-4551-AE24-3805664AA542}"/>
                  </a:ext>
                </a:extLst>
              </p:cNvPr>
              <p:cNvGrpSpPr/>
              <p:nvPr/>
            </p:nvGrpSpPr>
            <p:grpSpPr>
              <a:xfrm>
                <a:off x="874639" y="3124001"/>
                <a:ext cx="1190182" cy="1175148"/>
                <a:chOff x="579364" y="2828726"/>
                <a:chExt cx="1190182" cy="1175148"/>
              </a:xfrm>
            </p:grpSpPr>
            <p:grpSp>
              <p:nvGrpSpPr>
                <p:cNvPr id="20" name="Group 19">
                  <a:extLst>
                    <a:ext uri="{FF2B5EF4-FFF2-40B4-BE49-F238E27FC236}">
                      <a16:creationId xmlns:a16="http://schemas.microsoft.com/office/drawing/2014/main" xmlns="" id="{EA85EE56-1E4B-416F-832C-8EA9BE92A681}"/>
                    </a:ext>
                  </a:extLst>
                </p:cNvPr>
                <p:cNvGrpSpPr/>
                <p:nvPr/>
              </p:nvGrpSpPr>
              <p:grpSpPr>
                <a:xfrm>
                  <a:off x="579364" y="2828726"/>
                  <a:ext cx="1190182" cy="1175148"/>
                  <a:chOff x="1846189" y="2510493"/>
                  <a:chExt cx="1190182" cy="1175148"/>
                </a:xfrm>
              </p:grpSpPr>
              <p:sp>
                <p:nvSpPr>
                  <p:cNvPr id="21" name="Oval 20">
                    <a:extLst>
                      <a:ext uri="{FF2B5EF4-FFF2-40B4-BE49-F238E27FC236}">
                        <a16:creationId xmlns:a16="http://schemas.microsoft.com/office/drawing/2014/main" xmlns="" id="{0AA06974-E611-4F27-BE57-76A1E91293BB}"/>
                      </a:ext>
                    </a:extLst>
                  </p:cNvPr>
                  <p:cNvSpPr/>
                  <p:nvPr/>
                </p:nvSpPr>
                <p:spPr>
                  <a:xfrm>
                    <a:off x="1846189" y="2521808"/>
                    <a:ext cx="1190182" cy="1152517"/>
                  </a:xfrm>
                  <a:prstGeom prst="ellipse">
                    <a:avLst/>
                  </a:prstGeom>
                  <a:noFill/>
                  <a:ln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ID"/>
                  </a:p>
                </p:txBody>
              </p:sp>
              <p:sp>
                <p:nvSpPr>
                  <p:cNvPr id="22" name="Arc 21">
                    <a:extLst>
                      <a:ext uri="{FF2B5EF4-FFF2-40B4-BE49-F238E27FC236}">
                        <a16:creationId xmlns:a16="http://schemas.microsoft.com/office/drawing/2014/main" xmlns="" id="{9617FDD8-FEA2-4B99-8F21-6DE27AA25FD2}"/>
                      </a:ext>
                    </a:extLst>
                  </p:cNvPr>
                  <p:cNvSpPr/>
                  <p:nvPr/>
                </p:nvSpPr>
                <p:spPr>
                  <a:xfrm>
                    <a:off x="1853706" y="2510493"/>
                    <a:ext cx="1175148" cy="1175148"/>
                  </a:xfrm>
                  <a:prstGeom prst="arc">
                    <a:avLst>
                      <a:gd name="adj1" fmla="val 16168685"/>
                      <a:gd name="adj2" fmla="val 21468460"/>
                    </a:avLst>
                  </a:prstGeom>
                  <a:noFill/>
                  <a:ln w="127000">
                    <a:solidFill>
                      <a:schemeClr val="accent4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ID"/>
                  </a:p>
                </p:txBody>
              </p:sp>
            </p:grpSp>
            <p:grpSp>
              <p:nvGrpSpPr>
                <p:cNvPr id="31" name="Group 9">
                  <a:extLst>
                    <a:ext uri="{FF2B5EF4-FFF2-40B4-BE49-F238E27FC236}">
                      <a16:creationId xmlns:a16="http://schemas.microsoft.com/office/drawing/2014/main" xmlns="" id="{D95D5B11-EAEC-4D94-B3EA-1DB233E9AF1C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 bwMode="auto">
                <a:xfrm>
                  <a:off x="931568" y="3105944"/>
                  <a:ext cx="504825" cy="620712"/>
                  <a:chOff x="1395" y="1761"/>
                  <a:chExt cx="318" cy="391"/>
                </a:xfrm>
                <a:solidFill>
                  <a:srgbClr val="FFC000"/>
                </a:solidFill>
              </p:grpSpPr>
              <p:sp>
                <p:nvSpPr>
                  <p:cNvPr id="33" name="Freeform 10">
                    <a:extLst>
                      <a:ext uri="{FF2B5EF4-FFF2-40B4-BE49-F238E27FC236}">
                        <a16:creationId xmlns:a16="http://schemas.microsoft.com/office/drawing/2014/main" xmlns="" id="{D6F35F3F-543F-407B-9E4C-45F416A3B49E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1395" y="2013"/>
                    <a:ext cx="318" cy="139"/>
                  </a:xfrm>
                  <a:custGeom>
                    <a:avLst/>
                    <a:gdLst>
                      <a:gd name="T0" fmla="*/ 2848 w 2862"/>
                      <a:gd name="T1" fmla="*/ 633 h 1247"/>
                      <a:gd name="T2" fmla="*/ 2815 w 2862"/>
                      <a:gd name="T3" fmla="*/ 488 h 1247"/>
                      <a:gd name="T4" fmla="*/ 2758 w 2862"/>
                      <a:gd name="T5" fmla="*/ 375 h 1247"/>
                      <a:gd name="T6" fmla="*/ 2674 w 2862"/>
                      <a:gd name="T7" fmla="*/ 278 h 1247"/>
                      <a:gd name="T8" fmla="*/ 2591 w 2862"/>
                      <a:gd name="T9" fmla="*/ 213 h 1247"/>
                      <a:gd name="T10" fmla="*/ 2512 w 2862"/>
                      <a:gd name="T11" fmla="*/ 168 h 1247"/>
                      <a:gd name="T12" fmla="*/ 2015 w 2862"/>
                      <a:gd name="T13" fmla="*/ 0 h 1247"/>
                      <a:gd name="T14" fmla="*/ 2049 w 2862"/>
                      <a:gd name="T15" fmla="*/ 75 h 1247"/>
                      <a:gd name="T16" fmla="*/ 2144 w 2862"/>
                      <a:gd name="T17" fmla="*/ 182 h 1247"/>
                      <a:gd name="T18" fmla="*/ 2185 w 2862"/>
                      <a:gd name="T19" fmla="*/ 265 h 1247"/>
                      <a:gd name="T20" fmla="*/ 2208 w 2862"/>
                      <a:gd name="T21" fmla="*/ 366 h 1247"/>
                      <a:gd name="T22" fmla="*/ 2207 w 2862"/>
                      <a:gd name="T23" fmla="*/ 487 h 1247"/>
                      <a:gd name="T24" fmla="*/ 2184 w 2862"/>
                      <a:gd name="T25" fmla="*/ 563 h 1247"/>
                      <a:gd name="T26" fmla="*/ 2083 w 2862"/>
                      <a:gd name="T27" fmla="*/ 469 h 1247"/>
                      <a:gd name="T28" fmla="*/ 1965 w 2862"/>
                      <a:gd name="T29" fmla="*/ 399 h 1247"/>
                      <a:gd name="T30" fmla="*/ 1913 w 2862"/>
                      <a:gd name="T31" fmla="*/ 386 h 1247"/>
                      <a:gd name="T32" fmla="*/ 1766 w 2862"/>
                      <a:gd name="T33" fmla="*/ 613 h 1247"/>
                      <a:gd name="T34" fmla="*/ 1602 w 2862"/>
                      <a:gd name="T35" fmla="*/ 826 h 1247"/>
                      <a:gd name="T36" fmla="*/ 1454 w 2862"/>
                      <a:gd name="T37" fmla="*/ 973 h 1247"/>
                      <a:gd name="T38" fmla="*/ 1407 w 2862"/>
                      <a:gd name="T39" fmla="*/ 973 h 1247"/>
                      <a:gd name="T40" fmla="*/ 1260 w 2862"/>
                      <a:gd name="T41" fmla="*/ 826 h 1247"/>
                      <a:gd name="T42" fmla="*/ 1095 w 2862"/>
                      <a:gd name="T43" fmla="*/ 613 h 1247"/>
                      <a:gd name="T44" fmla="*/ 949 w 2862"/>
                      <a:gd name="T45" fmla="*/ 386 h 1247"/>
                      <a:gd name="T46" fmla="*/ 897 w 2862"/>
                      <a:gd name="T47" fmla="*/ 399 h 1247"/>
                      <a:gd name="T48" fmla="*/ 778 w 2862"/>
                      <a:gd name="T49" fmla="*/ 469 h 1247"/>
                      <a:gd name="T50" fmla="*/ 678 w 2862"/>
                      <a:gd name="T51" fmla="*/ 563 h 1247"/>
                      <a:gd name="T52" fmla="*/ 655 w 2862"/>
                      <a:gd name="T53" fmla="*/ 487 h 1247"/>
                      <a:gd name="T54" fmla="*/ 653 w 2862"/>
                      <a:gd name="T55" fmla="*/ 366 h 1247"/>
                      <a:gd name="T56" fmla="*/ 677 w 2862"/>
                      <a:gd name="T57" fmla="*/ 265 h 1247"/>
                      <a:gd name="T58" fmla="*/ 717 w 2862"/>
                      <a:gd name="T59" fmla="*/ 182 h 1247"/>
                      <a:gd name="T60" fmla="*/ 812 w 2862"/>
                      <a:gd name="T61" fmla="*/ 75 h 1247"/>
                      <a:gd name="T62" fmla="*/ 846 w 2862"/>
                      <a:gd name="T63" fmla="*/ 0 h 1247"/>
                      <a:gd name="T64" fmla="*/ 350 w 2862"/>
                      <a:gd name="T65" fmla="*/ 168 h 1247"/>
                      <a:gd name="T66" fmla="*/ 270 w 2862"/>
                      <a:gd name="T67" fmla="*/ 213 h 1247"/>
                      <a:gd name="T68" fmla="*/ 188 w 2862"/>
                      <a:gd name="T69" fmla="*/ 278 h 1247"/>
                      <a:gd name="T70" fmla="*/ 103 w 2862"/>
                      <a:gd name="T71" fmla="*/ 375 h 1247"/>
                      <a:gd name="T72" fmla="*/ 46 w 2862"/>
                      <a:gd name="T73" fmla="*/ 488 h 1247"/>
                      <a:gd name="T74" fmla="*/ 13 w 2862"/>
                      <a:gd name="T75" fmla="*/ 633 h 1247"/>
                      <a:gd name="T76" fmla="*/ 0 w 2862"/>
                      <a:gd name="T77" fmla="*/ 840 h 1247"/>
                      <a:gd name="T78" fmla="*/ 8 w 2862"/>
                      <a:gd name="T79" fmla="*/ 974 h 1247"/>
                      <a:gd name="T80" fmla="*/ 38 w 2862"/>
                      <a:gd name="T81" fmla="*/ 1072 h 1247"/>
                      <a:gd name="T82" fmla="*/ 82 w 2862"/>
                      <a:gd name="T83" fmla="*/ 1135 h 1247"/>
                      <a:gd name="T84" fmla="*/ 141 w 2862"/>
                      <a:gd name="T85" fmla="*/ 1186 h 1247"/>
                      <a:gd name="T86" fmla="*/ 224 w 2862"/>
                      <a:gd name="T87" fmla="*/ 1227 h 1247"/>
                      <a:gd name="T88" fmla="*/ 316 w 2862"/>
                      <a:gd name="T89" fmla="*/ 1246 h 1247"/>
                      <a:gd name="T90" fmla="*/ 1431 w 2862"/>
                      <a:gd name="T91" fmla="*/ 1247 h 1247"/>
                      <a:gd name="T92" fmla="*/ 2564 w 2862"/>
                      <a:gd name="T93" fmla="*/ 1244 h 1247"/>
                      <a:gd name="T94" fmla="*/ 2654 w 2862"/>
                      <a:gd name="T95" fmla="*/ 1220 h 1247"/>
                      <a:gd name="T96" fmla="*/ 2735 w 2862"/>
                      <a:gd name="T97" fmla="*/ 1175 h 1247"/>
                      <a:gd name="T98" fmla="*/ 2790 w 2862"/>
                      <a:gd name="T99" fmla="*/ 1122 h 1247"/>
                      <a:gd name="T100" fmla="*/ 2830 w 2862"/>
                      <a:gd name="T101" fmla="*/ 1059 h 1247"/>
                      <a:gd name="T102" fmla="*/ 2858 w 2862"/>
                      <a:gd name="T103" fmla="*/ 945 h 1247"/>
                      <a:gd name="T104" fmla="*/ 2856 w 2862"/>
                      <a:gd name="T105" fmla="*/ 707 h 124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</a:cxnLst>
                    <a:rect l="0" t="0" r="r" b="b"/>
                    <a:pathLst>
                      <a:path w="2862" h="1247">
                        <a:moveTo>
                          <a:pt x="2856" y="707"/>
                        </a:moveTo>
                        <a:lnTo>
                          <a:pt x="2856" y="707"/>
                        </a:lnTo>
                        <a:lnTo>
                          <a:pt x="2852" y="671"/>
                        </a:lnTo>
                        <a:lnTo>
                          <a:pt x="2848" y="633"/>
                        </a:lnTo>
                        <a:lnTo>
                          <a:pt x="2848" y="633"/>
                        </a:lnTo>
                        <a:lnTo>
                          <a:pt x="2840" y="591"/>
                        </a:lnTo>
                        <a:lnTo>
                          <a:pt x="2831" y="539"/>
                        </a:lnTo>
                        <a:lnTo>
                          <a:pt x="2831" y="539"/>
                        </a:lnTo>
                        <a:lnTo>
                          <a:pt x="2823" y="514"/>
                        </a:lnTo>
                        <a:lnTo>
                          <a:pt x="2815" y="488"/>
                        </a:lnTo>
                        <a:lnTo>
                          <a:pt x="2806" y="464"/>
                        </a:lnTo>
                        <a:lnTo>
                          <a:pt x="2797" y="440"/>
                        </a:lnTo>
                        <a:lnTo>
                          <a:pt x="2784" y="417"/>
                        </a:lnTo>
                        <a:lnTo>
                          <a:pt x="2772" y="396"/>
                        </a:lnTo>
                        <a:lnTo>
                          <a:pt x="2758" y="375"/>
                        </a:lnTo>
                        <a:lnTo>
                          <a:pt x="2743" y="354"/>
                        </a:lnTo>
                        <a:lnTo>
                          <a:pt x="2728" y="334"/>
                        </a:lnTo>
                        <a:lnTo>
                          <a:pt x="2711" y="315"/>
                        </a:lnTo>
                        <a:lnTo>
                          <a:pt x="2693" y="296"/>
                        </a:lnTo>
                        <a:lnTo>
                          <a:pt x="2674" y="278"/>
                        </a:lnTo>
                        <a:lnTo>
                          <a:pt x="2654" y="261"/>
                        </a:lnTo>
                        <a:lnTo>
                          <a:pt x="2634" y="245"/>
                        </a:lnTo>
                        <a:lnTo>
                          <a:pt x="2613" y="229"/>
                        </a:lnTo>
                        <a:lnTo>
                          <a:pt x="2591" y="213"/>
                        </a:lnTo>
                        <a:lnTo>
                          <a:pt x="2591" y="213"/>
                        </a:lnTo>
                        <a:lnTo>
                          <a:pt x="2574" y="202"/>
                        </a:lnTo>
                        <a:lnTo>
                          <a:pt x="2558" y="192"/>
                        </a:lnTo>
                        <a:lnTo>
                          <a:pt x="2522" y="173"/>
                        </a:lnTo>
                        <a:lnTo>
                          <a:pt x="2522" y="173"/>
                        </a:lnTo>
                        <a:lnTo>
                          <a:pt x="2512" y="168"/>
                        </a:lnTo>
                        <a:lnTo>
                          <a:pt x="2492" y="161"/>
                        </a:lnTo>
                        <a:lnTo>
                          <a:pt x="2432" y="140"/>
                        </a:lnTo>
                        <a:lnTo>
                          <a:pt x="2261" y="82"/>
                        </a:lnTo>
                        <a:lnTo>
                          <a:pt x="2015" y="0"/>
                        </a:lnTo>
                        <a:lnTo>
                          <a:pt x="2015" y="0"/>
                        </a:lnTo>
                        <a:lnTo>
                          <a:pt x="2018" y="25"/>
                        </a:lnTo>
                        <a:lnTo>
                          <a:pt x="2020" y="52"/>
                        </a:lnTo>
                        <a:lnTo>
                          <a:pt x="2020" y="52"/>
                        </a:lnTo>
                        <a:lnTo>
                          <a:pt x="2034" y="62"/>
                        </a:lnTo>
                        <a:lnTo>
                          <a:pt x="2049" y="75"/>
                        </a:lnTo>
                        <a:lnTo>
                          <a:pt x="2067" y="91"/>
                        </a:lnTo>
                        <a:lnTo>
                          <a:pt x="2086" y="109"/>
                        </a:lnTo>
                        <a:lnTo>
                          <a:pt x="2106" y="131"/>
                        </a:lnTo>
                        <a:lnTo>
                          <a:pt x="2125" y="156"/>
                        </a:lnTo>
                        <a:lnTo>
                          <a:pt x="2144" y="182"/>
                        </a:lnTo>
                        <a:lnTo>
                          <a:pt x="2153" y="198"/>
                        </a:lnTo>
                        <a:lnTo>
                          <a:pt x="2161" y="213"/>
                        </a:lnTo>
                        <a:lnTo>
                          <a:pt x="2170" y="229"/>
                        </a:lnTo>
                        <a:lnTo>
                          <a:pt x="2177" y="247"/>
                        </a:lnTo>
                        <a:lnTo>
                          <a:pt x="2185" y="265"/>
                        </a:lnTo>
                        <a:lnTo>
                          <a:pt x="2191" y="284"/>
                        </a:lnTo>
                        <a:lnTo>
                          <a:pt x="2197" y="302"/>
                        </a:lnTo>
                        <a:lnTo>
                          <a:pt x="2201" y="322"/>
                        </a:lnTo>
                        <a:lnTo>
                          <a:pt x="2206" y="344"/>
                        </a:lnTo>
                        <a:lnTo>
                          <a:pt x="2208" y="366"/>
                        </a:lnTo>
                        <a:lnTo>
                          <a:pt x="2210" y="388"/>
                        </a:lnTo>
                        <a:lnTo>
                          <a:pt x="2211" y="413"/>
                        </a:lnTo>
                        <a:lnTo>
                          <a:pt x="2211" y="436"/>
                        </a:lnTo>
                        <a:lnTo>
                          <a:pt x="2209" y="462"/>
                        </a:lnTo>
                        <a:lnTo>
                          <a:pt x="2207" y="487"/>
                        </a:lnTo>
                        <a:lnTo>
                          <a:pt x="2203" y="514"/>
                        </a:lnTo>
                        <a:lnTo>
                          <a:pt x="2197" y="542"/>
                        </a:lnTo>
                        <a:lnTo>
                          <a:pt x="2189" y="571"/>
                        </a:lnTo>
                        <a:lnTo>
                          <a:pt x="2189" y="571"/>
                        </a:lnTo>
                        <a:lnTo>
                          <a:pt x="2184" y="563"/>
                        </a:lnTo>
                        <a:lnTo>
                          <a:pt x="2166" y="544"/>
                        </a:lnTo>
                        <a:lnTo>
                          <a:pt x="2138" y="517"/>
                        </a:lnTo>
                        <a:lnTo>
                          <a:pt x="2122" y="502"/>
                        </a:lnTo>
                        <a:lnTo>
                          <a:pt x="2104" y="486"/>
                        </a:lnTo>
                        <a:lnTo>
                          <a:pt x="2083" y="469"/>
                        </a:lnTo>
                        <a:lnTo>
                          <a:pt x="2062" y="454"/>
                        </a:lnTo>
                        <a:lnTo>
                          <a:pt x="2038" y="438"/>
                        </a:lnTo>
                        <a:lnTo>
                          <a:pt x="2015" y="424"/>
                        </a:lnTo>
                        <a:lnTo>
                          <a:pt x="1991" y="410"/>
                        </a:lnTo>
                        <a:lnTo>
                          <a:pt x="1965" y="399"/>
                        </a:lnTo>
                        <a:lnTo>
                          <a:pt x="1952" y="395"/>
                        </a:lnTo>
                        <a:lnTo>
                          <a:pt x="1938" y="391"/>
                        </a:lnTo>
                        <a:lnTo>
                          <a:pt x="1926" y="388"/>
                        </a:lnTo>
                        <a:lnTo>
                          <a:pt x="1913" y="386"/>
                        </a:lnTo>
                        <a:lnTo>
                          <a:pt x="1913" y="386"/>
                        </a:lnTo>
                        <a:lnTo>
                          <a:pt x="1886" y="429"/>
                        </a:lnTo>
                        <a:lnTo>
                          <a:pt x="1858" y="475"/>
                        </a:lnTo>
                        <a:lnTo>
                          <a:pt x="1830" y="521"/>
                        </a:lnTo>
                        <a:lnTo>
                          <a:pt x="1798" y="567"/>
                        </a:lnTo>
                        <a:lnTo>
                          <a:pt x="1766" y="613"/>
                        </a:lnTo>
                        <a:lnTo>
                          <a:pt x="1734" y="658"/>
                        </a:lnTo>
                        <a:lnTo>
                          <a:pt x="1701" y="703"/>
                        </a:lnTo>
                        <a:lnTo>
                          <a:pt x="1667" y="746"/>
                        </a:lnTo>
                        <a:lnTo>
                          <a:pt x="1634" y="788"/>
                        </a:lnTo>
                        <a:lnTo>
                          <a:pt x="1602" y="826"/>
                        </a:lnTo>
                        <a:lnTo>
                          <a:pt x="1570" y="862"/>
                        </a:lnTo>
                        <a:lnTo>
                          <a:pt x="1539" y="895"/>
                        </a:lnTo>
                        <a:lnTo>
                          <a:pt x="1509" y="925"/>
                        </a:lnTo>
                        <a:lnTo>
                          <a:pt x="1481" y="951"/>
                        </a:lnTo>
                        <a:lnTo>
                          <a:pt x="1454" y="973"/>
                        </a:lnTo>
                        <a:lnTo>
                          <a:pt x="1442" y="982"/>
                        </a:lnTo>
                        <a:lnTo>
                          <a:pt x="1431" y="990"/>
                        </a:lnTo>
                        <a:lnTo>
                          <a:pt x="1431" y="990"/>
                        </a:lnTo>
                        <a:lnTo>
                          <a:pt x="1419" y="982"/>
                        </a:lnTo>
                        <a:lnTo>
                          <a:pt x="1407" y="973"/>
                        </a:lnTo>
                        <a:lnTo>
                          <a:pt x="1380" y="951"/>
                        </a:lnTo>
                        <a:lnTo>
                          <a:pt x="1352" y="925"/>
                        </a:lnTo>
                        <a:lnTo>
                          <a:pt x="1322" y="895"/>
                        </a:lnTo>
                        <a:lnTo>
                          <a:pt x="1292" y="862"/>
                        </a:lnTo>
                        <a:lnTo>
                          <a:pt x="1260" y="826"/>
                        </a:lnTo>
                        <a:lnTo>
                          <a:pt x="1227" y="788"/>
                        </a:lnTo>
                        <a:lnTo>
                          <a:pt x="1193" y="746"/>
                        </a:lnTo>
                        <a:lnTo>
                          <a:pt x="1161" y="703"/>
                        </a:lnTo>
                        <a:lnTo>
                          <a:pt x="1128" y="658"/>
                        </a:lnTo>
                        <a:lnTo>
                          <a:pt x="1095" y="613"/>
                        </a:lnTo>
                        <a:lnTo>
                          <a:pt x="1064" y="567"/>
                        </a:lnTo>
                        <a:lnTo>
                          <a:pt x="1032" y="521"/>
                        </a:lnTo>
                        <a:lnTo>
                          <a:pt x="1002" y="475"/>
                        </a:lnTo>
                        <a:lnTo>
                          <a:pt x="975" y="429"/>
                        </a:lnTo>
                        <a:lnTo>
                          <a:pt x="949" y="386"/>
                        </a:lnTo>
                        <a:lnTo>
                          <a:pt x="949" y="386"/>
                        </a:lnTo>
                        <a:lnTo>
                          <a:pt x="936" y="388"/>
                        </a:lnTo>
                        <a:lnTo>
                          <a:pt x="923" y="391"/>
                        </a:lnTo>
                        <a:lnTo>
                          <a:pt x="909" y="395"/>
                        </a:lnTo>
                        <a:lnTo>
                          <a:pt x="897" y="399"/>
                        </a:lnTo>
                        <a:lnTo>
                          <a:pt x="871" y="410"/>
                        </a:lnTo>
                        <a:lnTo>
                          <a:pt x="847" y="424"/>
                        </a:lnTo>
                        <a:lnTo>
                          <a:pt x="823" y="438"/>
                        </a:lnTo>
                        <a:lnTo>
                          <a:pt x="800" y="454"/>
                        </a:lnTo>
                        <a:lnTo>
                          <a:pt x="778" y="469"/>
                        </a:lnTo>
                        <a:lnTo>
                          <a:pt x="758" y="486"/>
                        </a:lnTo>
                        <a:lnTo>
                          <a:pt x="739" y="502"/>
                        </a:lnTo>
                        <a:lnTo>
                          <a:pt x="723" y="517"/>
                        </a:lnTo>
                        <a:lnTo>
                          <a:pt x="696" y="544"/>
                        </a:lnTo>
                        <a:lnTo>
                          <a:pt x="678" y="563"/>
                        </a:lnTo>
                        <a:lnTo>
                          <a:pt x="672" y="571"/>
                        </a:lnTo>
                        <a:lnTo>
                          <a:pt x="672" y="571"/>
                        </a:lnTo>
                        <a:lnTo>
                          <a:pt x="665" y="542"/>
                        </a:lnTo>
                        <a:lnTo>
                          <a:pt x="659" y="514"/>
                        </a:lnTo>
                        <a:lnTo>
                          <a:pt x="655" y="487"/>
                        </a:lnTo>
                        <a:lnTo>
                          <a:pt x="652" y="462"/>
                        </a:lnTo>
                        <a:lnTo>
                          <a:pt x="651" y="436"/>
                        </a:lnTo>
                        <a:lnTo>
                          <a:pt x="649" y="413"/>
                        </a:lnTo>
                        <a:lnTo>
                          <a:pt x="651" y="388"/>
                        </a:lnTo>
                        <a:lnTo>
                          <a:pt x="653" y="366"/>
                        </a:lnTo>
                        <a:lnTo>
                          <a:pt x="656" y="344"/>
                        </a:lnTo>
                        <a:lnTo>
                          <a:pt x="659" y="322"/>
                        </a:lnTo>
                        <a:lnTo>
                          <a:pt x="665" y="302"/>
                        </a:lnTo>
                        <a:lnTo>
                          <a:pt x="671" y="284"/>
                        </a:lnTo>
                        <a:lnTo>
                          <a:pt x="677" y="265"/>
                        </a:lnTo>
                        <a:lnTo>
                          <a:pt x="684" y="247"/>
                        </a:lnTo>
                        <a:lnTo>
                          <a:pt x="692" y="229"/>
                        </a:lnTo>
                        <a:lnTo>
                          <a:pt x="699" y="213"/>
                        </a:lnTo>
                        <a:lnTo>
                          <a:pt x="708" y="198"/>
                        </a:lnTo>
                        <a:lnTo>
                          <a:pt x="717" y="182"/>
                        </a:lnTo>
                        <a:lnTo>
                          <a:pt x="736" y="156"/>
                        </a:lnTo>
                        <a:lnTo>
                          <a:pt x="756" y="131"/>
                        </a:lnTo>
                        <a:lnTo>
                          <a:pt x="775" y="109"/>
                        </a:lnTo>
                        <a:lnTo>
                          <a:pt x="794" y="91"/>
                        </a:lnTo>
                        <a:lnTo>
                          <a:pt x="812" y="75"/>
                        </a:lnTo>
                        <a:lnTo>
                          <a:pt x="827" y="62"/>
                        </a:lnTo>
                        <a:lnTo>
                          <a:pt x="842" y="52"/>
                        </a:lnTo>
                        <a:lnTo>
                          <a:pt x="842" y="52"/>
                        </a:lnTo>
                        <a:lnTo>
                          <a:pt x="843" y="25"/>
                        </a:lnTo>
                        <a:lnTo>
                          <a:pt x="846" y="0"/>
                        </a:lnTo>
                        <a:lnTo>
                          <a:pt x="846" y="0"/>
                        </a:lnTo>
                        <a:lnTo>
                          <a:pt x="599" y="82"/>
                        </a:lnTo>
                        <a:lnTo>
                          <a:pt x="430" y="140"/>
                        </a:lnTo>
                        <a:lnTo>
                          <a:pt x="369" y="161"/>
                        </a:lnTo>
                        <a:lnTo>
                          <a:pt x="350" y="168"/>
                        </a:lnTo>
                        <a:lnTo>
                          <a:pt x="339" y="173"/>
                        </a:lnTo>
                        <a:lnTo>
                          <a:pt x="339" y="173"/>
                        </a:lnTo>
                        <a:lnTo>
                          <a:pt x="304" y="192"/>
                        </a:lnTo>
                        <a:lnTo>
                          <a:pt x="286" y="202"/>
                        </a:lnTo>
                        <a:lnTo>
                          <a:pt x="270" y="213"/>
                        </a:lnTo>
                        <a:lnTo>
                          <a:pt x="270" y="213"/>
                        </a:lnTo>
                        <a:lnTo>
                          <a:pt x="248" y="229"/>
                        </a:lnTo>
                        <a:lnTo>
                          <a:pt x="226" y="245"/>
                        </a:lnTo>
                        <a:lnTo>
                          <a:pt x="206" y="261"/>
                        </a:lnTo>
                        <a:lnTo>
                          <a:pt x="188" y="278"/>
                        </a:lnTo>
                        <a:lnTo>
                          <a:pt x="169" y="296"/>
                        </a:lnTo>
                        <a:lnTo>
                          <a:pt x="151" y="315"/>
                        </a:lnTo>
                        <a:lnTo>
                          <a:pt x="134" y="334"/>
                        </a:lnTo>
                        <a:lnTo>
                          <a:pt x="118" y="354"/>
                        </a:lnTo>
                        <a:lnTo>
                          <a:pt x="103" y="375"/>
                        </a:lnTo>
                        <a:lnTo>
                          <a:pt x="90" y="396"/>
                        </a:lnTo>
                        <a:lnTo>
                          <a:pt x="77" y="417"/>
                        </a:lnTo>
                        <a:lnTo>
                          <a:pt x="65" y="440"/>
                        </a:lnTo>
                        <a:lnTo>
                          <a:pt x="54" y="464"/>
                        </a:lnTo>
                        <a:lnTo>
                          <a:pt x="46" y="488"/>
                        </a:lnTo>
                        <a:lnTo>
                          <a:pt x="38" y="514"/>
                        </a:lnTo>
                        <a:lnTo>
                          <a:pt x="31" y="539"/>
                        </a:lnTo>
                        <a:lnTo>
                          <a:pt x="31" y="539"/>
                        </a:lnTo>
                        <a:lnTo>
                          <a:pt x="21" y="591"/>
                        </a:lnTo>
                        <a:lnTo>
                          <a:pt x="13" y="633"/>
                        </a:lnTo>
                        <a:lnTo>
                          <a:pt x="13" y="633"/>
                        </a:lnTo>
                        <a:lnTo>
                          <a:pt x="9" y="671"/>
                        </a:lnTo>
                        <a:lnTo>
                          <a:pt x="6" y="707"/>
                        </a:lnTo>
                        <a:lnTo>
                          <a:pt x="6" y="707"/>
                        </a:lnTo>
                        <a:lnTo>
                          <a:pt x="0" y="840"/>
                        </a:lnTo>
                        <a:lnTo>
                          <a:pt x="0" y="840"/>
                        </a:lnTo>
                        <a:lnTo>
                          <a:pt x="2" y="915"/>
                        </a:lnTo>
                        <a:lnTo>
                          <a:pt x="2" y="915"/>
                        </a:lnTo>
                        <a:lnTo>
                          <a:pt x="4" y="945"/>
                        </a:lnTo>
                        <a:lnTo>
                          <a:pt x="8" y="974"/>
                        </a:lnTo>
                        <a:lnTo>
                          <a:pt x="13" y="1003"/>
                        </a:lnTo>
                        <a:lnTo>
                          <a:pt x="21" y="1032"/>
                        </a:lnTo>
                        <a:lnTo>
                          <a:pt x="27" y="1046"/>
                        </a:lnTo>
                        <a:lnTo>
                          <a:pt x="32" y="1059"/>
                        </a:lnTo>
                        <a:lnTo>
                          <a:pt x="38" y="1072"/>
                        </a:lnTo>
                        <a:lnTo>
                          <a:pt x="46" y="1085"/>
                        </a:lnTo>
                        <a:lnTo>
                          <a:pt x="53" y="1098"/>
                        </a:lnTo>
                        <a:lnTo>
                          <a:pt x="62" y="1110"/>
                        </a:lnTo>
                        <a:lnTo>
                          <a:pt x="71" y="1122"/>
                        </a:lnTo>
                        <a:lnTo>
                          <a:pt x="82" y="1135"/>
                        </a:lnTo>
                        <a:lnTo>
                          <a:pt x="82" y="1135"/>
                        </a:lnTo>
                        <a:lnTo>
                          <a:pt x="97" y="1149"/>
                        </a:lnTo>
                        <a:lnTo>
                          <a:pt x="111" y="1162"/>
                        </a:lnTo>
                        <a:lnTo>
                          <a:pt x="125" y="1175"/>
                        </a:lnTo>
                        <a:lnTo>
                          <a:pt x="141" y="1186"/>
                        </a:lnTo>
                        <a:lnTo>
                          <a:pt x="158" y="1196"/>
                        </a:lnTo>
                        <a:lnTo>
                          <a:pt x="173" y="1205"/>
                        </a:lnTo>
                        <a:lnTo>
                          <a:pt x="190" y="1214"/>
                        </a:lnTo>
                        <a:lnTo>
                          <a:pt x="206" y="1220"/>
                        </a:lnTo>
                        <a:lnTo>
                          <a:pt x="224" y="1227"/>
                        </a:lnTo>
                        <a:lnTo>
                          <a:pt x="242" y="1233"/>
                        </a:lnTo>
                        <a:lnTo>
                          <a:pt x="260" y="1237"/>
                        </a:lnTo>
                        <a:lnTo>
                          <a:pt x="278" y="1240"/>
                        </a:lnTo>
                        <a:lnTo>
                          <a:pt x="296" y="1244"/>
                        </a:lnTo>
                        <a:lnTo>
                          <a:pt x="316" y="1246"/>
                        </a:lnTo>
                        <a:lnTo>
                          <a:pt x="335" y="1247"/>
                        </a:lnTo>
                        <a:lnTo>
                          <a:pt x="355" y="1247"/>
                        </a:lnTo>
                        <a:lnTo>
                          <a:pt x="355" y="1247"/>
                        </a:lnTo>
                        <a:lnTo>
                          <a:pt x="1431" y="1247"/>
                        </a:lnTo>
                        <a:lnTo>
                          <a:pt x="1431" y="1247"/>
                        </a:lnTo>
                        <a:lnTo>
                          <a:pt x="2506" y="1247"/>
                        </a:lnTo>
                        <a:lnTo>
                          <a:pt x="2506" y="1247"/>
                        </a:lnTo>
                        <a:lnTo>
                          <a:pt x="2526" y="1247"/>
                        </a:lnTo>
                        <a:lnTo>
                          <a:pt x="2546" y="1246"/>
                        </a:lnTo>
                        <a:lnTo>
                          <a:pt x="2564" y="1244"/>
                        </a:lnTo>
                        <a:lnTo>
                          <a:pt x="2583" y="1240"/>
                        </a:lnTo>
                        <a:lnTo>
                          <a:pt x="2602" y="1237"/>
                        </a:lnTo>
                        <a:lnTo>
                          <a:pt x="2620" y="1233"/>
                        </a:lnTo>
                        <a:lnTo>
                          <a:pt x="2638" y="1227"/>
                        </a:lnTo>
                        <a:lnTo>
                          <a:pt x="2654" y="1220"/>
                        </a:lnTo>
                        <a:lnTo>
                          <a:pt x="2672" y="1214"/>
                        </a:lnTo>
                        <a:lnTo>
                          <a:pt x="2688" y="1205"/>
                        </a:lnTo>
                        <a:lnTo>
                          <a:pt x="2704" y="1196"/>
                        </a:lnTo>
                        <a:lnTo>
                          <a:pt x="2720" y="1186"/>
                        </a:lnTo>
                        <a:lnTo>
                          <a:pt x="2735" y="1175"/>
                        </a:lnTo>
                        <a:lnTo>
                          <a:pt x="2751" y="1162"/>
                        </a:lnTo>
                        <a:lnTo>
                          <a:pt x="2765" y="1149"/>
                        </a:lnTo>
                        <a:lnTo>
                          <a:pt x="2780" y="1135"/>
                        </a:lnTo>
                        <a:lnTo>
                          <a:pt x="2780" y="1135"/>
                        </a:lnTo>
                        <a:lnTo>
                          <a:pt x="2790" y="1122"/>
                        </a:lnTo>
                        <a:lnTo>
                          <a:pt x="2800" y="1110"/>
                        </a:lnTo>
                        <a:lnTo>
                          <a:pt x="2809" y="1098"/>
                        </a:lnTo>
                        <a:lnTo>
                          <a:pt x="2816" y="1085"/>
                        </a:lnTo>
                        <a:lnTo>
                          <a:pt x="2823" y="1072"/>
                        </a:lnTo>
                        <a:lnTo>
                          <a:pt x="2830" y="1059"/>
                        </a:lnTo>
                        <a:lnTo>
                          <a:pt x="2835" y="1046"/>
                        </a:lnTo>
                        <a:lnTo>
                          <a:pt x="2840" y="1032"/>
                        </a:lnTo>
                        <a:lnTo>
                          <a:pt x="2848" y="1003"/>
                        </a:lnTo>
                        <a:lnTo>
                          <a:pt x="2853" y="974"/>
                        </a:lnTo>
                        <a:lnTo>
                          <a:pt x="2858" y="945"/>
                        </a:lnTo>
                        <a:lnTo>
                          <a:pt x="2860" y="915"/>
                        </a:lnTo>
                        <a:lnTo>
                          <a:pt x="2860" y="915"/>
                        </a:lnTo>
                        <a:lnTo>
                          <a:pt x="2862" y="840"/>
                        </a:lnTo>
                        <a:lnTo>
                          <a:pt x="2862" y="840"/>
                        </a:lnTo>
                        <a:lnTo>
                          <a:pt x="2856" y="707"/>
                        </a:lnTo>
                        <a:lnTo>
                          <a:pt x="2856" y="707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ID"/>
                  </a:p>
                </p:txBody>
              </p:sp>
              <p:sp>
                <p:nvSpPr>
                  <p:cNvPr id="34" name="Freeform 11">
                    <a:extLst>
                      <a:ext uri="{FF2B5EF4-FFF2-40B4-BE49-F238E27FC236}">
                        <a16:creationId xmlns:a16="http://schemas.microsoft.com/office/drawing/2014/main" xmlns="" id="{6FA4FECA-F112-4039-AB13-80FB58F8F917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1447" y="1761"/>
                    <a:ext cx="214" cy="321"/>
                  </a:xfrm>
                  <a:custGeom>
                    <a:avLst/>
                    <a:gdLst>
                      <a:gd name="T0" fmla="*/ 135 w 1930"/>
                      <a:gd name="T1" fmla="*/ 1574 h 2890"/>
                      <a:gd name="T2" fmla="*/ 139 w 1930"/>
                      <a:gd name="T3" fmla="*/ 1648 h 2890"/>
                      <a:gd name="T4" fmla="*/ 119 w 1930"/>
                      <a:gd name="T5" fmla="*/ 1702 h 2890"/>
                      <a:gd name="T6" fmla="*/ 44 w 1930"/>
                      <a:gd name="T7" fmla="*/ 1833 h 2890"/>
                      <a:gd name="T8" fmla="*/ 118 w 1930"/>
                      <a:gd name="T9" fmla="*/ 1899 h 2890"/>
                      <a:gd name="T10" fmla="*/ 229 w 1930"/>
                      <a:gd name="T11" fmla="*/ 1960 h 2890"/>
                      <a:gd name="T12" fmla="*/ 348 w 1930"/>
                      <a:gd name="T13" fmla="*/ 2000 h 2890"/>
                      <a:gd name="T14" fmla="*/ 502 w 1930"/>
                      <a:gd name="T15" fmla="*/ 2036 h 2890"/>
                      <a:gd name="T16" fmla="*/ 653 w 1930"/>
                      <a:gd name="T17" fmla="*/ 2059 h 2890"/>
                      <a:gd name="T18" fmla="*/ 621 w 1930"/>
                      <a:gd name="T19" fmla="*/ 2330 h 2890"/>
                      <a:gd name="T20" fmla="*/ 638 w 1930"/>
                      <a:gd name="T21" fmla="*/ 2439 h 2890"/>
                      <a:gd name="T22" fmla="*/ 671 w 1930"/>
                      <a:gd name="T23" fmla="*/ 2542 h 2890"/>
                      <a:gd name="T24" fmla="*/ 716 w 1930"/>
                      <a:gd name="T25" fmla="*/ 2636 h 2890"/>
                      <a:gd name="T26" fmla="*/ 783 w 1930"/>
                      <a:gd name="T27" fmla="*/ 2732 h 2890"/>
                      <a:gd name="T28" fmla="*/ 875 w 1930"/>
                      <a:gd name="T29" fmla="*/ 2826 h 2890"/>
                      <a:gd name="T30" fmla="*/ 966 w 1930"/>
                      <a:gd name="T31" fmla="*/ 2890 h 2890"/>
                      <a:gd name="T32" fmla="*/ 1054 w 1930"/>
                      <a:gd name="T33" fmla="*/ 2826 h 2890"/>
                      <a:gd name="T34" fmla="*/ 1146 w 1930"/>
                      <a:gd name="T35" fmla="*/ 2732 h 2890"/>
                      <a:gd name="T36" fmla="*/ 1213 w 1930"/>
                      <a:gd name="T37" fmla="*/ 2636 h 2890"/>
                      <a:gd name="T38" fmla="*/ 1258 w 1930"/>
                      <a:gd name="T39" fmla="*/ 2542 h 2890"/>
                      <a:gd name="T40" fmla="*/ 1291 w 1930"/>
                      <a:gd name="T41" fmla="*/ 2439 h 2890"/>
                      <a:gd name="T42" fmla="*/ 1308 w 1930"/>
                      <a:gd name="T43" fmla="*/ 2330 h 2890"/>
                      <a:gd name="T44" fmla="*/ 1277 w 1930"/>
                      <a:gd name="T45" fmla="*/ 2059 h 2890"/>
                      <a:gd name="T46" fmla="*/ 1428 w 1930"/>
                      <a:gd name="T47" fmla="*/ 2036 h 2890"/>
                      <a:gd name="T48" fmla="*/ 1582 w 1930"/>
                      <a:gd name="T49" fmla="*/ 2000 h 2890"/>
                      <a:gd name="T50" fmla="*/ 1701 w 1930"/>
                      <a:gd name="T51" fmla="*/ 1960 h 2890"/>
                      <a:gd name="T52" fmla="*/ 1811 w 1930"/>
                      <a:gd name="T53" fmla="*/ 1899 h 2890"/>
                      <a:gd name="T54" fmla="*/ 1886 w 1930"/>
                      <a:gd name="T55" fmla="*/ 1833 h 2890"/>
                      <a:gd name="T56" fmla="*/ 1810 w 1930"/>
                      <a:gd name="T57" fmla="*/ 1702 h 2890"/>
                      <a:gd name="T58" fmla="*/ 1791 w 1930"/>
                      <a:gd name="T59" fmla="*/ 1648 h 2890"/>
                      <a:gd name="T60" fmla="*/ 1794 w 1930"/>
                      <a:gd name="T61" fmla="*/ 1574 h 2890"/>
                      <a:gd name="T62" fmla="*/ 1825 w 1930"/>
                      <a:gd name="T63" fmla="*/ 1457 h 2890"/>
                      <a:gd name="T64" fmla="*/ 1871 w 1930"/>
                      <a:gd name="T65" fmla="*/ 1328 h 2890"/>
                      <a:gd name="T66" fmla="*/ 1901 w 1930"/>
                      <a:gd name="T67" fmla="*/ 1229 h 2890"/>
                      <a:gd name="T68" fmla="*/ 1921 w 1930"/>
                      <a:gd name="T69" fmla="*/ 1126 h 2890"/>
                      <a:gd name="T70" fmla="*/ 1929 w 1930"/>
                      <a:gd name="T71" fmla="*/ 1019 h 2890"/>
                      <a:gd name="T72" fmla="*/ 1924 w 1930"/>
                      <a:gd name="T73" fmla="*/ 891 h 2890"/>
                      <a:gd name="T74" fmla="*/ 1886 w 1930"/>
                      <a:gd name="T75" fmla="*/ 700 h 2890"/>
                      <a:gd name="T76" fmla="*/ 1813 w 1930"/>
                      <a:gd name="T77" fmla="*/ 523 h 2890"/>
                      <a:gd name="T78" fmla="*/ 1710 w 1930"/>
                      <a:gd name="T79" fmla="*/ 366 h 2890"/>
                      <a:gd name="T80" fmla="*/ 1579 w 1930"/>
                      <a:gd name="T81" fmla="*/ 233 h 2890"/>
                      <a:gd name="T82" fmla="*/ 1426 w 1930"/>
                      <a:gd name="T83" fmla="*/ 125 h 2890"/>
                      <a:gd name="T84" fmla="*/ 1253 w 1930"/>
                      <a:gd name="T85" fmla="*/ 48 h 2890"/>
                      <a:gd name="T86" fmla="*/ 1065 w 1930"/>
                      <a:gd name="T87" fmla="*/ 7 h 2890"/>
                      <a:gd name="T88" fmla="*/ 966 w 1930"/>
                      <a:gd name="T89" fmla="*/ 0 h 2890"/>
                      <a:gd name="T90" fmla="*/ 964 w 1930"/>
                      <a:gd name="T91" fmla="*/ 0 h 2890"/>
                      <a:gd name="T92" fmla="*/ 816 w 1930"/>
                      <a:gd name="T93" fmla="*/ 13 h 2890"/>
                      <a:gd name="T94" fmla="*/ 632 w 1930"/>
                      <a:gd name="T95" fmla="*/ 65 h 2890"/>
                      <a:gd name="T96" fmla="*/ 463 w 1930"/>
                      <a:gd name="T97" fmla="*/ 149 h 2890"/>
                      <a:gd name="T98" fmla="*/ 316 w 1930"/>
                      <a:gd name="T99" fmla="*/ 264 h 2890"/>
                      <a:gd name="T100" fmla="*/ 191 w 1930"/>
                      <a:gd name="T101" fmla="*/ 404 h 2890"/>
                      <a:gd name="T102" fmla="*/ 95 w 1930"/>
                      <a:gd name="T103" fmla="*/ 566 h 2890"/>
                      <a:gd name="T104" fmla="*/ 30 w 1930"/>
                      <a:gd name="T105" fmla="*/ 747 h 2890"/>
                      <a:gd name="T106" fmla="*/ 1 w 1930"/>
                      <a:gd name="T107" fmla="*/ 941 h 2890"/>
                      <a:gd name="T108" fmla="*/ 1 w 1930"/>
                      <a:gd name="T109" fmla="*/ 1046 h 2890"/>
                      <a:gd name="T110" fmla="*/ 12 w 1930"/>
                      <a:gd name="T111" fmla="*/ 1153 h 2890"/>
                      <a:gd name="T112" fmla="*/ 35 w 1930"/>
                      <a:gd name="T113" fmla="*/ 1255 h 2890"/>
                      <a:gd name="T114" fmla="*/ 67 w 1930"/>
                      <a:gd name="T115" fmla="*/ 1353 h 2890"/>
                      <a:gd name="T116" fmla="*/ 121 w 1930"/>
                      <a:gd name="T117" fmla="*/ 1515 h 289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  <a:cxn ang="0">
                        <a:pos x="T112" y="T113"/>
                      </a:cxn>
                      <a:cxn ang="0">
                        <a:pos x="T114" y="T115"/>
                      </a:cxn>
                      <a:cxn ang="0">
                        <a:pos x="T116" y="T117"/>
                      </a:cxn>
                    </a:cxnLst>
                    <a:rect l="0" t="0" r="r" b="b"/>
                    <a:pathLst>
                      <a:path w="1930" h="2890">
                        <a:moveTo>
                          <a:pt x="121" y="1515"/>
                        </a:moveTo>
                        <a:lnTo>
                          <a:pt x="121" y="1515"/>
                        </a:lnTo>
                        <a:lnTo>
                          <a:pt x="129" y="1545"/>
                        </a:lnTo>
                        <a:lnTo>
                          <a:pt x="135" y="1574"/>
                        </a:lnTo>
                        <a:lnTo>
                          <a:pt x="138" y="1602"/>
                        </a:lnTo>
                        <a:lnTo>
                          <a:pt x="139" y="1630"/>
                        </a:lnTo>
                        <a:lnTo>
                          <a:pt x="139" y="1630"/>
                        </a:lnTo>
                        <a:lnTo>
                          <a:pt x="139" y="1648"/>
                        </a:lnTo>
                        <a:lnTo>
                          <a:pt x="137" y="1664"/>
                        </a:lnTo>
                        <a:lnTo>
                          <a:pt x="137" y="1664"/>
                        </a:lnTo>
                        <a:lnTo>
                          <a:pt x="130" y="1681"/>
                        </a:lnTo>
                        <a:lnTo>
                          <a:pt x="119" y="1702"/>
                        </a:lnTo>
                        <a:lnTo>
                          <a:pt x="106" y="1728"/>
                        </a:lnTo>
                        <a:lnTo>
                          <a:pt x="90" y="1754"/>
                        </a:lnTo>
                        <a:lnTo>
                          <a:pt x="61" y="1803"/>
                        </a:lnTo>
                        <a:lnTo>
                          <a:pt x="44" y="1833"/>
                        </a:lnTo>
                        <a:lnTo>
                          <a:pt x="44" y="1833"/>
                        </a:lnTo>
                        <a:lnTo>
                          <a:pt x="67" y="1857"/>
                        </a:lnTo>
                        <a:lnTo>
                          <a:pt x="92" y="1879"/>
                        </a:lnTo>
                        <a:lnTo>
                          <a:pt x="118" y="1899"/>
                        </a:lnTo>
                        <a:lnTo>
                          <a:pt x="145" y="1917"/>
                        </a:lnTo>
                        <a:lnTo>
                          <a:pt x="172" y="1934"/>
                        </a:lnTo>
                        <a:lnTo>
                          <a:pt x="200" y="1948"/>
                        </a:lnTo>
                        <a:lnTo>
                          <a:pt x="229" y="1960"/>
                        </a:lnTo>
                        <a:lnTo>
                          <a:pt x="258" y="1973"/>
                        </a:lnTo>
                        <a:lnTo>
                          <a:pt x="288" y="1983"/>
                        </a:lnTo>
                        <a:lnTo>
                          <a:pt x="318" y="1993"/>
                        </a:lnTo>
                        <a:lnTo>
                          <a:pt x="348" y="2000"/>
                        </a:lnTo>
                        <a:lnTo>
                          <a:pt x="378" y="2008"/>
                        </a:lnTo>
                        <a:lnTo>
                          <a:pt x="440" y="2023"/>
                        </a:lnTo>
                        <a:lnTo>
                          <a:pt x="502" y="2036"/>
                        </a:lnTo>
                        <a:lnTo>
                          <a:pt x="502" y="2036"/>
                        </a:lnTo>
                        <a:lnTo>
                          <a:pt x="539" y="2043"/>
                        </a:lnTo>
                        <a:lnTo>
                          <a:pt x="575" y="2048"/>
                        </a:lnTo>
                        <a:lnTo>
                          <a:pt x="653" y="2059"/>
                        </a:lnTo>
                        <a:lnTo>
                          <a:pt x="653" y="2059"/>
                        </a:lnTo>
                        <a:lnTo>
                          <a:pt x="704" y="2068"/>
                        </a:lnTo>
                        <a:lnTo>
                          <a:pt x="621" y="2314"/>
                        </a:lnTo>
                        <a:lnTo>
                          <a:pt x="621" y="2314"/>
                        </a:lnTo>
                        <a:lnTo>
                          <a:pt x="621" y="2330"/>
                        </a:lnTo>
                        <a:lnTo>
                          <a:pt x="623" y="2349"/>
                        </a:lnTo>
                        <a:lnTo>
                          <a:pt x="625" y="2373"/>
                        </a:lnTo>
                        <a:lnTo>
                          <a:pt x="631" y="2404"/>
                        </a:lnTo>
                        <a:lnTo>
                          <a:pt x="638" y="2439"/>
                        </a:lnTo>
                        <a:lnTo>
                          <a:pt x="649" y="2478"/>
                        </a:lnTo>
                        <a:lnTo>
                          <a:pt x="655" y="2499"/>
                        </a:lnTo>
                        <a:lnTo>
                          <a:pt x="663" y="2520"/>
                        </a:lnTo>
                        <a:lnTo>
                          <a:pt x="671" y="2542"/>
                        </a:lnTo>
                        <a:lnTo>
                          <a:pt x="681" y="2566"/>
                        </a:lnTo>
                        <a:lnTo>
                          <a:pt x="691" y="2589"/>
                        </a:lnTo>
                        <a:lnTo>
                          <a:pt x="703" y="2612"/>
                        </a:lnTo>
                        <a:lnTo>
                          <a:pt x="716" y="2636"/>
                        </a:lnTo>
                        <a:lnTo>
                          <a:pt x="731" y="2660"/>
                        </a:lnTo>
                        <a:lnTo>
                          <a:pt x="747" y="2685"/>
                        </a:lnTo>
                        <a:lnTo>
                          <a:pt x="764" y="2708"/>
                        </a:lnTo>
                        <a:lnTo>
                          <a:pt x="783" y="2732"/>
                        </a:lnTo>
                        <a:lnTo>
                          <a:pt x="804" y="2756"/>
                        </a:lnTo>
                        <a:lnTo>
                          <a:pt x="826" y="2779"/>
                        </a:lnTo>
                        <a:lnTo>
                          <a:pt x="850" y="2803"/>
                        </a:lnTo>
                        <a:lnTo>
                          <a:pt x="875" y="2826"/>
                        </a:lnTo>
                        <a:lnTo>
                          <a:pt x="903" y="2848"/>
                        </a:lnTo>
                        <a:lnTo>
                          <a:pt x="932" y="2869"/>
                        </a:lnTo>
                        <a:lnTo>
                          <a:pt x="964" y="2890"/>
                        </a:lnTo>
                        <a:lnTo>
                          <a:pt x="966" y="2890"/>
                        </a:lnTo>
                        <a:lnTo>
                          <a:pt x="966" y="2890"/>
                        </a:lnTo>
                        <a:lnTo>
                          <a:pt x="997" y="2869"/>
                        </a:lnTo>
                        <a:lnTo>
                          <a:pt x="1026" y="2848"/>
                        </a:lnTo>
                        <a:lnTo>
                          <a:pt x="1054" y="2826"/>
                        </a:lnTo>
                        <a:lnTo>
                          <a:pt x="1079" y="2803"/>
                        </a:lnTo>
                        <a:lnTo>
                          <a:pt x="1104" y="2779"/>
                        </a:lnTo>
                        <a:lnTo>
                          <a:pt x="1126" y="2756"/>
                        </a:lnTo>
                        <a:lnTo>
                          <a:pt x="1146" y="2732"/>
                        </a:lnTo>
                        <a:lnTo>
                          <a:pt x="1165" y="2708"/>
                        </a:lnTo>
                        <a:lnTo>
                          <a:pt x="1183" y="2685"/>
                        </a:lnTo>
                        <a:lnTo>
                          <a:pt x="1198" y="2660"/>
                        </a:lnTo>
                        <a:lnTo>
                          <a:pt x="1213" y="2636"/>
                        </a:lnTo>
                        <a:lnTo>
                          <a:pt x="1226" y="2612"/>
                        </a:lnTo>
                        <a:lnTo>
                          <a:pt x="1238" y="2589"/>
                        </a:lnTo>
                        <a:lnTo>
                          <a:pt x="1249" y="2566"/>
                        </a:lnTo>
                        <a:lnTo>
                          <a:pt x="1258" y="2542"/>
                        </a:lnTo>
                        <a:lnTo>
                          <a:pt x="1267" y="2520"/>
                        </a:lnTo>
                        <a:lnTo>
                          <a:pt x="1275" y="2499"/>
                        </a:lnTo>
                        <a:lnTo>
                          <a:pt x="1281" y="2478"/>
                        </a:lnTo>
                        <a:lnTo>
                          <a:pt x="1291" y="2439"/>
                        </a:lnTo>
                        <a:lnTo>
                          <a:pt x="1299" y="2404"/>
                        </a:lnTo>
                        <a:lnTo>
                          <a:pt x="1304" y="2373"/>
                        </a:lnTo>
                        <a:lnTo>
                          <a:pt x="1307" y="2349"/>
                        </a:lnTo>
                        <a:lnTo>
                          <a:pt x="1308" y="2330"/>
                        </a:lnTo>
                        <a:lnTo>
                          <a:pt x="1309" y="2314"/>
                        </a:lnTo>
                        <a:lnTo>
                          <a:pt x="1225" y="2068"/>
                        </a:lnTo>
                        <a:lnTo>
                          <a:pt x="1225" y="2068"/>
                        </a:lnTo>
                        <a:lnTo>
                          <a:pt x="1277" y="2059"/>
                        </a:lnTo>
                        <a:lnTo>
                          <a:pt x="1277" y="2059"/>
                        </a:lnTo>
                        <a:lnTo>
                          <a:pt x="1354" y="2048"/>
                        </a:lnTo>
                        <a:lnTo>
                          <a:pt x="1391" y="2043"/>
                        </a:lnTo>
                        <a:lnTo>
                          <a:pt x="1428" y="2036"/>
                        </a:lnTo>
                        <a:lnTo>
                          <a:pt x="1428" y="2036"/>
                        </a:lnTo>
                        <a:lnTo>
                          <a:pt x="1490" y="2023"/>
                        </a:lnTo>
                        <a:lnTo>
                          <a:pt x="1551" y="2008"/>
                        </a:lnTo>
                        <a:lnTo>
                          <a:pt x="1582" y="2000"/>
                        </a:lnTo>
                        <a:lnTo>
                          <a:pt x="1612" y="1993"/>
                        </a:lnTo>
                        <a:lnTo>
                          <a:pt x="1642" y="1983"/>
                        </a:lnTo>
                        <a:lnTo>
                          <a:pt x="1671" y="1973"/>
                        </a:lnTo>
                        <a:lnTo>
                          <a:pt x="1701" y="1960"/>
                        </a:lnTo>
                        <a:lnTo>
                          <a:pt x="1729" y="1948"/>
                        </a:lnTo>
                        <a:lnTo>
                          <a:pt x="1758" y="1934"/>
                        </a:lnTo>
                        <a:lnTo>
                          <a:pt x="1784" y="1917"/>
                        </a:lnTo>
                        <a:lnTo>
                          <a:pt x="1811" y="1899"/>
                        </a:lnTo>
                        <a:lnTo>
                          <a:pt x="1836" y="1879"/>
                        </a:lnTo>
                        <a:lnTo>
                          <a:pt x="1862" y="1857"/>
                        </a:lnTo>
                        <a:lnTo>
                          <a:pt x="1886" y="1833"/>
                        </a:lnTo>
                        <a:lnTo>
                          <a:pt x="1886" y="1833"/>
                        </a:lnTo>
                        <a:lnTo>
                          <a:pt x="1869" y="1803"/>
                        </a:lnTo>
                        <a:lnTo>
                          <a:pt x="1839" y="1754"/>
                        </a:lnTo>
                        <a:lnTo>
                          <a:pt x="1824" y="1728"/>
                        </a:lnTo>
                        <a:lnTo>
                          <a:pt x="1810" y="1702"/>
                        </a:lnTo>
                        <a:lnTo>
                          <a:pt x="1800" y="1681"/>
                        </a:lnTo>
                        <a:lnTo>
                          <a:pt x="1793" y="1664"/>
                        </a:lnTo>
                        <a:lnTo>
                          <a:pt x="1793" y="1664"/>
                        </a:lnTo>
                        <a:lnTo>
                          <a:pt x="1791" y="1648"/>
                        </a:lnTo>
                        <a:lnTo>
                          <a:pt x="1790" y="1630"/>
                        </a:lnTo>
                        <a:lnTo>
                          <a:pt x="1790" y="1630"/>
                        </a:lnTo>
                        <a:lnTo>
                          <a:pt x="1791" y="1602"/>
                        </a:lnTo>
                        <a:lnTo>
                          <a:pt x="1794" y="1574"/>
                        </a:lnTo>
                        <a:lnTo>
                          <a:pt x="1801" y="1545"/>
                        </a:lnTo>
                        <a:lnTo>
                          <a:pt x="1808" y="1515"/>
                        </a:lnTo>
                        <a:lnTo>
                          <a:pt x="1808" y="1515"/>
                        </a:lnTo>
                        <a:lnTo>
                          <a:pt x="1825" y="1457"/>
                        </a:lnTo>
                        <a:lnTo>
                          <a:pt x="1842" y="1401"/>
                        </a:lnTo>
                        <a:lnTo>
                          <a:pt x="1842" y="1401"/>
                        </a:lnTo>
                        <a:lnTo>
                          <a:pt x="1862" y="1353"/>
                        </a:lnTo>
                        <a:lnTo>
                          <a:pt x="1871" y="1328"/>
                        </a:lnTo>
                        <a:lnTo>
                          <a:pt x="1880" y="1304"/>
                        </a:lnTo>
                        <a:lnTo>
                          <a:pt x="1888" y="1279"/>
                        </a:lnTo>
                        <a:lnTo>
                          <a:pt x="1894" y="1255"/>
                        </a:lnTo>
                        <a:lnTo>
                          <a:pt x="1901" y="1229"/>
                        </a:lnTo>
                        <a:lnTo>
                          <a:pt x="1906" y="1204"/>
                        </a:lnTo>
                        <a:lnTo>
                          <a:pt x="1912" y="1178"/>
                        </a:lnTo>
                        <a:lnTo>
                          <a:pt x="1916" y="1153"/>
                        </a:lnTo>
                        <a:lnTo>
                          <a:pt x="1921" y="1126"/>
                        </a:lnTo>
                        <a:lnTo>
                          <a:pt x="1924" y="1099"/>
                        </a:lnTo>
                        <a:lnTo>
                          <a:pt x="1926" y="1072"/>
                        </a:lnTo>
                        <a:lnTo>
                          <a:pt x="1928" y="1046"/>
                        </a:lnTo>
                        <a:lnTo>
                          <a:pt x="1929" y="1019"/>
                        </a:lnTo>
                        <a:lnTo>
                          <a:pt x="1930" y="991"/>
                        </a:lnTo>
                        <a:lnTo>
                          <a:pt x="1930" y="991"/>
                        </a:lnTo>
                        <a:lnTo>
                          <a:pt x="1929" y="941"/>
                        </a:lnTo>
                        <a:lnTo>
                          <a:pt x="1924" y="891"/>
                        </a:lnTo>
                        <a:lnTo>
                          <a:pt x="1919" y="842"/>
                        </a:lnTo>
                        <a:lnTo>
                          <a:pt x="1910" y="794"/>
                        </a:lnTo>
                        <a:lnTo>
                          <a:pt x="1899" y="747"/>
                        </a:lnTo>
                        <a:lnTo>
                          <a:pt x="1886" y="700"/>
                        </a:lnTo>
                        <a:lnTo>
                          <a:pt x="1871" y="654"/>
                        </a:lnTo>
                        <a:lnTo>
                          <a:pt x="1854" y="610"/>
                        </a:lnTo>
                        <a:lnTo>
                          <a:pt x="1834" y="566"/>
                        </a:lnTo>
                        <a:lnTo>
                          <a:pt x="1813" y="523"/>
                        </a:lnTo>
                        <a:lnTo>
                          <a:pt x="1790" y="482"/>
                        </a:lnTo>
                        <a:lnTo>
                          <a:pt x="1765" y="442"/>
                        </a:lnTo>
                        <a:lnTo>
                          <a:pt x="1739" y="404"/>
                        </a:lnTo>
                        <a:lnTo>
                          <a:pt x="1710" y="366"/>
                        </a:lnTo>
                        <a:lnTo>
                          <a:pt x="1680" y="330"/>
                        </a:lnTo>
                        <a:lnTo>
                          <a:pt x="1648" y="296"/>
                        </a:lnTo>
                        <a:lnTo>
                          <a:pt x="1614" y="264"/>
                        </a:lnTo>
                        <a:lnTo>
                          <a:pt x="1579" y="233"/>
                        </a:lnTo>
                        <a:lnTo>
                          <a:pt x="1543" y="202"/>
                        </a:lnTo>
                        <a:lnTo>
                          <a:pt x="1506" y="175"/>
                        </a:lnTo>
                        <a:lnTo>
                          <a:pt x="1466" y="149"/>
                        </a:lnTo>
                        <a:lnTo>
                          <a:pt x="1426" y="125"/>
                        </a:lnTo>
                        <a:lnTo>
                          <a:pt x="1385" y="102"/>
                        </a:lnTo>
                        <a:lnTo>
                          <a:pt x="1341" y="82"/>
                        </a:lnTo>
                        <a:lnTo>
                          <a:pt x="1298" y="65"/>
                        </a:lnTo>
                        <a:lnTo>
                          <a:pt x="1253" y="48"/>
                        </a:lnTo>
                        <a:lnTo>
                          <a:pt x="1207" y="34"/>
                        </a:lnTo>
                        <a:lnTo>
                          <a:pt x="1160" y="22"/>
                        </a:lnTo>
                        <a:lnTo>
                          <a:pt x="1113" y="13"/>
                        </a:lnTo>
                        <a:lnTo>
                          <a:pt x="1065" y="7"/>
                        </a:lnTo>
                        <a:lnTo>
                          <a:pt x="1015" y="2"/>
                        </a:lnTo>
                        <a:lnTo>
                          <a:pt x="966" y="0"/>
                        </a:lnTo>
                        <a:lnTo>
                          <a:pt x="966" y="0"/>
                        </a:lnTo>
                        <a:lnTo>
                          <a:pt x="966" y="0"/>
                        </a:lnTo>
                        <a:lnTo>
                          <a:pt x="965" y="0"/>
                        </a:lnTo>
                        <a:lnTo>
                          <a:pt x="965" y="0"/>
                        </a:lnTo>
                        <a:lnTo>
                          <a:pt x="964" y="0"/>
                        </a:lnTo>
                        <a:lnTo>
                          <a:pt x="964" y="0"/>
                        </a:lnTo>
                        <a:lnTo>
                          <a:pt x="964" y="0"/>
                        </a:lnTo>
                        <a:lnTo>
                          <a:pt x="914" y="2"/>
                        </a:lnTo>
                        <a:lnTo>
                          <a:pt x="865" y="7"/>
                        </a:lnTo>
                        <a:lnTo>
                          <a:pt x="816" y="13"/>
                        </a:lnTo>
                        <a:lnTo>
                          <a:pt x="769" y="22"/>
                        </a:lnTo>
                        <a:lnTo>
                          <a:pt x="722" y="34"/>
                        </a:lnTo>
                        <a:lnTo>
                          <a:pt x="676" y="48"/>
                        </a:lnTo>
                        <a:lnTo>
                          <a:pt x="632" y="65"/>
                        </a:lnTo>
                        <a:lnTo>
                          <a:pt x="588" y="82"/>
                        </a:lnTo>
                        <a:lnTo>
                          <a:pt x="545" y="102"/>
                        </a:lnTo>
                        <a:lnTo>
                          <a:pt x="503" y="125"/>
                        </a:lnTo>
                        <a:lnTo>
                          <a:pt x="463" y="149"/>
                        </a:lnTo>
                        <a:lnTo>
                          <a:pt x="424" y="175"/>
                        </a:lnTo>
                        <a:lnTo>
                          <a:pt x="387" y="202"/>
                        </a:lnTo>
                        <a:lnTo>
                          <a:pt x="350" y="233"/>
                        </a:lnTo>
                        <a:lnTo>
                          <a:pt x="316" y="264"/>
                        </a:lnTo>
                        <a:lnTo>
                          <a:pt x="281" y="296"/>
                        </a:lnTo>
                        <a:lnTo>
                          <a:pt x="250" y="330"/>
                        </a:lnTo>
                        <a:lnTo>
                          <a:pt x="219" y="366"/>
                        </a:lnTo>
                        <a:lnTo>
                          <a:pt x="191" y="404"/>
                        </a:lnTo>
                        <a:lnTo>
                          <a:pt x="165" y="442"/>
                        </a:lnTo>
                        <a:lnTo>
                          <a:pt x="139" y="482"/>
                        </a:lnTo>
                        <a:lnTo>
                          <a:pt x="116" y="523"/>
                        </a:lnTo>
                        <a:lnTo>
                          <a:pt x="95" y="566"/>
                        </a:lnTo>
                        <a:lnTo>
                          <a:pt x="76" y="610"/>
                        </a:lnTo>
                        <a:lnTo>
                          <a:pt x="58" y="654"/>
                        </a:lnTo>
                        <a:lnTo>
                          <a:pt x="44" y="700"/>
                        </a:lnTo>
                        <a:lnTo>
                          <a:pt x="30" y="747"/>
                        </a:lnTo>
                        <a:lnTo>
                          <a:pt x="19" y="793"/>
                        </a:lnTo>
                        <a:lnTo>
                          <a:pt x="11" y="842"/>
                        </a:lnTo>
                        <a:lnTo>
                          <a:pt x="5" y="891"/>
                        </a:lnTo>
                        <a:lnTo>
                          <a:pt x="1" y="941"/>
                        </a:lnTo>
                        <a:lnTo>
                          <a:pt x="0" y="991"/>
                        </a:lnTo>
                        <a:lnTo>
                          <a:pt x="0" y="991"/>
                        </a:lnTo>
                        <a:lnTo>
                          <a:pt x="0" y="1019"/>
                        </a:lnTo>
                        <a:lnTo>
                          <a:pt x="1" y="1046"/>
                        </a:lnTo>
                        <a:lnTo>
                          <a:pt x="4" y="1072"/>
                        </a:lnTo>
                        <a:lnTo>
                          <a:pt x="6" y="1099"/>
                        </a:lnTo>
                        <a:lnTo>
                          <a:pt x="9" y="1126"/>
                        </a:lnTo>
                        <a:lnTo>
                          <a:pt x="12" y="1153"/>
                        </a:lnTo>
                        <a:lnTo>
                          <a:pt x="17" y="1178"/>
                        </a:lnTo>
                        <a:lnTo>
                          <a:pt x="22" y="1204"/>
                        </a:lnTo>
                        <a:lnTo>
                          <a:pt x="28" y="1229"/>
                        </a:lnTo>
                        <a:lnTo>
                          <a:pt x="35" y="1255"/>
                        </a:lnTo>
                        <a:lnTo>
                          <a:pt x="42" y="1279"/>
                        </a:lnTo>
                        <a:lnTo>
                          <a:pt x="50" y="1304"/>
                        </a:lnTo>
                        <a:lnTo>
                          <a:pt x="58" y="1328"/>
                        </a:lnTo>
                        <a:lnTo>
                          <a:pt x="67" y="1353"/>
                        </a:lnTo>
                        <a:lnTo>
                          <a:pt x="87" y="1401"/>
                        </a:lnTo>
                        <a:lnTo>
                          <a:pt x="87" y="1401"/>
                        </a:lnTo>
                        <a:lnTo>
                          <a:pt x="105" y="1457"/>
                        </a:lnTo>
                        <a:lnTo>
                          <a:pt x="121" y="1515"/>
                        </a:lnTo>
                        <a:lnTo>
                          <a:pt x="121" y="1515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ID"/>
                  </a:p>
                </p:txBody>
              </p:sp>
            </p:grpSp>
          </p:grpSp>
          <p:cxnSp>
            <p:nvCxnSpPr>
              <p:cNvPr id="40" name="Straight Connector 39">
                <a:extLst>
                  <a:ext uri="{FF2B5EF4-FFF2-40B4-BE49-F238E27FC236}">
                    <a16:creationId xmlns:a16="http://schemas.microsoft.com/office/drawing/2014/main" xmlns="" id="{C246D5EF-66A9-4981-8996-36A227EAB36C}"/>
                  </a:ext>
                </a:extLst>
              </p:cNvPr>
              <p:cNvCxnSpPr/>
              <p:nvPr/>
            </p:nvCxnSpPr>
            <p:spPr>
              <a:xfrm>
                <a:off x="2505075" y="1866900"/>
                <a:ext cx="0" cy="3686175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" name="Straight Connector 41">
                <a:extLst>
                  <a:ext uri="{FF2B5EF4-FFF2-40B4-BE49-F238E27FC236}">
                    <a16:creationId xmlns:a16="http://schemas.microsoft.com/office/drawing/2014/main" xmlns="" id="{7B7D1180-3C9E-4741-9202-EE610F892222}"/>
                  </a:ext>
                </a:extLst>
              </p:cNvPr>
              <p:cNvCxnSpPr>
                <a:cxnSpLocks/>
                <a:stCxn id="21" idx="6"/>
              </p:cNvCxnSpPr>
              <p:nvPr/>
            </p:nvCxnSpPr>
            <p:spPr>
              <a:xfrm>
                <a:off x="2064821" y="3711575"/>
                <a:ext cx="443429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61" name="Group 60">
            <a:extLst>
              <a:ext uri="{FF2B5EF4-FFF2-40B4-BE49-F238E27FC236}">
                <a16:creationId xmlns:a16="http://schemas.microsoft.com/office/drawing/2014/main" xmlns="" id="{2E0713E4-058A-4AFC-A5D6-6D3D3D4A32D4}"/>
              </a:ext>
            </a:extLst>
          </p:cNvPr>
          <p:cNvGrpSpPr/>
          <p:nvPr/>
        </p:nvGrpSpPr>
        <p:grpSpPr>
          <a:xfrm>
            <a:off x="6618214" y="1895475"/>
            <a:ext cx="4792736" cy="3771662"/>
            <a:chOff x="6561064" y="2038350"/>
            <a:chExt cx="4792736" cy="3771662"/>
          </a:xfrm>
        </p:grpSpPr>
        <p:sp>
          <p:nvSpPr>
            <p:cNvPr id="49" name="Rectangle 48">
              <a:extLst>
                <a:ext uri="{FF2B5EF4-FFF2-40B4-BE49-F238E27FC236}">
                  <a16:creationId xmlns:a16="http://schemas.microsoft.com/office/drawing/2014/main" xmlns="" id="{021E4B55-CCD0-4124-80DB-568FB950449E}"/>
                </a:ext>
              </a:extLst>
            </p:cNvPr>
            <p:cNvSpPr/>
            <p:nvPr/>
          </p:nvSpPr>
          <p:spPr>
            <a:xfrm>
              <a:off x="8334375" y="2486025"/>
              <a:ext cx="3019425" cy="332398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90000"/>
                </a:lnSpc>
              </a:pPr>
              <a:r>
                <a:rPr lang="en-ID" sz="1600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Lorem ipsum </a:t>
              </a:r>
              <a:r>
                <a:rPr lang="en-ID" sz="1600" dirty="0" err="1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dolor</a:t>
              </a:r>
              <a:r>
                <a:rPr lang="en-ID" sz="1600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 sit </a:t>
              </a:r>
              <a:r>
                <a:rPr lang="en-ID" sz="1600" dirty="0" err="1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amet</a:t>
              </a:r>
              <a:r>
                <a:rPr lang="en-ID" sz="1600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, </a:t>
              </a:r>
              <a:r>
                <a:rPr lang="en-ID" sz="1600" dirty="0" err="1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consectetur</a:t>
              </a:r>
              <a:r>
                <a:rPr lang="en-ID" sz="1600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ID" sz="1600" dirty="0" err="1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adipiscing</a:t>
              </a:r>
              <a:r>
                <a:rPr lang="en-ID" sz="1600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ID" sz="1600" dirty="0" err="1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elit</a:t>
              </a:r>
              <a:r>
                <a:rPr lang="en-ID" sz="1600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, </a:t>
              </a:r>
              <a:r>
                <a:rPr lang="en-ID" sz="1600" dirty="0" err="1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sed</a:t>
              </a:r>
              <a:r>
                <a:rPr lang="en-ID" sz="1600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 do </a:t>
              </a:r>
              <a:r>
                <a:rPr lang="en-ID" sz="1600" dirty="0" err="1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eiusmod</a:t>
              </a:r>
              <a:r>
                <a:rPr lang="en-ID" sz="1600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ID" sz="1600" dirty="0" err="1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tempor</a:t>
              </a:r>
              <a:r>
                <a:rPr lang="en-ID" sz="1600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ID" sz="1600" dirty="0" err="1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incididunt</a:t>
              </a:r>
              <a:r>
                <a:rPr lang="en-ID" sz="1600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ID" sz="1600" dirty="0" err="1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ut</a:t>
              </a:r>
              <a:r>
                <a:rPr lang="en-ID" sz="1600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ID" sz="1600" dirty="0" err="1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labore</a:t>
              </a:r>
              <a:r>
                <a:rPr lang="en-ID" sz="1600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 et dolore magna </a:t>
              </a:r>
              <a:r>
                <a:rPr lang="en-ID" sz="1600" dirty="0" err="1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aliqua</a:t>
              </a:r>
              <a:r>
                <a:rPr lang="en-ID" sz="1600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. Ut </a:t>
              </a:r>
              <a:r>
                <a:rPr lang="en-ID" sz="1600" dirty="0" err="1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enim</a:t>
              </a:r>
              <a:r>
                <a:rPr lang="en-ID" sz="1600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 ad minim </a:t>
              </a:r>
              <a:r>
                <a:rPr lang="en-ID" sz="1600" dirty="0" err="1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veniam</a:t>
              </a:r>
              <a:r>
                <a:rPr lang="en-ID" sz="1600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, </a:t>
              </a:r>
              <a:r>
                <a:rPr lang="en-ID" sz="1600" dirty="0" err="1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quis</a:t>
              </a:r>
              <a:r>
                <a:rPr lang="en-ID" sz="1600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ID" sz="1600" dirty="0" err="1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nostrud</a:t>
              </a:r>
              <a:r>
                <a:rPr lang="en-ID" sz="1600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 exercitation </a:t>
              </a:r>
              <a:r>
                <a:rPr lang="en-ID" sz="1600" dirty="0" err="1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ullamco</a:t>
              </a:r>
              <a:r>
                <a:rPr lang="en-ID" sz="1600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ID" sz="1600" dirty="0" err="1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laboris</a:t>
              </a:r>
              <a:r>
                <a:rPr lang="en-ID" sz="1600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 nisi </a:t>
              </a:r>
              <a:r>
                <a:rPr lang="en-ID" sz="1600" dirty="0" err="1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ut</a:t>
              </a:r>
              <a:r>
                <a:rPr lang="en-ID" sz="1600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ID" sz="1600" dirty="0" err="1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aliquip</a:t>
              </a:r>
              <a:r>
                <a:rPr lang="en-ID" sz="1600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 ex </a:t>
              </a:r>
              <a:r>
                <a:rPr lang="en-ID" sz="1600" dirty="0" err="1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ea</a:t>
              </a:r>
              <a:r>
                <a:rPr lang="en-ID" sz="1600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ID" sz="1600" dirty="0" err="1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commodo</a:t>
              </a:r>
              <a:r>
                <a:rPr lang="en-ID" sz="1600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ID" sz="1600" dirty="0" err="1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consequat</a:t>
              </a:r>
              <a:r>
                <a:rPr lang="en-ID" sz="1600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. Duis </a:t>
              </a:r>
              <a:r>
                <a:rPr lang="en-ID" sz="1600" dirty="0" err="1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aute</a:t>
              </a:r>
              <a:r>
                <a:rPr lang="en-ID" sz="1600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ID" sz="1600" dirty="0" err="1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irure</a:t>
              </a:r>
              <a:r>
                <a:rPr lang="en-ID" sz="1600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ID" sz="1600" dirty="0" err="1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dolor</a:t>
              </a:r>
              <a:r>
                <a:rPr lang="en-ID" sz="1600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 in </a:t>
              </a:r>
              <a:r>
                <a:rPr lang="en-ID" sz="1600" dirty="0" err="1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reprehenderit</a:t>
              </a:r>
              <a:r>
                <a:rPr lang="en-ID" sz="1600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 in </a:t>
              </a:r>
              <a:r>
                <a:rPr lang="en-ID" sz="1600" dirty="0" err="1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voluptate</a:t>
              </a:r>
              <a:r>
                <a:rPr lang="en-ID" sz="1600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ID" sz="1600" dirty="0" err="1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velit</a:t>
              </a:r>
              <a:r>
                <a:rPr lang="en-ID" sz="1600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ID" sz="1600" dirty="0" err="1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esse</a:t>
              </a:r>
              <a:r>
                <a:rPr lang="en-ID" sz="1600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ID" sz="1600" dirty="0" err="1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cillum</a:t>
              </a:r>
              <a:r>
                <a:rPr lang="en-ID" sz="1600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 dolore </a:t>
              </a:r>
              <a:r>
                <a:rPr lang="en-ID" sz="1600" dirty="0" err="1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eu</a:t>
              </a:r>
              <a:r>
                <a:rPr lang="en-ID" sz="1600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ID" sz="1600" dirty="0" err="1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fugiat</a:t>
              </a:r>
              <a:r>
                <a:rPr lang="en-ID" sz="1600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ID" sz="1600" dirty="0" err="1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nulla</a:t>
              </a:r>
              <a:r>
                <a:rPr lang="en-ID" sz="1600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ID" sz="1600" dirty="0" err="1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pariatur</a:t>
              </a:r>
              <a:r>
                <a:rPr lang="en-ID" sz="1600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. </a:t>
              </a:r>
              <a:r>
                <a:rPr lang="en-ID" sz="1600" dirty="0" err="1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Excepteur</a:t>
              </a:r>
              <a:r>
                <a:rPr lang="en-ID" sz="1600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ID" sz="1600" dirty="0" err="1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sint</a:t>
              </a:r>
              <a:r>
                <a:rPr lang="en-ID" sz="1600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ID" sz="1600" dirty="0" err="1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occaecat</a:t>
              </a:r>
              <a:r>
                <a:rPr lang="en-ID" sz="1600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ID" sz="1600" dirty="0" err="1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cupidatat</a:t>
              </a:r>
              <a:r>
                <a:rPr lang="en-ID" sz="1600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 non </a:t>
              </a:r>
              <a:r>
                <a:rPr lang="en-ID" sz="1600" dirty="0" err="1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proident</a:t>
              </a:r>
              <a:r>
                <a:rPr lang="en-ID" sz="1600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, sunt in culpa qui </a:t>
              </a:r>
              <a:r>
                <a:rPr lang="en-ID" sz="1600" dirty="0" err="1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officia</a:t>
              </a:r>
              <a:r>
                <a:rPr lang="en-ID" sz="1600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ID" sz="1600" dirty="0" err="1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deserunt</a:t>
              </a:r>
              <a:r>
                <a:rPr lang="en-ID" sz="1600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ID" sz="1600" dirty="0" err="1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mollit</a:t>
              </a:r>
              <a:r>
                <a:rPr lang="en-ID" sz="1600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ID" sz="1600" dirty="0" err="1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anim</a:t>
              </a:r>
              <a:r>
                <a:rPr lang="en-ID" sz="1600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 id </a:t>
              </a:r>
              <a:r>
                <a:rPr lang="en-ID" sz="1600" dirty="0" err="1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est</a:t>
              </a:r>
              <a:r>
                <a:rPr lang="en-ID" sz="1600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ID" sz="1600" dirty="0" err="1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laborum</a:t>
              </a:r>
              <a:r>
                <a:rPr lang="en-ID" sz="1600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.</a:t>
              </a:r>
              <a:endParaRPr lang="en-US" sz="1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50" name="Rectangle 49">
              <a:extLst>
                <a:ext uri="{FF2B5EF4-FFF2-40B4-BE49-F238E27FC236}">
                  <a16:creationId xmlns:a16="http://schemas.microsoft.com/office/drawing/2014/main" xmlns="" id="{46D87764-F6F8-44D6-BE8F-BE77A3843DF4}"/>
                </a:ext>
              </a:extLst>
            </p:cNvPr>
            <p:cNvSpPr/>
            <p:nvPr/>
          </p:nvSpPr>
          <p:spPr>
            <a:xfrm>
              <a:off x="8343900" y="2038350"/>
              <a:ext cx="2933699" cy="27699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90000"/>
                </a:lnSpc>
              </a:pPr>
              <a:r>
                <a:rPr lang="en-ID" sz="2000" b="1" dirty="0">
                  <a:solidFill>
                    <a:srgbClr val="FFC000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LOREM IPSUM </a:t>
              </a:r>
              <a:r>
                <a:rPr lang="en-ID" sz="2000" dirty="0">
                  <a:solidFill>
                    <a:srgbClr val="FFC000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75%</a:t>
              </a:r>
              <a:endParaRPr lang="en-US" sz="2000" dirty="0">
                <a:solidFill>
                  <a:srgbClr val="FFC000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cxnSp>
          <p:nvCxnSpPr>
            <p:cNvPr id="53" name="Straight Connector 52">
              <a:extLst>
                <a:ext uri="{FF2B5EF4-FFF2-40B4-BE49-F238E27FC236}">
                  <a16:creationId xmlns:a16="http://schemas.microsoft.com/office/drawing/2014/main" xmlns="" id="{3703DEC5-9FBF-46B8-80A6-45B863B36972}"/>
                </a:ext>
              </a:extLst>
            </p:cNvPr>
            <p:cNvCxnSpPr/>
            <p:nvPr/>
          </p:nvCxnSpPr>
          <p:spPr>
            <a:xfrm>
              <a:off x="8191500" y="2076450"/>
              <a:ext cx="0" cy="3686175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Connector 53">
              <a:extLst>
                <a:ext uri="{FF2B5EF4-FFF2-40B4-BE49-F238E27FC236}">
                  <a16:creationId xmlns:a16="http://schemas.microsoft.com/office/drawing/2014/main" xmlns="" id="{8F4E89FF-5F6F-486F-A937-288884845A6E}"/>
                </a:ext>
              </a:extLst>
            </p:cNvPr>
            <p:cNvCxnSpPr>
              <a:cxnSpLocks/>
              <a:stCxn id="59" idx="6"/>
            </p:cNvCxnSpPr>
            <p:nvPr/>
          </p:nvCxnSpPr>
          <p:spPr>
            <a:xfrm>
              <a:off x="7751246" y="3921125"/>
              <a:ext cx="443429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7" name="Group 4">
              <a:extLst>
                <a:ext uri="{FF2B5EF4-FFF2-40B4-BE49-F238E27FC236}">
                  <a16:creationId xmlns:a16="http://schemas.microsoft.com/office/drawing/2014/main" xmlns="" id="{FDFA4AB9-3B69-4E58-98CD-36B1A2718A1E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6877050" y="3546475"/>
              <a:ext cx="571500" cy="622300"/>
              <a:chOff x="3660" y="1964"/>
              <a:chExt cx="360" cy="392"/>
            </a:xfrm>
            <a:solidFill>
              <a:srgbClr val="FFC000"/>
            </a:solidFill>
          </p:grpSpPr>
          <p:sp>
            <p:nvSpPr>
              <p:cNvPr id="29" name="Freeform 5">
                <a:extLst>
                  <a:ext uri="{FF2B5EF4-FFF2-40B4-BE49-F238E27FC236}">
                    <a16:creationId xmlns:a16="http://schemas.microsoft.com/office/drawing/2014/main" xmlns="" id="{B2E8D6C0-5C7E-4C99-9435-99FFDF754A8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60" y="2206"/>
                <a:ext cx="360" cy="150"/>
              </a:xfrm>
              <a:custGeom>
                <a:avLst/>
                <a:gdLst>
                  <a:gd name="T0" fmla="*/ 3237 w 3240"/>
                  <a:gd name="T1" fmla="*/ 928 h 1200"/>
                  <a:gd name="T2" fmla="*/ 3211 w 3240"/>
                  <a:gd name="T3" fmla="*/ 839 h 1200"/>
                  <a:gd name="T4" fmla="*/ 3072 w 3240"/>
                  <a:gd name="T5" fmla="*/ 446 h 1200"/>
                  <a:gd name="T6" fmla="*/ 3060 w 3240"/>
                  <a:gd name="T7" fmla="*/ 408 h 1200"/>
                  <a:gd name="T8" fmla="*/ 3055 w 3240"/>
                  <a:gd name="T9" fmla="*/ 396 h 1200"/>
                  <a:gd name="T10" fmla="*/ 3023 w 3240"/>
                  <a:gd name="T11" fmla="*/ 350 h 1200"/>
                  <a:gd name="T12" fmla="*/ 2966 w 3240"/>
                  <a:gd name="T13" fmla="*/ 302 h 1200"/>
                  <a:gd name="T14" fmla="*/ 2933 w 3240"/>
                  <a:gd name="T15" fmla="*/ 284 h 1200"/>
                  <a:gd name="T16" fmla="*/ 2882 w 3240"/>
                  <a:gd name="T17" fmla="*/ 264 h 1200"/>
                  <a:gd name="T18" fmla="*/ 2560 w 3240"/>
                  <a:gd name="T19" fmla="*/ 145 h 1200"/>
                  <a:gd name="T20" fmla="*/ 2350 w 3240"/>
                  <a:gd name="T21" fmla="*/ 71 h 1200"/>
                  <a:gd name="T22" fmla="*/ 2135 w 3240"/>
                  <a:gd name="T23" fmla="*/ 0 h 1200"/>
                  <a:gd name="T24" fmla="*/ 2127 w 3240"/>
                  <a:gd name="T25" fmla="*/ 25 h 1200"/>
                  <a:gd name="T26" fmla="*/ 1984 w 3240"/>
                  <a:gd name="T27" fmla="*/ 415 h 1200"/>
                  <a:gd name="T28" fmla="*/ 1792 w 3240"/>
                  <a:gd name="T29" fmla="*/ 231 h 1200"/>
                  <a:gd name="T30" fmla="*/ 1818 w 3240"/>
                  <a:gd name="T31" fmla="*/ 186 h 1200"/>
                  <a:gd name="T32" fmla="*/ 1892 w 3240"/>
                  <a:gd name="T33" fmla="*/ 23 h 1200"/>
                  <a:gd name="T34" fmla="*/ 1825 w 3240"/>
                  <a:gd name="T35" fmla="*/ 56 h 1200"/>
                  <a:gd name="T36" fmla="*/ 1748 w 3240"/>
                  <a:gd name="T37" fmla="*/ 79 h 1200"/>
                  <a:gd name="T38" fmla="*/ 1664 w 3240"/>
                  <a:gd name="T39" fmla="*/ 91 h 1200"/>
                  <a:gd name="T40" fmla="*/ 1596 w 3240"/>
                  <a:gd name="T41" fmla="*/ 92 h 1200"/>
                  <a:gd name="T42" fmla="*/ 1512 w 3240"/>
                  <a:gd name="T43" fmla="*/ 84 h 1200"/>
                  <a:gd name="T44" fmla="*/ 1435 w 3240"/>
                  <a:gd name="T45" fmla="*/ 64 h 1200"/>
                  <a:gd name="T46" fmla="*/ 1366 w 3240"/>
                  <a:gd name="T47" fmla="*/ 36 h 1200"/>
                  <a:gd name="T48" fmla="*/ 1422 w 3240"/>
                  <a:gd name="T49" fmla="*/ 186 h 1200"/>
                  <a:gd name="T50" fmla="*/ 1448 w 3240"/>
                  <a:gd name="T51" fmla="*/ 231 h 1200"/>
                  <a:gd name="T52" fmla="*/ 1356 w 3240"/>
                  <a:gd name="T53" fmla="*/ 671 h 1200"/>
                  <a:gd name="T54" fmla="*/ 1159 w 3240"/>
                  <a:gd name="T55" fmla="*/ 157 h 1200"/>
                  <a:gd name="T56" fmla="*/ 1105 w 3240"/>
                  <a:gd name="T57" fmla="*/ 0 h 1200"/>
                  <a:gd name="T58" fmla="*/ 1105 w 3240"/>
                  <a:gd name="T59" fmla="*/ 0 h 1200"/>
                  <a:gd name="T60" fmla="*/ 733 w 3240"/>
                  <a:gd name="T61" fmla="*/ 125 h 1200"/>
                  <a:gd name="T62" fmla="*/ 532 w 3240"/>
                  <a:gd name="T63" fmla="*/ 198 h 1200"/>
                  <a:gd name="T64" fmla="*/ 316 w 3240"/>
                  <a:gd name="T65" fmla="*/ 280 h 1200"/>
                  <a:gd name="T66" fmla="*/ 291 w 3240"/>
                  <a:gd name="T67" fmla="*/ 292 h 1200"/>
                  <a:gd name="T68" fmla="*/ 259 w 3240"/>
                  <a:gd name="T69" fmla="*/ 312 h 1200"/>
                  <a:gd name="T70" fmla="*/ 206 w 3240"/>
                  <a:gd name="T71" fmla="*/ 365 h 1200"/>
                  <a:gd name="T72" fmla="*/ 185 w 3240"/>
                  <a:gd name="T73" fmla="*/ 396 h 1200"/>
                  <a:gd name="T74" fmla="*/ 171 w 3240"/>
                  <a:gd name="T75" fmla="*/ 433 h 1200"/>
                  <a:gd name="T76" fmla="*/ 90 w 3240"/>
                  <a:gd name="T77" fmla="*/ 658 h 1200"/>
                  <a:gd name="T78" fmla="*/ 13 w 3240"/>
                  <a:gd name="T79" fmla="*/ 889 h 1200"/>
                  <a:gd name="T80" fmla="*/ 3 w 3240"/>
                  <a:gd name="T81" fmla="*/ 928 h 1200"/>
                  <a:gd name="T82" fmla="*/ 0 w 3240"/>
                  <a:gd name="T83" fmla="*/ 964 h 1200"/>
                  <a:gd name="T84" fmla="*/ 6 w 3240"/>
                  <a:gd name="T85" fmla="*/ 1011 h 1200"/>
                  <a:gd name="T86" fmla="*/ 45 w 3240"/>
                  <a:gd name="T87" fmla="*/ 1096 h 1200"/>
                  <a:gd name="T88" fmla="*/ 117 w 3240"/>
                  <a:gd name="T89" fmla="*/ 1160 h 1200"/>
                  <a:gd name="T90" fmla="*/ 211 w 3240"/>
                  <a:gd name="T91" fmla="*/ 1195 h 1200"/>
                  <a:gd name="T92" fmla="*/ 265 w 3240"/>
                  <a:gd name="T93" fmla="*/ 1200 h 1200"/>
                  <a:gd name="T94" fmla="*/ 1605 w 3240"/>
                  <a:gd name="T95" fmla="*/ 1200 h 1200"/>
                  <a:gd name="T96" fmla="*/ 1635 w 3240"/>
                  <a:gd name="T97" fmla="*/ 1200 h 1200"/>
                  <a:gd name="T98" fmla="*/ 2975 w 3240"/>
                  <a:gd name="T99" fmla="*/ 1200 h 1200"/>
                  <a:gd name="T100" fmla="*/ 3029 w 3240"/>
                  <a:gd name="T101" fmla="*/ 1195 h 1200"/>
                  <a:gd name="T102" fmla="*/ 3123 w 3240"/>
                  <a:gd name="T103" fmla="*/ 1160 h 1200"/>
                  <a:gd name="T104" fmla="*/ 3195 w 3240"/>
                  <a:gd name="T105" fmla="*/ 1096 h 1200"/>
                  <a:gd name="T106" fmla="*/ 3234 w 3240"/>
                  <a:gd name="T107" fmla="*/ 1011 h 1200"/>
                  <a:gd name="T108" fmla="*/ 3240 w 3240"/>
                  <a:gd name="T109" fmla="*/ 964 h 1200"/>
                  <a:gd name="T110" fmla="*/ 3237 w 3240"/>
                  <a:gd name="T111" fmla="*/ 928 h 1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240" h="1200">
                    <a:moveTo>
                      <a:pt x="3237" y="928"/>
                    </a:moveTo>
                    <a:lnTo>
                      <a:pt x="3237" y="928"/>
                    </a:lnTo>
                    <a:lnTo>
                      <a:pt x="3237" y="928"/>
                    </a:lnTo>
                    <a:lnTo>
                      <a:pt x="3237" y="928"/>
                    </a:lnTo>
                    <a:lnTo>
                      <a:pt x="3233" y="908"/>
                    </a:lnTo>
                    <a:lnTo>
                      <a:pt x="3227" y="889"/>
                    </a:lnTo>
                    <a:lnTo>
                      <a:pt x="3227" y="889"/>
                    </a:lnTo>
                    <a:lnTo>
                      <a:pt x="3211" y="839"/>
                    </a:lnTo>
                    <a:lnTo>
                      <a:pt x="3193" y="782"/>
                    </a:lnTo>
                    <a:lnTo>
                      <a:pt x="3150" y="658"/>
                    </a:lnTo>
                    <a:lnTo>
                      <a:pt x="3107" y="539"/>
                    </a:lnTo>
                    <a:lnTo>
                      <a:pt x="3072" y="446"/>
                    </a:lnTo>
                    <a:lnTo>
                      <a:pt x="3072" y="446"/>
                    </a:lnTo>
                    <a:lnTo>
                      <a:pt x="3069" y="433"/>
                    </a:lnTo>
                    <a:lnTo>
                      <a:pt x="3065" y="420"/>
                    </a:lnTo>
                    <a:lnTo>
                      <a:pt x="3060" y="408"/>
                    </a:lnTo>
                    <a:lnTo>
                      <a:pt x="3055" y="396"/>
                    </a:lnTo>
                    <a:lnTo>
                      <a:pt x="3055" y="396"/>
                    </a:lnTo>
                    <a:lnTo>
                      <a:pt x="3055" y="396"/>
                    </a:lnTo>
                    <a:lnTo>
                      <a:pt x="3055" y="396"/>
                    </a:lnTo>
                    <a:lnTo>
                      <a:pt x="3055" y="396"/>
                    </a:lnTo>
                    <a:lnTo>
                      <a:pt x="3046" y="380"/>
                    </a:lnTo>
                    <a:lnTo>
                      <a:pt x="3034" y="365"/>
                    </a:lnTo>
                    <a:lnTo>
                      <a:pt x="3023" y="350"/>
                    </a:lnTo>
                    <a:lnTo>
                      <a:pt x="3011" y="337"/>
                    </a:lnTo>
                    <a:lnTo>
                      <a:pt x="2996" y="324"/>
                    </a:lnTo>
                    <a:lnTo>
                      <a:pt x="2981" y="313"/>
                    </a:lnTo>
                    <a:lnTo>
                      <a:pt x="2966" y="302"/>
                    </a:lnTo>
                    <a:lnTo>
                      <a:pt x="2949" y="292"/>
                    </a:lnTo>
                    <a:lnTo>
                      <a:pt x="2949" y="292"/>
                    </a:lnTo>
                    <a:lnTo>
                      <a:pt x="2949" y="292"/>
                    </a:lnTo>
                    <a:lnTo>
                      <a:pt x="2933" y="284"/>
                    </a:lnTo>
                    <a:lnTo>
                      <a:pt x="2933" y="284"/>
                    </a:lnTo>
                    <a:lnTo>
                      <a:pt x="2924" y="280"/>
                    </a:lnTo>
                    <a:lnTo>
                      <a:pt x="2924" y="280"/>
                    </a:lnTo>
                    <a:lnTo>
                      <a:pt x="2882" y="264"/>
                    </a:lnTo>
                    <a:lnTo>
                      <a:pt x="2829" y="243"/>
                    </a:lnTo>
                    <a:lnTo>
                      <a:pt x="2708" y="199"/>
                    </a:lnTo>
                    <a:lnTo>
                      <a:pt x="2560" y="145"/>
                    </a:lnTo>
                    <a:lnTo>
                      <a:pt x="2560" y="145"/>
                    </a:lnTo>
                    <a:lnTo>
                      <a:pt x="2560" y="145"/>
                    </a:lnTo>
                    <a:lnTo>
                      <a:pt x="2508" y="126"/>
                    </a:lnTo>
                    <a:lnTo>
                      <a:pt x="2455" y="107"/>
                    </a:lnTo>
                    <a:lnTo>
                      <a:pt x="2350" y="71"/>
                    </a:lnTo>
                    <a:lnTo>
                      <a:pt x="2243" y="36"/>
                    </a:lnTo>
                    <a:lnTo>
                      <a:pt x="2135" y="0"/>
                    </a:lnTo>
                    <a:lnTo>
                      <a:pt x="2135" y="0"/>
                    </a:lnTo>
                    <a:lnTo>
                      <a:pt x="2135" y="0"/>
                    </a:lnTo>
                    <a:lnTo>
                      <a:pt x="2135" y="0"/>
                    </a:lnTo>
                    <a:lnTo>
                      <a:pt x="2135" y="0"/>
                    </a:lnTo>
                    <a:lnTo>
                      <a:pt x="2135" y="0"/>
                    </a:lnTo>
                    <a:lnTo>
                      <a:pt x="2127" y="25"/>
                    </a:lnTo>
                    <a:lnTo>
                      <a:pt x="2116" y="60"/>
                    </a:lnTo>
                    <a:lnTo>
                      <a:pt x="2081" y="158"/>
                    </a:lnTo>
                    <a:lnTo>
                      <a:pt x="2035" y="280"/>
                    </a:lnTo>
                    <a:lnTo>
                      <a:pt x="1984" y="415"/>
                    </a:lnTo>
                    <a:lnTo>
                      <a:pt x="1885" y="671"/>
                    </a:lnTo>
                    <a:lnTo>
                      <a:pt x="1847" y="766"/>
                    </a:lnTo>
                    <a:lnTo>
                      <a:pt x="1823" y="824"/>
                    </a:lnTo>
                    <a:lnTo>
                      <a:pt x="1792" y="231"/>
                    </a:lnTo>
                    <a:lnTo>
                      <a:pt x="1792" y="231"/>
                    </a:lnTo>
                    <a:lnTo>
                      <a:pt x="1800" y="220"/>
                    </a:lnTo>
                    <a:lnTo>
                      <a:pt x="1805" y="209"/>
                    </a:lnTo>
                    <a:lnTo>
                      <a:pt x="1818" y="186"/>
                    </a:lnTo>
                    <a:lnTo>
                      <a:pt x="1920" y="4"/>
                    </a:lnTo>
                    <a:lnTo>
                      <a:pt x="1920" y="4"/>
                    </a:lnTo>
                    <a:lnTo>
                      <a:pt x="1907" y="14"/>
                    </a:lnTo>
                    <a:lnTo>
                      <a:pt x="1892" y="23"/>
                    </a:lnTo>
                    <a:lnTo>
                      <a:pt x="1876" y="33"/>
                    </a:lnTo>
                    <a:lnTo>
                      <a:pt x="1859" y="42"/>
                    </a:lnTo>
                    <a:lnTo>
                      <a:pt x="1843" y="49"/>
                    </a:lnTo>
                    <a:lnTo>
                      <a:pt x="1825" y="56"/>
                    </a:lnTo>
                    <a:lnTo>
                      <a:pt x="1807" y="63"/>
                    </a:lnTo>
                    <a:lnTo>
                      <a:pt x="1788" y="69"/>
                    </a:lnTo>
                    <a:lnTo>
                      <a:pt x="1768" y="74"/>
                    </a:lnTo>
                    <a:lnTo>
                      <a:pt x="1748" y="79"/>
                    </a:lnTo>
                    <a:lnTo>
                      <a:pt x="1728" y="83"/>
                    </a:lnTo>
                    <a:lnTo>
                      <a:pt x="1707" y="87"/>
                    </a:lnTo>
                    <a:lnTo>
                      <a:pt x="1685" y="89"/>
                    </a:lnTo>
                    <a:lnTo>
                      <a:pt x="1664" y="91"/>
                    </a:lnTo>
                    <a:lnTo>
                      <a:pt x="1641" y="92"/>
                    </a:lnTo>
                    <a:lnTo>
                      <a:pt x="1619" y="93"/>
                    </a:lnTo>
                    <a:lnTo>
                      <a:pt x="1619" y="93"/>
                    </a:lnTo>
                    <a:lnTo>
                      <a:pt x="1596" y="92"/>
                    </a:lnTo>
                    <a:lnTo>
                      <a:pt x="1575" y="91"/>
                    </a:lnTo>
                    <a:lnTo>
                      <a:pt x="1554" y="89"/>
                    </a:lnTo>
                    <a:lnTo>
                      <a:pt x="1532" y="87"/>
                    </a:lnTo>
                    <a:lnTo>
                      <a:pt x="1512" y="84"/>
                    </a:lnTo>
                    <a:lnTo>
                      <a:pt x="1492" y="80"/>
                    </a:lnTo>
                    <a:lnTo>
                      <a:pt x="1473" y="75"/>
                    </a:lnTo>
                    <a:lnTo>
                      <a:pt x="1454" y="70"/>
                    </a:lnTo>
                    <a:lnTo>
                      <a:pt x="1435" y="64"/>
                    </a:lnTo>
                    <a:lnTo>
                      <a:pt x="1417" y="58"/>
                    </a:lnTo>
                    <a:lnTo>
                      <a:pt x="1399" y="51"/>
                    </a:lnTo>
                    <a:lnTo>
                      <a:pt x="1383" y="44"/>
                    </a:lnTo>
                    <a:lnTo>
                      <a:pt x="1366" y="36"/>
                    </a:lnTo>
                    <a:lnTo>
                      <a:pt x="1350" y="27"/>
                    </a:lnTo>
                    <a:lnTo>
                      <a:pt x="1336" y="17"/>
                    </a:lnTo>
                    <a:lnTo>
                      <a:pt x="1322" y="8"/>
                    </a:lnTo>
                    <a:lnTo>
                      <a:pt x="1422" y="186"/>
                    </a:lnTo>
                    <a:lnTo>
                      <a:pt x="1422" y="186"/>
                    </a:lnTo>
                    <a:lnTo>
                      <a:pt x="1435" y="209"/>
                    </a:lnTo>
                    <a:lnTo>
                      <a:pt x="1441" y="220"/>
                    </a:lnTo>
                    <a:lnTo>
                      <a:pt x="1448" y="231"/>
                    </a:lnTo>
                    <a:lnTo>
                      <a:pt x="1418" y="824"/>
                    </a:lnTo>
                    <a:lnTo>
                      <a:pt x="1418" y="824"/>
                    </a:lnTo>
                    <a:lnTo>
                      <a:pt x="1394" y="766"/>
                    </a:lnTo>
                    <a:lnTo>
                      <a:pt x="1356" y="671"/>
                    </a:lnTo>
                    <a:lnTo>
                      <a:pt x="1309" y="549"/>
                    </a:lnTo>
                    <a:lnTo>
                      <a:pt x="1256" y="415"/>
                    </a:lnTo>
                    <a:lnTo>
                      <a:pt x="1205" y="280"/>
                    </a:lnTo>
                    <a:lnTo>
                      <a:pt x="1159" y="157"/>
                    </a:lnTo>
                    <a:lnTo>
                      <a:pt x="1125" y="60"/>
                    </a:lnTo>
                    <a:lnTo>
                      <a:pt x="1113" y="25"/>
                    </a:lnTo>
                    <a:lnTo>
                      <a:pt x="1105" y="0"/>
                    </a:lnTo>
                    <a:lnTo>
                      <a:pt x="1105" y="0"/>
                    </a:lnTo>
                    <a:lnTo>
                      <a:pt x="1105" y="0"/>
                    </a:lnTo>
                    <a:lnTo>
                      <a:pt x="1105" y="0"/>
                    </a:lnTo>
                    <a:lnTo>
                      <a:pt x="1105" y="0"/>
                    </a:lnTo>
                    <a:lnTo>
                      <a:pt x="1105" y="0"/>
                    </a:lnTo>
                    <a:lnTo>
                      <a:pt x="997" y="35"/>
                    </a:lnTo>
                    <a:lnTo>
                      <a:pt x="890" y="70"/>
                    </a:lnTo>
                    <a:lnTo>
                      <a:pt x="785" y="107"/>
                    </a:lnTo>
                    <a:lnTo>
                      <a:pt x="733" y="125"/>
                    </a:lnTo>
                    <a:lnTo>
                      <a:pt x="680" y="145"/>
                    </a:lnTo>
                    <a:lnTo>
                      <a:pt x="680" y="145"/>
                    </a:lnTo>
                    <a:lnTo>
                      <a:pt x="680" y="145"/>
                    </a:lnTo>
                    <a:lnTo>
                      <a:pt x="532" y="198"/>
                    </a:lnTo>
                    <a:lnTo>
                      <a:pt x="411" y="243"/>
                    </a:lnTo>
                    <a:lnTo>
                      <a:pt x="358" y="264"/>
                    </a:lnTo>
                    <a:lnTo>
                      <a:pt x="316" y="280"/>
                    </a:lnTo>
                    <a:lnTo>
                      <a:pt x="316" y="280"/>
                    </a:lnTo>
                    <a:lnTo>
                      <a:pt x="307" y="284"/>
                    </a:lnTo>
                    <a:lnTo>
                      <a:pt x="307" y="284"/>
                    </a:lnTo>
                    <a:lnTo>
                      <a:pt x="297" y="288"/>
                    </a:lnTo>
                    <a:lnTo>
                      <a:pt x="291" y="292"/>
                    </a:lnTo>
                    <a:lnTo>
                      <a:pt x="291" y="292"/>
                    </a:lnTo>
                    <a:lnTo>
                      <a:pt x="291" y="292"/>
                    </a:lnTo>
                    <a:lnTo>
                      <a:pt x="274" y="302"/>
                    </a:lnTo>
                    <a:lnTo>
                      <a:pt x="259" y="312"/>
                    </a:lnTo>
                    <a:lnTo>
                      <a:pt x="244" y="324"/>
                    </a:lnTo>
                    <a:lnTo>
                      <a:pt x="229" y="337"/>
                    </a:lnTo>
                    <a:lnTo>
                      <a:pt x="217" y="350"/>
                    </a:lnTo>
                    <a:lnTo>
                      <a:pt x="206" y="365"/>
                    </a:lnTo>
                    <a:lnTo>
                      <a:pt x="196" y="380"/>
                    </a:lnTo>
                    <a:lnTo>
                      <a:pt x="185" y="396"/>
                    </a:lnTo>
                    <a:lnTo>
                      <a:pt x="185" y="396"/>
                    </a:lnTo>
                    <a:lnTo>
                      <a:pt x="185" y="396"/>
                    </a:lnTo>
                    <a:lnTo>
                      <a:pt x="185" y="396"/>
                    </a:lnTo>
                    <a:lnTo>
                      <a:pt x="180" y="408"/>
                    </a:lnTo>
                    <a:lnTo>
                      <a:pt x="175" y="420"/>
                    </a:lnTo>
                    <a:lnTo>
                      <a:pt x="171" y="433"/>
                    </a:lnTo>
                    <a:lnTo>
                      <a:pt x="168" y="446"/>
                    </a:lnTo>
                    <a:lnTo>
                      <a:pt x="168" y="446"/>
                    </a:lnTo>
                    <a:lnTo>
                      <a:pt x="133" y="539"/>
                    </a:lnTo>
                    <a:lnTo>
                      <a:pt x="90" y="658"/>
                    </a:lnTo>
                    <a:lnTo>
                      <a:pt x="47" y="781"/>
                    </a:lnTo>
                    <a:lnTo>
                      <a:pt x="29" y="839"/>
                    </a:lnTo>
                    <a:lnTo>
                      <a:pt x="13" y="889"/>
                    </a:lnTo>
                    <a:lnTo>
                      <a:pt x="13" y="889"/>
                    </a:lnTo>
                    <a:lnTo>
                      <a:pt x="8" y="908"/>
                    </a:lnTo>
                    <a:lnTo>
                      <a:pt x="3" y="928"/>
                    </a:lnTo>
                    <a:lnTo>
                      <a:pt x="3" y="928"/>
                    </a:lnTo>
                    <a:lnTo>
                      <a:pt x="3" y="928"/>
                    </a:lnTo>
                    <a:lnTo>
                      <a:pt x="3" y="928"/>
                    </a:lnTo>
                    <a:lnTo>
                      <a:pt x="1" y="946"/>
                    </a:lnTo>
                    <a:lnTo>
                      <a:pt x="0" y="964"/>
                    </a:lnTo>
                    <a:lnTo>
                      <a:pt x="0" y="964"/>
                    </a:lnTo>
                    <a:lnTo>
                      <a:pt x="0" y="976"/>
                    </a:lnTo>
                    <a:lnTo>
                      <a:pt x="1" y="988"/>
                    </a:lnTo>
                    <a:lnTo>
                      <a:pt x="3" y="1000"/>
                    </a:lnTo>
                    <a:lnTo>
                      <a:pt x="6" y="1011"/>
                    </a:lnTo>
                    <a:lnTo>
                      <a:pt x="11" y="1034"/>
                    </a:lnTo>
                    <a:lnTo>
                      <a:pt x="20" y="1056"/>
                    </a:lnTo>
                    <a:lnTo>
                      <a:pt x="31" y="1076"/>
                    </a:lnTo>
                    <a:lnTo>
                      <a:pt x="45" y="1096"/>
                    </a:lnTo>
                    <a:lnTo>
                      <a:pt x="61" y="1114"/>
                    </a:lnTo>
                    <a:lnTo>
                      <a:pt x="78" y="1131"/>
                    </a:lnTo>
                    <a:lnTo>
                      <a:pt x="97" y="1146"/>
                    </a:lnTo>
                    <a:lnTo>
                      <a:pt x="117" y="1160"/>
                    </a:lnTo>
                    <a:lnTo>
                      <a:pt x="138" y="1171"/>
                    </a:lnTo>
                    <a:lnTo>
                      <a:pt x="162" y="1181"/>
                    </a:lnTo>
                    <a:lnTo>
                      <a:pt x="187" y="1189"/>
                    </a:lnTo>
                    <a:lnTo>
                      <a:pt x="211" y="1195"/>
                    </a:lnTo>
                    <a:lnTo>
                      <a:pt x="225" y="1197"/>
                    </a:lnTo>
                    <a:lnTo>
                      <a:pt x="238" y="1199"/>
                    </a:lnTo>
                    <a:lnTo>
                      <a:pt x="252" y="1200"/>
                    </a:lnTo>
                    <a:lnTo>
                      <a:pt x="265" y="1200"/>
                    </a:lnTo>
                    <a:lnTo>
                      <a:pt x="518" y="1200"/>
                    </a:lnTo>
                    <a:lnTo>
                      <a:pt x="518" y="1200"/>
                    </a:lnTo>
                    <a:lnTo>
                      <a:pt x="1605" y="1200"/>
                    </a:lnTo>
                    <a:lnTo>
                      <a:pt x="1605" y="1200"/>
                    </a:lnTo>
                    <a:lnTo>
                      <a:pt x="1620" y="1200"/>
                    </a:lnTo>
                    <a:lnTo>
                      <a:pt x="1620" y="1200"/>
                    </a:lnTo>
                    <a:lnTo>
                      <a:pt x="1620" y="1200"/>
                    </a:lnTo>
                    <a:lnTo>
                      <a:pt x="1635" y="1200"/>
                    </a:lnTo>
                    <a:lnTo>
                      <a:pt x="1635" y="1200"/>
                    </a:lnTo>
                    <a:lnTo>
                      <a:pt x="2722" y="1200"/>
                    </a:lnTo>
                    <a:lnTo>
                      <a:pt x="2975" y="1200"/>
                    </a:lnTo>
                    <a:lnTo>
                      <a:pt x="2975" y="1200"/>
                    </a:lnTo>
                    <a:lnTo>
                      <a:pt x="2988" y="1200"/>
                    </a:lnTo>
                    <a:lnTo>
                      <a:pt x="3002" y="1199"/>
                    </a:lnTo>
                    <a:lnTo>
                      <a:pt x="3015" y="1197"/>
                    </a:lnTo>
                    <a:lnTo>
                      <a:pt x="3029" y="1195"/>
                    </a:lnTo>
                    <a:lnTo>
                      <a:pt x="3053" y="1189"/>
                    </a:lnTo>
                    <a:lnTo>
                      <a:pt x="3078" y="1181"/>
                    </a:lnTo>
                    <a:lnTo>
                      <a:pt x="3102" y="1171"/>
                    </a:lnTo>
                    <a:lnTo>
                      <a:pt x="3123" y="1160"/>
                    </a:lnTo>
                    <a:lnTo>
                      <a:pt x="3143" y="1146"/>
                    </a:lnTo>
                    <a:lnTo>
                      <a:pt x="3162" y="1131"/>
                    </a:lnTo>
                    <a:lnTo>
                      <a:pt x="3179" y="1114"/>
                    </a:lnTo>
                    <a:lnTo>
                      <a:pt x="3195" y="1096"/>
                    </a:lnTo>
                    <a:lnTo>
                      <a:pt x="3209" y="1076"/>
                    </a:lnTo>
                    <a:lnTo>
                      <a:pt x="3220" y="1056"/>
                    </a:lnTo>
                    <a:lnTo>
                      <a:pt x="3229" y="1034"/>
                    </a:lnTo>
                    <a:lnTo>
                      <a:pt x="3234" y="1011"/>
                    </a:lnTo>
                    <a:lnTo>
                      <a:pt x="3238" y="1000"/>
                    </a:lnTo>
                    <a:lnTo>
                      <a:pt x="3239" y="988"/>
                    </a:lnTo>
                    <a:lnTo>
                      <a:pt x="3240" y="976"/>
                    </a:lnTo>
                    <a:lnTo>
                      <a:pt x="3240" y="964"/>
                    </a:lnTo>
                    <a:lnTo>
                      <a:pt x="3240" y="964"/>
                    </a:lnTo>
                    <a:lnTo>
                      <a:pt x="3239" y="946"/>
                    </a:lnTo>
                    <a:lnTo>
                      <a:pt x="3237" y="928"/>
                    </a:lnTo>
                    <a:lnTo>
                      <a:pt x="3237" y="92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0" name="Freeform 6">
                <a:extLst>
                  <a:ext uri="{FF2B5EF4-FFF2-40B4-BE49-F238E27FC236}">
                    <a16:creationId xmlns:a16="http://schemas.microsoft.com/office/drawing/2014/main" xmlns="" id="{90DA67C6-E4A1-4EF8-8EAC-F20B6DDE821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46" y="1964"/>
                <a:ext cx="188" cy="228"/>
              </a:xfrm>
              <a:custGeom>
                <a:avLst/>
                <a:gdLst>
                  <a:gd name="T0" fmla="*/ 1549 w 1697"/>
                  <a:gd name="T1" fmla="*/ 656 h 1827"/>
                  <a:gd name="T2" fmla="*/ 1543 w 1697"/>
                  <a:gd name="T3" fmla="*/ 518 h 1827"/>
                  <a:gd name="T4" fmla="*/ 1497 w 1697"/>
                  <a:gd name="T5" fmla="*/ 373 h 1827"/>
                  <a:gd name="T6" fmla="*/ 1414 w 1697"/>
                  <a:gd name="T7" fmla="*/ 245 h 1827"/>
                  <a:gd name="T8" fmla="*/ 1301 w 1697"/>
                  <a:gd name="T9" fmla="*/ 139 h 1827"/>
                  <a:gd name="T10" fmla="*/ 1162 w 1697"/>
                  <a:gd name="T11" fmla="*/ 60 h 1827"/>
                  <a:gd name="T12" fmla="*/ 1003 w 1697"/>
                  <a:gd name="T13" fmla="*/ 12 h 1827"/>
                  <a:gd name="T14" fmla="*/ 865 w 1697"/>
                  <a:gd name="T15" fmla="*/ 0 h 1827"/>
                  <a:gd name="T16" fmla="*/ 861 w 1697"/>
                  <a:gd name="T17" fmla="*/ 0 h 1827"/>
                  <a:gd name="T18" fmla="*/ 849 w 1697"/>
                  <a:gd name="T19" fmla="*/ 0 h 1827"/>
                  <a:gd name="T20" fmla="*/ 834 w 1697"/>
                  <a:gd name="T21" fmla="*/ 0 h 1827"/>
                  <a:gd name="T22" fmla="*/ 833 w 1697"/>
                  <a:gd name="T23" fmla="*/ 0 h 1827"/>
                  <a:gd name="T24" fmla="*/ 661 w 1697"/>
                  <a:gd name="T25" fmla="*/ 19 h 1827"/>
                  <a:gd name="T26" fmla="*/ 506 w 1697"/>
                  <a:gd name="T27" fmla="*/ 74 h 1827"/>
                  <a:gd name="T28" fmla="*/ 371 w 1697"/>
                  <a:gd name="T29" fmla="*/ 159 h 1827"/>
                  <a:gd name="T30" fmla="*/ 263 w 1697"/>
                  <a:gd name="T31" fmla="*/ 269 h 1827"/>
                  <a:gd name="T32" fmla="*/ 188 w 1697"/>
                  <a:gd name="T33" fmla="*/ 402 h 1827"/>
                  <a:gd name="T34" fmla="*/ 150 w 1697"/>
                  <a:gd name="T35" fmla="*/ 549 h 1827"/>
                  <a:gd name="T36" fmla="*/ 151 w 1697"/>
                  <a:gd name="T37" fmla="*/ 723 h 1827"/>
                  <a:gd name="T38" fmla="*/ 122 w 1697"/>
                  <a:gd name="T39" fmla="*/ 837 h 1827"/>
                  <a:gd name="T40" fmla="*/ 52 w 1697"/>
                  <a:gd name="T41" fmla="*/ 850 h 1827"/>
                  <a:gd name="T42" fmla="*/ 20 w 1697"/>
                  <a:gd name="T43" fmla="*/ 874 h 1827"/>
                  <a:gd name="T44" fmla="*/ 2 w 1697"/>
                  <a:gd name="T45" fmla="*/ 918 h 1827"/>
                  <a:gd name="T46" fmla="*/ 1 w 1697"/>
                  <a:gd name="T47" fmla="*/ 971 h 1827"/>
                  <a:gd name="T48" fmla="*/ 25 w 1697"/>
                  <a:gd name="T49" fmla="*/ 1105 h 1827"/>
                  <a:gd name="T50" fmla="*/ 60 w 1697"/>
                  <a:gd name="T51" fmla="*/ 1191 h 1827"/>
                  <a:gd name="T52" fmla="*/ 99 w 1697"/>
                  <a:gd name="T53" fmla="*/ 1237 h 1827"/>
                  <a:gd name="T54" fmla="*/ 137 w 1697"/>
                  <a:gd name="T55" fmla="*/ 1255 h 1827"/>
                  <a:gd name="T56" fmla="*/ 190 w 1697"/>
                  <a:gd name="T57" fmla="*/ 1252 h 1827"/>
                  <a:gd name="T58" fmla="*/ 252 w 1697"/>
                  <a:gd name="T59" fmla="*/ 1395 h 1827"/>
                  <a:gd name="T60" fmla="*/ 344 w 1697"/>
                  <a:gd name="T61" fmla="*/ 1538 h 1827"/>
                  <a:gd name="T62" fmla="*/ 447 w 1697"/>
                  <a:gd name="T63" fmla="*/ 1646 h 1827"/>
                  <a:gd name="T64" fmla="*/ 553 w 1697"/>
                  <a:gd name="T65" fmla="*/ 1724 h 1827"/>
                  <a:gd name="T66" fmla="*/ 701 w 1697"/>
                  <a:gd name="T67" fmla="*/ 1795 h 1827"/>
                  <a:gd name="T68" fmla="*/ 825 w 1697"/>
                  <a:gd name="T69" fmla="*/ 1826 h 1827"/>
                  <a:gd name="T70" fmla="*/ 849 w 1697"/>
                  <a:gd name="T71" fmla="*/ 1827 h 1827"/>
                  <a:gd name="T72" fmla="*/ 894 w 1697"/>
                  <a:gd name="T73" fmla="*/ 1823 h 1827"/>
                  <a:gd name="T74" fmla="*/ 1022 w 1697"/>
                  <a:gd name="T75" fmla="*/ 1785 h 1827"/>
                  <a:gd name="T76" fmla="*/ 1174 w 1697"/>
                  <a:gd name="T77" fmla="*/ 1705 h 1827"/>
                  <a:gd name="T78" fmla="*/ 1269 w 1697"/>
                  <a:gd name="T79" fmla="*/ 1628 h 1827"/>
                  <a:gd name="T80" fmla="*/ 1371 w 1697"/>
                  <a:gd name="T81" fmla="*/ 1514 h 1827"/>
                  <a:gd name="T82" fmla="*/ 1462 w 1697"/>
                  <a:gd name="T83" fmla="*/ 1362 h 1827"/>
                  <a:gd name="T84" fmla="*/ 1515 w 1697"/>
                  <a:gd name="T85" fmla="*/ 1254 h 1827"/>
                  <a:gd name="T86" fmla="*/ 1566 w 1697"/>
                  <a:gd name="T87" fmla="*/ 1253 h 1827"/>
                  <a:gd name="T88" fmla="*/ 1606 w 1697"/>
                  <a:gd name="T89" fmla="*/ 1230 h 1827"/>
                  <a:gd name="T90" fmla="*/ 1645 w 1697"/>
                  <a:gd name="T91" fmla="*/ 1177 h 1827"/>
                  <a:gd name="T92" fmla="*/ 1678 w 1697"/>
                  <a:gd name="T93" fmla="*/ 1083 h 1827"/>
                  <a:gd name="T94" fmla="*/ 1696 w 1697"/>
                  <a:gd name="T95" fmla="*/ 971 h 1827"/>
                  <a:gd name="T96" fmla="*/ 1692 w 1697"/>
                  <a:gd name="T97" fmla="*/ 907 h 1827"/>
                  <a:gd name="T98" fmla="*/ 1671 w 1697"/>
                  <a:gd name="T99" fmla="*/ 868 h 1827"/>
                  <a:gd name="T100" fmla="*/ 1631 w 1697"/>
                  <a:gd name="T101" fmla="*/ 844 h 1827"/>
                  <a:gd name="T102" fmla="*/ 1554 w 1697"/>
                  <a:gd name="T103" fmla="*/ 838 h 18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1697" h="1827">
                    <a:moveTo>
                      <a:pt x="1542" y="839"/>
                    </a:moveTo>
                    <a:lnTo>
                      <a:pt x="1542" y="839"/>
                    </a:lnTo>
                    <a:lnTo>
                      <a:pt x="1543" y="791"/>
                    </a:lnTo>
                    <a:lnTo>
                      <a:pt x="1546" y="722"/>
                    </a:lnTo>
                    <a:lnTo>
                      <a:pt x="1549" y="656"/>
                    </a:lnTo>
                    <a:lnTo>
                      <a:pt x="1551" y="611"/>
                    </a:lnTo>
                    <a:lnTo>
                      <a:pt x="1551" y="611"/>
                    </a:lnTo>
                    <a:lnTo>
                      <a:pt x="1549" y="580"/>
                    </a:lnTo>
                    <a:lnTo>
                      <a:pt x="1547" y="549"/>
                    </a:lnTo>
                    <a:lnTo>
                      <a:pt x="1543" y="518"/>
                    </a:lnTo>
                    <a:lnTo>
                      <a:pt x="1537" y="488"/>
                    </a:lnTo>
                    <a:lnTo>
                      <a:pt x="1529" y="459"/>
                    </a:lnTo>
                    <a:lnTo>
                      <a:pt x="1520" y="430"/>
                    </a:lnTo>
                    <a:lnTo>
                      <a:pt x="1509" y="401"/>
                    </a:lnTo>
                    <a:lnTo>
                      <a:pt x="1497" y="373"/>
                    </a:lnTo>
                    <a:lnTo>
                      <a:pt x="1483" y="346"/>
                    </a:lnTo>
                    <a:lnTo>
                      <a:pt x="1468" y="319"/>
                    </a:lnTo>
                    <a:lnTo>
                      <a:pt x="1452" y="294"/>
                    </a:lnTo>
                    <a:lnTo>
                      <a:pt x="1434" y="269"/>
                    </a:lnTo>
                    <a:lnTo>
                      <a:pt x="1414" y="245"/>
                    </a:lnTo>
                    <a:lnTo>
                      <a:pt x="1394" y="222"/>
                    </a:lnTo>
                    <a:lnTo>
                      <a:pt x="1373" y="200"/>
                    </a:lnTo>
                    <a:lnTo>
                      <a:pt x="1349" y="179"/>
                    </a:lnTo>
                    <a:lnTo>
                      <a:pt x="1326" y="158"/>
                    </a:lnTo>
                    <a:lnTo>
                      <a:pt x="1301" y="139"/>
                    </a:lnTo>
                    <a:lnTo>
                      <a:pt x="1275" y="121"/>
                    </a:lnTo>
                    <a:lnTo>
                      <a:pt x="1248" y="104"/>
                    </a:lnTo>
                    <a:lnTo>
                      <a:pt x="1220" y="88"/>
                    </a:lnTo>
                    <a:lnTo>
                      <a:pt x="1192" y="73"/>
                    </a:lnTo>
                    <a:lnTo>
                      <a:pt x="1162" y="60"/>
                    </a:lnTo>
                    <a:lnTo>
                      <a:pt x="1131" y="48"/>
                    </a:lnTo>
                    <a:lnTo>
                      <a:pt x="1101" y="37"/>
                    </a:lnTo>
                    <a:lnTo>
                      <a:pt x="1068" y="27"/>
                    </a:lnTo>
                    <a:lnTo>
                      <a:pt x="1036" y="19"/>
                    </a:lnTo>
                    <a:lnTo>
                      <a:pt x="1003" y="12"/>
                    </a:lnTo>
                    <a:lnTo>
                      <a:pt x="969" y="7"/>
                    </a:lnTo>
                    <a:lnTo>
                      <a:pt x="934" y="3"/>
                    </a:lnTo>
                    <a:lnTo>
                      <a:pt x="900" y="1"/>
                    </a:lnTo>
                    <a:lnTo>
                      <a:pt x="865" y="0"/>
                    </a:lnTo>
                    <a:lnTo>
                      <a:pt x="865" y="0"/>
                    </a:lnTo>
                    <a:lnTo>
                      <a:pt x="865" y="0"/>
                    </a:lnTo>
                    <a:lnTo>
                      <a:pt x="865" y="0"/>
                    </a:lnTo>
                    <a:lnTo>
                      <a:pt x="862" y="0"/>
                    </a:lnTo>
                    <a:lnTo>
                      <a:pt x="862" y="0"/>
                    </a:lnTo>
                    <a:lnTo>
                      <a:pt x="861" y="0"/>
                    </a:lnTo>
                    <a:lnTo>
                      <a:pt x="861" y="0"/>
                    </a:lnTo>
                    <a:lnTo>
                      <a:pt x="861" y="0"/>
                    </a:lnTo>
                    <a:lnTo>
                      <a:pt x="861" y="0"/>
                    </a:lnTo>
                    <a:lnTo>
                      <a:pt x="849" y="0"/>
                    </a:lnTo>
                    <a:lnTo>
                      <a:pt x="849" y="0"/>
                    </a:lnTo>
                    <a:lnTo>
                      <a:pt x="836" y="0"/>
                    </a:lnTo>
                    <a:lnTo>
                      <a:pt x="836" y="0"/>
                    </a:lnTo>
                    <a:lnTo>
                      <a:pt x="836" y="0"/>
                    </a:lnTo>
                    <a:lnTo>
                      <a:pt x="836" y="0"/>
                    </a:lnTo>
                    <a:lnTo>
                      <a:pt x="834" y="0"/>
                    </a:lnTo>
                    <a:lnTo>
                      <a:pt x="834" y="0"/>
                    </a:lnTo>
                    <a:lnTo>
                      <a:pt x="833" y="0"/>
                    </a:lnTo>
                    <a:lnTo>
                      <a:pt x="833" y="0"/>
                    </a:lnTo>
                    <a:lnTo>
                      <a:pt x="833" y="0"/>
                    </a:lnTo>
                    <a:lnTo>
                      <a:pt x="833" y="0"/>
                    </a:lnTo>
                    <a:lnTo>
                      <a:pt x="797" y="1"/>
                    </a:lnTo>
                    <a:lnTo>
                      <a:pt x="762" y="3"/>
                    </a:lnTo>
                    <a:lnTo>
                      <a:pt x="729" y="7"/>
                    </a:lnTo>
                    <a:lnTo>
                      <a:pt x="695" y="12"/>
                    </a:lnTo>
                    <a:lnTo>
                      <a:pt x="661" y="19"/>
                    </a:lnTo>
                    <a:lnTo>
                      <a:pt x="629" y="27"/>
                    </a:lnTo>
                    <a:lnTo>
                      <a:pt x="597" y="37"/>
                    </a:lnTo>
                    <a:lnTo>
                      <a:pt x="566" y="48"/>
                    </a:lnTo>
                    <a:lnTo>
                      <a:pt x="535" y="60"/>
                    </a:lnTo>
                    <a:lnTo>
                      <a:pt x="506" y="74"/>
                    </a:lnTo>
                    <a:lnTo>
                      <a:pt x="477" y="88"/>
                    </a:lnTo>
                    <a:lnTo>
                      <a:pt x="449" y="104"/>
                    </a:lnTo>
                    <a:lnTo>
                      <a:pt x="422" y="121"/>
                    </a:lnTo>
                    <a:lnTo>
                      <a:pt x="396" y="139"/>
                    </a:lnTo>
                    <a:lnTo>
                      <a:pt x="371" y="159"/>
                    </a:lnTo>
                    <a:lnTo>
                      <a:pt x="348" y="179"/>
                    </a:lnTo>
                    <a:lnTo>
                      <a:pt x="325" y="200"/>
                    </a:lnTo>
                    <a:lnTo>
                      <a:pt x="303" y="222"/>
                    </a:lnTo>
                    <a:lnTo>
                      <a:pt x="282" y="245"/>
                    </a:lnTo>
                    <a:lnTo>
                      <a:pt x="263" y="269"/>
                    </a:lnTo>
                    <a:lnTo>
                      <a:pt x="245" y="294"/>
                    </a:lnTo>
                    <a:lnTo>
                      <a:pt x="230" y="320"/>
                    </a:lnTo>
                    <a:lnTo>
                      <a:pt x="214" y="346"/>
                    </a:lnTo>
                    <a:lnTo>
                      <a:pt x="200" y="373"/>
                    </a:lnTo>
                    <a:lnTo>
                      <a:pt x="188" y="402"/>
                    </a:lnTo>
                    <a:lnTo>
                      <a:pt x="177" y="430"/>
                    </a:lnTo>
                    <a:lnTo>
                      <a:pt x="168" y="459"/>
                    </a:lnTo>
                    <a:lnTo>
                      <a:pt x="160" y="489"/>
                    </a:lnTo>
                    <a:lnTo>
                      <a:pt x="154" y="519"/>
                    </a:lnTo>
                    <a:lnTo>
                      <a:pt x="150" y="549"/>
                    </a:lnTo>
                    <a:lnTo>
                      <a:pt x="147" y="580"/>
                    </a:lnTo>
                    <a:lnTo>
                      <a:pt x="146" y="612"/>
                    </a:lnTo>
                    <a:lnTo>
                      <a:pt x="146" y="612"/>
                    </a:lnTo>
                    <a:lnTo>
                      <a:pt x="147" y="656"/>
                    </a:lnTo>
                    <a:lnTo>
                      <a:pt x="151" y="723"/>
                    </a:lnTo>
                    <a:lnTo>
                      <a:pt x="154" y="791"/>
                    </a:lnTo>
                    <a:lnTo>
                      <a:pt x="155" y="839"/>
                    </a:lnTo>
                    <a:lnTo>
                      <a:pt x="155" y="839"/>
                    </a:lnTo>
                    <a:lnTo>
                      <a:pt x="143" y="838"/>
                    </a:lnTo>
                    <a:lnTo>
                      <a:pt x="122" y="837"/>
                    </a:lnTo>
                    <a:lnTo>
                      <a:pt x="109" y="837"/>
                    </a:lnTo>
                    <a:lnTo>
                      <a:pt x="95" y="838"/>
                    </a:lnTo>
                    <a:lnTo>
                      <a:pt x="80" y="840"/>
                    </a:lnTo>
                    <a:lnTo>
                      <a:pt x="65" y="844"/>
                    </a:lnTo>
                    <a:lnTo>
                      <a:pt x="52" y="850"/>
                    </a:lnTo>
                    <a:lnTo>
                      <a:pt x="45" y="853"/>
                    </a:lnTo>
                    <a:lnTo>
                      <a:pt x="38" y="858"/>
                    </a:lnTo>
                    <a:lnTo>
                      <a:pt x="32" y="862"/>
                    </a:lnTo>
                    <a:lnTo>
                      <a:pt x="26" y="868"/>
                    </a:lnTo>
                    <a:lnTo>
                      <a:pt x="20" y="874"/>
                    </a:lnTo>
                    <a:lnTo>
                      <a:pt x="16" y="881"/>
                    </a:lnTo>
                    <a:lnTo>
                      <a:pt x="11" y="889"/>
                    </a:lnTo>
                    <a:lnTo>
                      <a:pt x="8" y="898"/>
                    </a:lnTo>
                    <a:lnTo>
                      <a:pt x="5" y="908"/>
                    </a:lnTo>
                    <a:lnTo>
                      <a:pt x="2" y="918"/>
                    </a:lnTo>
                    <a:lnTo>
                      <a:pt x="1" y="930"/>
                    </a:lnTo>
                    <a:lnTo>
                      <a:pt x="0" y="942"/>
                    </a:lnTo>
                    <a:lnTo>
                      <a:pt x="0" y="956"/>
                    </a:lnTo>
                    <a:lnTo>
                      <a:pt x="1" y="971"/>
                    </a:lnTo>
                    <a:lnTo>
                      <a:pt x="1" y="971"/>
                    </a:lnTo>
                    <a:lnTo>
                      <a:pt x="5" y="1002"/>
                    </a:lnTo>
                    <a:lnTo>
                      <a:pt x="9" y="1031"/>
                    </a:lnTo>
                    <a:lnTo>
                      <a:pt x="14" y="1058"/>
                    </a:lnTo>
                    <a:lnTo>
                      <a:pt x="19" y="1083"/>
                    </a:lnTo>
                    <a:lnTo>
                      <a:pt x="25" y="1105"/>
                    </a:lnTo>
                    <a:lnTo>
                      <a:pt x="32" y="1126"/>
                    </a:lnTo>
                    <a:lnTo>
                      <a:pt x="38" y="1144"/>
                    </a:lnTo>
                    <a:lnTo>
                      <a:pt x="45" y="1161"/>
                    </a:lnTo>
                    <a:lnTo>
                      <a:pt x="52" y="1177"/>
                    </a:lnTo>
                    <a:lnTo>
                      <a:pt x="60" y="1191"/>
                    </a:lnTo>
                    <a:lnTo>
                      <a:pt x="68" y="1203"/>
                    </a:lnTo>
                    <a:lnTo>
                      <a:pt x="76" y="1213"/>
                    </a:lnTo>
                    <a:lnTo>
                      <a:pt x="83" y="1222"/>
                    </a:lnTo>
                    <a:lnTo>
                      <a:pt x="91" y="1230"/>
                    </a:lnTo>
                    <a:lnTo>
                      <a:pt x="99" y="1237"/>
                    </a:lnTo>
                    <a:lnTo>
                      <a:pt x="107" y="1242"/>
                    </a:lnTo>
                    <a:lnTo>
                      <a:pt x="115" y="1247"/>
                    </a:lnTo>
                    <a:lnTo>
                      <a:pt x="123" y="1250"/>
                    </a:lnTo>
                    <a:lnTo>
                      <a:pt x="131" y="1253"/>
                    </a:lnTo>
                    <a:lnTo>
                      <a:pt x="137" y="1255"/>
                    </a:lnTo>
                    <a:lnTo>
                      <a:pt x="151" y="1257"/>
                    </a:lnTo>
                    <a:lnTo>
                      <a:pt x="163" y="1257"/>
                    </a:lnTo>
                    <a:lnTo>
                      <a:pt x="173" y="1256"/>
                    </a:lnTo>
                    <a:lnTo>
                      <a:pt x="182" y="1254"/>
                    </a:lnTo>
                    <a:lnTo>
                      <a:pt x="190" y="1252"/>
                    </a:lnTo>
                    <a:lnTo>
                      <a:pt x="190" y="1252"/>
                    </a:lnTo>
                    <a:lnTo>
                      <a:pt x="204" y="1290"/>
                    </a:lnTo>
                    <a:lnTo>
                      <a:pt x="219" y="1327"/>
                    </a:lnTo>
                    <a:lnTo>
                      <a:pt x="235" y="1362"/>
                    </a:lnTo>
                    <a:lnTo>
                      <a:pt x="252" y="1395"/>
                    </a:lnTo>
                    <a:lnTo>
                      <a:pt x="269" y="1427"/>
                    </a:lnTo>
                    <a:lnTo>
                      <a:pt x="287" y="1457"/>
                    </a:lnTo>
                    <a:lnTo>
                      <a:pt x="306" y="1485"/>
                    </a:lnTo>
                    <a:lnTo>
                      <a:pt x="325" y="1512"/>
                    </a:lnTo>
                    <a:lnTo>
                      <a:pt x="344" y="1538"/>
                    </a:lnTo>
                    <a:lnTo>
                      <a:pt x="364" y="1562"/>
                    </a:lnTo>
                    <a:lnTo>
                      <a:pt x="385" y="1585"/>
                    </a:lnTo>
                    <a:lnTo>
                      <a:pt x="405" y="1606"/>
                    </a:lnTo>
                    <a:lnTo>
                      <a:pt x="426" y="1627"/>
                    </a:lnTo>
                    <a:lnTo>
                      <a:pt x="447" y="1646"/>
                    </a:lnTo>
                    <a:lnTo>
                      <a:pt x="468" y="1663"/>
                    </a:lnTo>
                    <a:lnTo>
                      <a:pt x="488" y="1680"/>
                    </a:lnTo>
                    <a:lnTo>
                      <a:pt x="488" y="1680"/>
                    </a:lnTo>
                    <a:lnTo>
                      <a:pt x="521" y="1703"/>
                    </a:lnTo>
                    <a:lnTo>
                      <a:pt x="553" y="1724"/>
                    </a:lnTo>
                    <a:lnTo>
                      <a:pt x="585" y="1743"/>
                    </a:lnTo>
                    <a:lnTo>
                      <a:pt x="615" y="1759"/>
                    </a:lnTo>
                    <a:lnTo>
                      <a:pt x="646" y="1773"/>
                    </a:lnTo>
                    <a:lnTo>
                      <a:pt x="674" y="1785"/>
                    </a:lnTo>
                    <a:lnTo>
                      <a:pt x="701" y="1795"/>
                    </a:lnTo>
                    <a:lnTo>
                      <a:pt x="725" y="1803"/>
                    </a:lnTo>
                    <a:lnTo>
                      <a:pt x="749" y="1810"/>
                    </a:lnTo>
                    <a:lnTo>
                      <a:pt x="769" y="1815"/>
                    </a:lnTo>
                    <a:lnTo>
                      <a:pt x="803" y="1823"/>
                    </a:lnTo>
                    <a:lnTo>
                      <a:pt x="825" y="1826"/>
                    </a:lnTo>
                    <a:lnTo>
                      <a:pt x="834" y="1827"/>
                    </a:lnTo>
                    <a:lnTo>
                      <a:pt x="834" y="1827"/>
                    </a:lnTo>
                    <a:lnTo>
                      <a:pt x="849" y="1827"/>
                    </a:lnTo>
                    <a:lnTo>
                      <a:pt x="849" y="1827"/>
                    </a:lnTo>
                    <a:lnTo>
                      <a:pt x="849" y="1827"/>
                    </a:lnTo>
                    <a:lnTo>
                      <a:pt x="849" y="1827"/>
                    </a:lnTo>
                    <a:lnTo>
                      <a:pt x="862" y="1827"/>
                    </a:lnTo>
                    <a:lnTo>
                      <a:pt x="862" y="1827"/>
                    </a:lnTo>
                    <a:lnTo>
                      <a:pt x="871" y="1826"/>
                    </a:lnTo>
                    <a:lnTo>
                      <a:pt x="894" y="1823"/>
                    </a:lnTo>
                    <a:lnTo>
                      <a:pt x="928" y="1816"/>
                    </a:lnTo>
                    <a:lnTo>
                      <a:pt x="948" y="1810"/>
                    </a:lnTo>
                    <a:lnTo>
                      <a:pt x="970" y="1803"/>
                    </a:lnTo>
                    <a:lnTo>
                      <a:pt x="996" y="1795"/>
                    </a:lnTo>
                    <a:lnTo>
                      <a:pt x="1022" y="1785"/>
                    </a:lnTo>
                    <a:lnTo>
                      <a:pt x="1050" y="1773"/>
                    </a:lnTo>
                    <a:lnTo>
                      <a:pt x="1081" y="1760"/>
                    </a:lnTo>
                    <a:lnTo>
                      <a:pt x="1111" y="1744"/>
                    </a:lnTo>
                    <a:lnTo>
                      <a:pt x="1142" y="1725"/>
                    </a:lnTo>
                    <a:lnTo>
                      <a:pt x="1174" y="1705"/>
                    </a:lnTo>
                    <a:lnTo>
                      <a:pt x="1207" y="1681"/>
                    </a:lnTo>
                    <a:lnTo>
                      <a:pt x="1207" y="1681"/>
                    </a:lnTo>
                    <a:lnTo>
                      <a:pt x="1228" y="1665"/>
                    </a:lnTo>
                    <a:lnTo>
                      <a:pt x="1248" y="1647"/>
                    </a:lnTo>
                    <a:lnTo>
                      <a:pt x="1269" y="1628"/>
                    </a:lnTo>
                    <a:lnTo>
                      <a:pt x="1291" y="1608"/>
                    </a:lnTo>
                    <a:lnTo>
                      <a:pt x="1311" y="1587"/>
                    </a:lnTo>
                    <a:lnTo>
                      <a:pt x="1331" y="1564"/>
                    </a:lnTo>
                    <a:lnTo>
                      <a:pt x="1352" y="1540"/>
                    </a:lnTo>
                    <a:lnTo>
                      <a:pt x="1371" y="1514"/>
                    </a:lnTo>
                    <a:lnTo>
                      <a:pt x="1391" y="1487"/>
                    </a:lnTo>
                    <a:lnTo>
                      <a:pt x="1409" y="1458"/>
                    </a:lnTo>
                    <a:lnTo>
                      <a:pt x="1427" y="1428"/>
                    </a:lnTo>
                    <a:lnTo>
                      <a:pt x="1445" y="1396"/>
                    </a:lnTo>
                    <a:lnTo>
                      <a:pt x="1462" y="1362"/>
                    </a:lnTo>
                    <a:lnTo>
                      <a:pt x="1477" y="1327"/>
                    </a:lnTo>
                    <a:lnTo>
                      <a:pt x="1493" y="1290"/>
                    </a:lnTo>
                    <a:lnTo>
                      <a:pt x="1507" y="1252"/>
                    </a:lnTo>
                    <a:lnTo>
                      <a:pt x="1507" y="1252"/>
                    </a:lnTo>
                    <a:lnTo>
                      <a:pt x="1515" y="1254"/>
                    </a:lnTo>
                    <a:lnTo>
                      <a:pt x="1524" y="1256"/>
                    </a:lnTo>
                    <a:lnTo>
                      <a:pt x="1534" y="1257"/>
                    </a:lnTo>
                    <a:lnTo>
                      <a:pt x="1546" y="1257"/>
                    </a:lnTo>
                    <a:lnTo>
                      <a:pt x="1560" y="1255"/>
                    </a:lnTo>
                    <a:lnTo>
                      <a:pt x="1566" y="1253"/>
                    </a:lnTo>
                    <a:lnTo>
                      <a:pt x="1574" y="1250"/>
                    </a:lnTo>
                    <a:lnTo>
                      <a:pt x="1582" y="1247"/>
                    </a:lnTo>
                    <a:lnTo>
                      <a:pt x="1590" y="1242"/>
                    </a:lnTo>
                    <a:lnTo>
                      <a:pt x="1598" y="1237"/>
                    </a:lnTo>
                    <a:lnTo>
                      <a:pt x="1606" y="1230"/>
                    </a:lnTo>
                    <a:lnTo>
                      <a:pt x="1613" y="1222"/>
                    </a:lnTo>
                    <a:lnTo>
                      <a:pt x="1621" y="1213"/>
                    </a:lnTo>
                    <a:lnTo>
                      <a:pt x="1629" y="1203"/>
                    </a:lnTo>
                    <a:lnTo>
                      <a:pt x="1637" y="1191"/>
                    </a:lnTo>
                    <a:lnTo>
                      <a:pt x="1645" y="1177"/>
                    </a:lnTo>
                    <a:lnTo>
                      <a:pt x="1652" y="1161"/>
                    </a:lnTo>
                    <a:lnTo>
                      <a:pt x="1658" y="1144"/>
                    </a:lnTo>
                    <a:lnTo>
                      <a:pt x="1665" y="1126"/>
                    </a:lnTo>
                    <a:lnTo>
                      <a:pt x="1672" y="1105"/>
                    </a:lnTo>
                    <a:lnTo>
                      <a:pt x="1678" y="1083"/>
                    </a:lnTo>
                    <a:lnTo>
                      <a:pt x="1683" y="1058"/>
                    </a:lnTo>
                    <a:lnTo>
                      <a:pt x="1688" y="1031"/>
                    </a:lnTo>
                    <a:lnTo>
                      <a:pt x="1692" y="1002"/>
                    </a:lnTo>
                    <a:lnTo>
                      <a:pt x="1696" y="971"/>
                    </a:lnTo>
                    <a:lnTo>
                      <a:pt x="1696" y="971"/>
                    </a:lnTo>
                    <a:lnTo>
                      <a:pt x="1697" y="956"/>
                    </a:lnTo>
                    <a:lnTo>
                      <a:pt x="1697" y="942"/>
                    </a:lnTo>
                    <a:lnTo>
                      <a:pt x="1696" y="930"/>
                    </a:lnTo>
                    <a:lnTo>
                      <a:pt x="1694" y="918"/>
                    </a:lnTo>
                    <a:lnTo>
                      <a:pt x="1692" y="907"/>
                    </a:lnTo>
                    <a:lnTo>
                      <a:pt x="1689" y="898"/>
                    </a:lnTo>
                    <a:lnTo>
                      <a:pt x="1685" y="889"/>
                    </a:lnTo>
                    <a:lnTo>
                      <a:pt x="1681" y="881"/>
                    </a:lnTo>
                    <a:lnTo>
                      <a:pt x="1675" y="874"/>
                    </a:lnTo>
                    <a:lnTo>
                      <a:pt x="1671" y="868"/>
                    </a:lnTo>
                    <a:lnTo>
                      <a:pt x="1665" y="862"/>
                    </a:lnTo>
                    <a:lnTo>
                      <a:pt x="1658" y="857"/>
                    </a:lnTo>
                    <a:lnTo>
                      <a:pt x="1652" y="853"/>
                    </a:lnTo>
                    <a:lnTo>
                      <a:pt x="1645" y="849"/>
                    </a:lnTo>
                    <a:lnTo>
                      <a:pt x="1631" y="844"/>
                    </a:lnTo>
                    <a:lnTo>
                      <a:pt x="1617" y="840"/>
                    </a:lnTo>
                    <a:lnTo>
                      <a:pt x="1602" y="838"/>
                    </a:lnTo>
                    <a:lnTo>
                      <a:pt x="1588" y="837"/>
                    </a:lnTo>
                    <a:lnTo>
                      <a:pt x="1575" y="837"/>
                    </a:lnTo>
                    <a:lnTo>
                      <a:pt x="1554" y="838"/>
                    </a:lnTo>
                    <a:lnTo>
                      <a:pt x="1542" y="839"/>
                    </a:lnTo>
                    <a:lnTo>
                      <a:pt x="1542" y="83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</p:grpSp>
        <p:grpSp>
          <p:nvGrpSpPr>
            <p:cNvPr id="55" name="Group 54">
              <a:extLst>
                <a:ext uri="{FF2B5EF4-FFF2-40B4-BE49-F238E27FC236}">
                  <a16:creationId xmlns:a16="http://schemas.microsoft.com/office/drawing/2014/main" xmlns="" id="{F0D8B71A-A1FE-4E81-BE5E-3CF39773E472}"/>
                </a:ext>
              </a:extLst>
            </p:cNvPr>
            <p:cNvGrpSpPr/>
            <p:nvPr/>
          </p:nvGrpSpPr>
          <p:grpSpPr>
            <a:xfrm>
              <a:off x="6561064" y="3333551"/>
              <a:ext cx="1190182" cy="1175148"/>
              <a:chOff x="1846189" y="2510493"/>
              <a:chExt cx="1190182" cy="1175148"/>
            </a:xfrm>
          </p:grpSpPr>
          <p:sp>
            <p:nvSpPr>
              <p:cNvPr id="59" name="Oval 58">
                <a:extLst>
                  <a:ext uri="{FF2B5EF4-FFF2-40B4-BE49-F238E27FC236}">
                    <a16:creationId xmlns:a16="http://schemas.microsoft.com/office/drawing/2014/main" xmlns="" id="{19913111-D67A-446B-9C36-7F3FA6A3A304}"/>
                  </a:ext>
                </a:extLst>
              </p:cNvPr>
              <p:cNvSpPr/>
              <p:nvPr/>
            </p:nvSpPr>
            <p:spPr>
              <a:xfrm>
                <a:off x="1846189" y="2521808"/>
                <a:ext cx="1190182" cy="1152517"/>
              </a:xfrm>
              <a:prstGeom prst="ellipse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  <p:sp>
            <p:nvSpPr>
              <p:cNvPr id="60" name="Arc 59">
                <a:extLst>
                  <a:ext uri="{FF2B5EF4-FFF2-40B4-BE49-F238E27FC236}">
                    <a16:creationId xmlns:a16="http://schemas.microsoft.com/office/drawing/2014/main" xmlns="" id="{5916C1E4-3354-47D6-8FF0-DF167D9D2772}"/>
                  </a:ext>
                </a:extLst>
              </p:cNvPr>
              <p:cNvSpPr/>
              <p:nvPr/>
            </p:nvSpPr>
            <p:spPr>
              <a:xfrm>
                <a:off x="1853706" y="2510493"/>
                <a:ext cx="1175148" cy="1175148"/>
              </a:xfrm>
              <a:prstGeom prst="arc">
                <a:avLst>
                  <a:gd name="adj1" fmla="val 16168685"/>
                  <a:gd name="adj2" fmla="val 10864597"/>
                </a:avLst>
              </a:prstGeom>
              <a:noFill/>
              <a:ln w="127000">
                <a:solidFill>
                  <a:schemeClr val="accent4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</p:grpSp>
      </p:grpSp>
      <p:sp>
        <p:nvSpPr>
          <p:cNvPr id="62" name="Freeform 47">
            <a:extLst>
              <a:ext uri="{FF2B5EF4-FFF2-40B4-BE49-F238E27FC236}">
                <a16:creationId xmlns:a16="http://schemas.microsoft.com/office/drawing/2014/main" xmlns="" id="{007A77C9-6F57-4BC0-B309-D0DB85BD3123}"/>
              </a:ext>
            </a:extLst>
          </p:cNvPr>
          <p:cNvSpPr>
            <a:spLocks/>
          </p:cNvSpPr>
          <p:nvPr/>
        </p:nvSpPr>
        <p:spPr bwMode="auto">
          <a:xfrm>
            <a:off x="1142206" y="4610248"/>
            <a:ext cx="382588" cy="133053"/>
          </a:xfrm>
          <a:custGeom>
            <a:avLst/>
            <a:gdLst>
              <a:gd name="T0" fmla="*/ 4696 w 4712"/>
              <a:gd name="T1" fmla="*/ 976 h 1638"/>
              <a:gd name="T2" fmla="*/ 4615 w 4712"/>
              <a:gd name="T3" fmla="*/ 1203 h 1638"/>
              <a:gd name="T4" fmla="*/ 4473 w 4712"/>
              <a:gd name="T5" fmla="*/ 1394 h 1638"/>
              <a:gd name="T6" fmla="*/ 4284 w 4712"/>
              <a:gd name="T7" fmla="*/ 1537 h 1638"/>
              <a:gd name="T8" fmla="*/ 4058 w 4712"/>
              <a:gd name="T9" fmla="*/ 1621 h 1638"/>
              <a:gd name="T10" fmla="*/ 3841 w 4712"/>
              <a:gd name="T11" fmla="*/ 1637 h 1638"/>
              <a:gd name="T12" fmla="*/ 3554 w 4712"/>
              <a:gd name="T13" fmla="*/ 1564 h 1638"/>
              <a:gd name="T14" fmla="*/ 3318 w 4712"/>
              <a:gd name="T15" fmla="*/ 1401 h 1638"/>
              <a:gd name="T16" fmla="*/ 3204 w 4712"/>
              <a:gd name="T17" fmla="*/ 1269 h 1638"/>
              <a:gd name="T18" fmla="*/ 3125 w 4712"/>
              <a:gd name="T19" fmla="*/ 1239 h 1638"/>
              <a:gd name="T20" fmla="*/ 3045 w 4712"/>
              <a:gd name="T21" fmla="*/ 1267 h 1638"/>
              <a:gd name="T22" fmla="*/ 2931 w 4712"/>
              <a:gd name="T23" fmla="*/ 1400 h 1638"/>
              <a:gd name="T24" fmla="*/ 2695 w 4712"/>
              <a:gd name="T25" fmla="*/ 1564 h 1638"/>
              <a:gd name="T26" fmla="*/ 2407 w 4712"/>
              <a:gd name="T27" fmla="*/ 1637 h 1638"/>
              <a:gd name="T28" fmla="*/ 2156 w 4712"/>
              <a:gd name="T29" fmla="*/ 1612 h 1638"/>
              <a:gd name="T30" fmla="*/ 1890 w 4712"/>
              <a:gd name="T31" fmla="*/ 1493 h 1638"/>
              <a:gd name="T32" fmla="*/ 1687 w 4712"/>
              <a:gd name="T33" fmla="*/ 1290 h 1638"/>
              <a:gd name="T34" fmla="*/ 1628 w 4712"/>
              <a:gd name="T35" fmla="*/ 1246 h 1638"/>
              <a:gd name="T36" fmla="*/ 1545 w 4712"/>
              <a:gd name="T37" fmla="*/ 1246 h 1638"/>
              <a:gd name="T38" fmla="*/ 1487 w 4712"/>
              <a:gd name="T39" fmla="*/ 1290 h 1638"/>
              <a:gd name="T40" fmla="*/ 1283 w 4712"/>
              <a:gd name="T41" fmla="*/ 1493 h 1638"/>
              <a:gd name="T42" fmla="*/ 1018 w 4712"/>
              <a:gd name="T43" fmla="*/ 1612 h 1638"/>
              <a:gd name="T44" fmla="*/ 776 w 4712"/>
              <a:gd name="T45" fmla="*/ 1635 h 1638"/>
              <a:gd name="T46" fmla="*/ 536 w 4712"/>
              <a:gd name="T47" fmla="*/ 1587 h 1638"/>
              <a:gd name="T48" fmla="*/ 328 w 4712"/>
              <a:gd name="T49" fmla="*/ 1471 h 1638"/>
              <a:gd name="T50" fmla="*/ 161 w 4712"/>
              <a:gd name="T51" fmla="*/ 1303 h 1638"/>
              <a:gd name="T52" fmla="*/ 48 w 4712"/>
              <a:gd name="T53" fmla="*/ 1093 h 1638"/>
              <a:gd name="T54" fmla="*/ 0 w 4712"/>
              <a:gd name="T55" fmla="*/ 852 h 1638"/>
              <a:gd name="T56" fmla="*/ 17 w 4712"/>
              <a:gd name="T57" fmla="*/ 647 h 1638"/>
              <a:gd name="T58" fmla="*/ 101 w 4712"/>
              <a:gd name="T59" fmla="*/ 423 h 1638"/>
              <a:gd name="T60" fmla="*/ 242 w 4712"/>
              <a:gd name="T61" fmla="*/ 237 h 1638"/>
              <a:gd name="T62" fmla="*/ 431 w 4712"/>
              <a:gd name="T63" fmla="*/ 97 h 1638"/>
              <a:gd name="T64" fmla="*/ 654 w 4712"/>
              <a:gd name="T65" fmla="*/ 16 h 1638"/>
              <a:gd name="T66" fmla="*/ 870 w 4712"/>
              <a:gd name="T67" fmla="*/ 1 h 1638"/>
              <a:gd name="T68" fmla="*/ 1158 w 4712"/>
              <a:gd name="T69" fmla="*/ 73 h 1638"/>
              <a:gd name="T70" fmla="*/ 1394 w 4712"/>
              <a:gd name="T71" fmla="*/ 237 h 1638"/>
              <a:gd name="T72" fmla="*/ 1508 w 4712"/>
              <a:gd name="T73" fmla="*/ 369 h 1638"/>
              <a:gd name="T74" fmla="*/ 1587 w 4712"/>
              <a:gd name="T75" fmla="*/ 399 h 1638"/>
              <a:gd name="T76" fmla="*/ 1667 w 4712"/>
              <a:gd name="T77" fmla="*/ 369 h 1638"/>
              <a:gd name="T78" fmla="*/ 1779 w 4712"/>
              <a:gd name="T79" fmla="*/ 238 h 1638"/>
              <a:gd name="T80" fmla="*/ 2016 w 4712"/>
              <a:gd name="T81" fmla="*/ 74 h 1638"/>
              <a:gd name="T82" fmla="*/ 2304 w 4712"/>
              <a:gd name="T83" fmla="*/ 1 h 1638"/>
              <a:gd name="T84" fmla="*/ 2556 w 4712"/>
              <a:gd name="T85" fmla="*/ 26 h 1638"/>
              <a:gd name="T86" fmla="*/ 2822 w 4712"/>
              <a:gd name="T87" fmla="*/ 145 h 1638"/>
              <a:gd name="T88" fmla="*/ 3025 w 4712"/>
              <a:gd name="T89" fmla="*/ 348 h 1638"/>
              <a:gd name="T90" fmla="*/ 3082 w 4712"/>
              <a:gd name="T91" fmla="*/ 392 h 1638"/>
              <a:gd name="T92" fmla="*/ 3167 w 4712"/>
              <a:gd name="T93" fmla="*/ 392 h 1638"/>
              <a:gd name="T94" fmla="*/ 3224 w 4712"/>
              <a:gd name="T95" fmla="*/ 348 h 1638"/>
              <a:gd name="T96" fmla="*/ 3427 w 4712"/>
              <a:gd name="T97" fmla="*/ 145 h 1638"/>
              <a:gd name="T98" fmla="*/ 3693 w 4712"/>
              <a:gd name="T99" fmla="*/ 26 h 1638"/>
              <a:gd name="T100" fmla="*/ 3935 w 4712"/>
              <a:gd name="T101" fmla="*/ 1 h 1638"/>
              <a:gd name="T102" fmla="*/ 4173 w 4712"/>
              <a:gd name="T103" fmla="*/ 50 h 1638"/>
              <a:gd name="T104" fmla="*/ 4381 w 4712"/>
              <a:gd name="T105" fmla="*/ 161 h 1638"/>
              <a:gd name="T106" fmla="*/ 4547 w 4712"/>
              <a:gd name="T107" fmla="*/ 326 h 1638"/>
              <a:gd name="T108" fmla="*/ 4661 w 4712"/>
              <a:gd name="T109" fmla="*/ 532 h 1638"/>
              <a:gd name="T110" fmla="*/ 4711 w 4712"/>
              <a:gd name="T111" fmla="*/ 770 h 16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4712" h="1638">
                <a:moveTo>
                  <a:pt x="4712" y="811"/>
                </a:moveTo>
                <a:lnTo>
                  <a:pt x="4712" y="811"/>
                </a:lnTo>
                <a:lnTo>
                  <a:pt x="4711" y="854"/>
                </a:lnTo>
                <a:lnTo>
                  <a:pt x="4708" y="895"/>
                </a:lnTo>
                <a:lnTo>
                  <a:pt x="4703" y="937"/>
                </a:lnTo>
                <a:lnTo>
                  <a:pt x="4696" y="976"/>
                </a:lnTo>
                <a:lnTo>
                  <a:pt x="4688" y="1016"/>
                </a:lnTo>
                <a:lnTo>
                  <a:pt x="4676" y="1055"/>
                </a:lnTo>
                <a:lnTo>
                  <a:pt x="4664" y="1093"/>
                </a:lnTo>
                <a:lnTo>
                  <a:pt x="4649" y="1130"/>
                </a:lnTo>
                <a:lnTo>
                  <a:pt x="4632" y="1168"/>
                </a:lnTo>
                <a:lnTo>
                  <a:pt x="4615" y="1203"/>
                </a:lnTo>
                <a:lnTo>
                  <a:pt x="4595" y="1237"/>
                </a:lnTo>
                <a:lnTo>
                  <a:pt x="4574" y="1272"/>
                </a:lnTo>
                <a:lnTo>
                  <a:pt x="4551" y="1304"/>
                </a:lnTo>
                <a:lnTo>
                  <a:pt x="4527" y="1336"/>
                </a:lnTo>
                <a:lnTo>
                  <a:pt x="4501" y="1366"/>
                </a:lnTo>
                <a:lnTo>
                  <a:pt x="4473" y="1394"/>
                </a:lnTo>
                <a:lnTo>
                  <a:pt x="4444" y="1421"/>
                </a:lnTo>
                <a:lnTo>
                  <a:pt x="4415" y="1447"/>
                </a:lnTo>
                <a:lnTo>
                  <a:pt x="4384" y="1473"/>
                </a:lnTo>
                <a:lnTo>
                  <a:pt x="4351" y="1495"/>
                </a:lnTo>
                <a:lnTo>
                  <a:pt x="4319" y="1517"/>
                </a:lnTo>
                <a:lnTo>
                  <a:pt x="4284" y="1537"/>
                </a:lnTo>
                <a:lnTo>
                  <a:pt x="4249" y="1555"/>
                </a:lnTo>
                <a:lnTo>
                  <a:pt x="4212" y="1572"/>
                </a:lnTo>
                <a:lnTo>
                  <a:pt x="4175" y="1587"/>
                </a:lnTo>
                <a:lnTo>
                  <a:pt x="4136" y="1599"/>
                </a:lnTo>
                <a:lnTo>
                  <a:pt x="4098" y="1611"/>
                </a:lnTo>
                <a:lnTo>
                  <a:pt x="4058" y="1621"/>
                </a:lnTo>
                <a:lnTo>
                  <a:pt x="4018" y="1628"/>
                </a:lnTo>
                <a:lnTo>
                  <a:pt x="3976" y="1634"/>
                </a:lnTo>
                <a:lnTo>
                  <a:pt x="3935" y="1637"/>
                </a:lnTo>
                <a:lnTo>
                  <a:pt x="3894" y="1638"/>
                </a:lnTo>
                <a:lnTo>
                  <a:pt x="3894" y="1638"/>
                </a:lnTo>
                <a:lnTo>
                  <a:pt x="3841" y="1637"/>
                </a:lnTo>
                <a:lnTo>
                  <a:pt x="3791" y="1631"/>
                </a:lnTo>
                <a:lnTo>
                  <a:pt x="3741" y="1624"/>
                </a:lnTo>
                <a:lnTo>
                  <a:pt x="3693" y="1612"/>
                </a:lnTo>
                <a:lnTo>
                  <a:pt x="3646" y="1599"/>
                </a:lnTo>
                <a:lnTo>
                  <a:pt x="3599" y="1584"/>
                </a:lnTo>
                <a:lnTo>
                  <a:pt x="3554" y="1564"/>
                </a:lnTo>
                <a:lnTo>
                  <a:pt x="3510" y="1542"/>
                </a:lnTo>
                <a:lnTo>
                  <a:pt x="3469" y="1520"/>
                </a:lnTo>
                <a:lnTo>
                  <a:pt x="3427" y="1493"/>
                </a:lnTo>
                <a:lnTo>
                  <a:pt x="3389" y="1464"/>
                </a:lnTo>
                <a:lnTo>
                  <a:pt x="3352" y="1434"/>
                </a:lnTo>
                <a:lnTo>
                  <a:pt x="3318" y="1401"/>
                </a:lnTo>
                <a:lnTo>
                  <a:pt x="3285" y="1366"/>
                </a:lnTo>
                <a:lnTo>
                  <a:pt x="3254" y="1330"/>
                </a:lnTo>
                <a:lnTo>
                  <a:pt x="3224" y="1292"/>
                </a:lnTo>
                <a:lnTo>
                  <a:pt x="3224" y="1292"/>
                </a:lnTo>
                <a:lnTo>
                  <a:pt x="3215" y="1279"/>
                </a:lnTo>
                <a:lnTo>
                  <a:pt x="3204" y="1269"/>
                </a:lnTo>
                <a:lnTo>
                  <a:pt x="3192" y="1260"/>
                </a:lnTo>
                <a:lnTo>
                  <a:pt x="3179" y="1253"/>
                </a:lnTo>
                <a:lnTo>
                  <a:pt x="3167" y="1247"/>
                </a:lnTo>
                <a:lnTo>
                  <a:pt x="3152" y="1243"/>
                </a:lnTo>
                <a:lnTo>
                  <a:pt x="3138" y="1240"/>
                </a:lnTo>
                <a:lnTo>
                  <a:pt x="3125" y="1239"/>
                </a:lnTo>
                <a:lnTo>
                  <a:pt x="3111" y="1240"/>
                </a:lnTo>
                <a:lnTo>
                  <a:pt x="3097" y="1242"/>
                </a:lnTo>
                <a:lnTo>
                  <a:pt x="3082" y="1246"/>
                </a:lnTo>
                <a:lnTo>
                  <a:pt x="3070" y="1252"/>
                </a:lnTo>
                <a:lnTo>
                  <a:pt x="3057" y="1259"/>
                </a:lnTo>
                <a:lnTo>
                  <a:pt x="3045" y="1267"/>
                </a:lnTo>
                <a:lnTo>
                  <a:pt x="3035" y="1279"/>
                </a:lnTo>
                <a:lnTo>
                  <a:pt x="3025" y="1290"/>
                </a:lnTo>
                <a:lnTo>
                  <a:pt x="3025" y="1290"/>
                </a:lnTo>
                <a:lnTo>
                  <a:pt x="2997" y="1329"/>
                </a:lnTo>
                <a:lnTo>
                  <a:pt x="2966" y="1366"/>
                </a:lnTo>
                <a:lnTo>
                  <a:pt x="2931" y="1400"/>
                </a:lnTo>
                <a:lnTo>
                  <a:pt x="2897" y="1433"/>
                </a:lnTo>
                <a:lnTo>
                  <a:pt x="2860" y="1464"/>
                </a:lnTo>
                <a:lnTo>
                  <a:pt x="2822" y="1493"/>
                </a:lnTo>
                <a:lnTo>
                  <a:pt x="2780" y="1518"/>
                </a:lnTo>
                <a:lnTo>
                  <a:pt x="2739" y="1542"/>
                </a:lnTo>
                <a:lnTo>
                  <a:pt x="2695" y="1564"/>
                </a:lnTo>
                <a:lnTo>
                  <a:pt x="2650" y="1582"/>
                </a:lnTo>
                <a:lnTo>
                  <a:pt x="2603" y="1599"/>
                </a:lnTo>
                <a:lnTo>
                  <a:pt x="2556" y="1612"/>
                </a:lnTo>
                <a:lnTo>
                  <a:pt x="2508" y="1624"/>
                </a:lnTo>
                <a:lnTo>
                  <a:pt x="2458" y="1631"/>
                </a:lnTo>
                <a:lnTo>
                  <a:pt x="2407" y="1637"/>
                </a:lnTo>
                <a:lnTo>
                  <a:pt x="2355" y="1638"/>
                </a:lnTo>
                <a:lnTo>
                  <a:pt x="2355" y="1638"/>
                </a:lnTo>
                <a:lnTo>
                  <a:pt x="2304" y="1637"/>
                </a:lnTo>
                <a:lnTo>
                  <a:pt x="2254" y="1631"/>
                </a:lnTo>
                <a:lnTo>
                  <a:pt x="2204" y="1624"/>
                </a:lnTo>
                <a:lnTo>
                  <a:pt x="2156" y="1612"/>
                </a:lnTo>
                <a:lnTo>
                  <a:pt x="2107" y="1599"/>
                </a:lnTo>
                <a:lnTo>
                  <a:pt x="2062" y="1582"/>
                </a:lnTo>
                <a:lnTo>
                  <a:pt x="2016" y="1564"/>
                </a:lnTo>
                <a:lnTo>
                  <a:pt x="1973" y="1542"/>
                </a:lnTo>
                <a:lnTo>
                  <a:pt x="1930" y="1518"/>
                </a:lnTo>
                <a:lnTo>
                  <a:pt x="1890" y="1493"/>
                </a:lnTo>
                <a:lnTo>
                  <a:pt x="1851" y="1464"/>
                </a:lnTo>
                <a:lnTo>
                  <a:pt x="1815" y="1433"/>
                </a:lnTo>
                <a:lnTo>
                  <a:pt x="1779" y="1400"/>
                </a:lnTo>
                <a:lnTo>
                  <a:pt x="1746" y="1366"/>
                </a:lnTo>
                <a:lnTo>
                  <a:pt x="1715" y="1329"/>
                </a:lnTo>
                <a:lnTo>
                  <a:pt x="1687" y="1290"/>
                </a:lnTo>
                <a:lnTo>
                  <a:pt x="1687" y="1290"/>
                </a:lnTo>
                <a:lnTo>
                  <a:pt x="1677" y="1277"/>
                </a:lnTo>
                <a:lnTo>
                  <a:pt x="1665" y="1267"/>
                </a:lnTo>
                <a:lnTo>
                  <a:pt x="1654" y="1259"/>
                </a:lnTo>
                <a:lnTo>
                  <a:pt x="1641" y="1252"/>
                </a:lnTo>
                <a:lnTo>
                  <a:pt x="1628" y="1246"/>
                </a:lnTo>
                <a:lnTo>
                  <a:pt x="1614" y="1242"/>
                </a:lnTo>
                <a:lnTo>
                  <a:pt x="1601" y="1240"/>
                </a:lnTo>
                <a:lnTo>
                  <a:pt x="1587" y="1239"/>
                </a:lnTo>
                <a:lnTo>
                  <a:pt x="1573" y="1240"/>
                </a:lnTo>
                <a:lnTo>
                  <a:pt x="1558" y="1242"/>
                </a:lnTo>
                <a:lnTo>
                  <a:pt x="1545" y="1246"/>
                </a:lnTo>
                <a:lnTo>
                  <a:pt x="1531" y="1252"/>
                </a:lnTo>
                <a:lnTo>
                  <a:pt x="1520" y="1259"/>
                </a:lnTo>
                <a:lnTo>
                  <a:pt x="1507" y="1269"/>
                </a:lnTo>
                <a:lnTo>
                  <a:pt x="1497" y="1279"/>
                </a:lnTo>
                <a:lnTo>
                  <a:pt x="1487" y="1290"/>
                </a:lnTo>
                <a:lnTo>
                  <a:pt x="1487" y="1290"/>
                </a:lnTo>
                <a:lnTo>
                  <a:pt x="1458" y="1329"/>
                </a:lnTo>
                <a:lnTo>
                  <a:pt x="1427" y="1366"/>
                </a:lnTo>
                <a:lnTo>
                  <a:pt x="1394" y="1400"/>
                </a:lnTo>
                <a:lnTo>
                  <a:pt x="1359" y="1433"/>
                </a:lnTo>
                <a:lnTo>
                  <a:pt x="1322" y="1464"/>
                </a:lnTo>
                <a:lnTo>
                  <a:pt x="1283" y="1493"/>
                </a:lnTo>
                <a:lnTo>
                  <a:pt x="1243" y="1518"/>
                </a:lnTo>
                <a:lnTo>
                  <a:pt x="1200" y="1542"/>
                </a:lnTo>
                <a:lnTo>
                  <a:pt x="1158" y="1564"/>
                </a:lnTo>
                <a:lnTo>
                  <a:pt x="1112" y="1582"/>
                </a:lnTo>
                <a:lnTo>
                  <a:pt x="1066" y="1598"/>
                </a:lnTo>
                <a:lnTo>
                  <a:pt x="1018" y="1612"/>
                </a:lnTo>
                <a:lnTo>
                  <a:pt x="969" y="1622"/>
                </a:lnTo>
                <a:lnTo>
                  <a:pt x="920" y="1631"/>
                </a:lnTo>
                <a:lnTo>
                  <a:pt x="870" y="1635"/>
                </a:lnTo>
                <a:lnTo>
                  <a:pt x="818" y="1637"/>
                </a:lnTo>
                <a:lnTo>
                  <a:pt x="818" y="1637"/>
                </a:lnTo>
                <a:lnTo>
                  <a:pt x="776" y="1635"/>
                </a:lnTo>
                <a:lnTo>
                  <a:pt x="734" y="1632"/>
                </a:lnTo>
                <a:lnTo>
                  <a:pt x="694" y="1627"/>
                </a:lnTo>
                <a:lnTo>
                  <a:pt x="653" y="1619"/>
                </a:lnTo>
                <a:lnTo>
                  <a:pt x="613" y="1611"/>
                </a:lnTo>
                <a:lnTo>
                  <a:pt x="575" y="1599"/>
                </a:lnTo>
                <a:lnTo>
                  <a:pt x="536" y="1587"/>
                </a:lnTo>
                <a:lnTo>
                  <a:pt x="499" y="1571"/>
                </a:lnTo>
                <a:lnTo>
                  <a:pt x="463" y="1554"/>
                </a:lnTo>
                <a:lnTo>
                  <a:pt x="428" y="1537"/>
                </a:lnTo>
                <a:lnTo>
                  <a:pt x="393" y="1517"/>
                </a:lnTo>
                <a:lnTo>
                  <a:pt x="359" y="1494"/>
                </a:lnTo>
                <a:lnTo>
                  <a:pt x="328" y="1471"/>
                </a:lnTo>
                <a:lnTo>
                  <a:pt x="297" y="1447"/>
                </a:lnTo>
                <a:lnTo>
                  <a:pt x="267" y="1421"/>
                </a:lnTo>
                <a:lnTo>
                  <a:pt x="238" y="1393"/>
                </a:lnTo>
                <a:lnTo>
                  <a:pt x="211" y="1364"/>
                </a:lnTo>
                <a:lnTo>
                  <a:pt x="185" y="1334"/>
                </a:lnTo>
                <a:lnTo>
                  <a:pt x="161" y="1303"/>
                </a:lnTo>
                <a:lnTo>
                  <a:pt x="138" y="1270"/>
                </a:lnTo>
                <a:lnTo>
                  <a:pt x="117" y="1237"/>
                </a:lnTo>
                <a:lnTo>
                  <a:pt x="97" y="1203"/>
                </a:lnTo>
                <a:lnTo>
                  <a:pt x="78" y="1168"/>
                </a:lnTo>
                <a:lnTo>
                  <a:pt x="63" y="1130"/>
                </a:lnTo>
                <a:lnTo>
                  <a:pt x="48" y="1093"/>
                </a:lnTo>
                <a:lnTo>
                  <a:pt x="36" y="1055"/>
                </a:lnTo>
                <a:lnTo>
                  <a:pt x="24" y="1016"/>
                </a:lnTo>
                <a:lnTo>
                  <a:pt x="16" y="976"/>
                </a:lnTo>
                <a:lnTo>
                  <a:pt x="9" y="935"/>
                </a:lnTo>
                <a:lnTo>
                  <a:pt x="3" y="895"/>
                </a:lnTo>
                <a:lnTo>
                  <a:pt x="0" y="852"/>
                </a:lnTo>
                <a:lnTo>
                  <a:pt x="0" y="811"/>
                </a:lnTo>
                <a:lnTo>
                  <a:pt x="0" y="811"/>
                </a:lnTo>
                <a:lnTo>
                  <a:pt x="1" y="770"/>
                </a:lnTo>
                <a:lnTo>
                  <a:pt x="4" y="728"/>
                </a:lnTo>
                <a:lnTo>
                  <a:pt x="10" y="687"/>
                </a:lnTo>
                <a:lnTo>
                  <a:pt x="17" y="647"/>
                </a:lnTo>
                <a:lnTo>
                  <a:pt x="27" y="607"/>
                </a:lnTo>
                <a:lnTo>
                  <a:pt x="38" y="569"/>
                </a:lnTo>
                <a:lnTo>
                  <a:pt x="51" y="532"/>
                </a:lnTo>
                <a:lnTo>
                  <a:pt x="66" y="495"/>
                </a:lnTo>
                <a:lnTo>
                  <a:pt x="83" y="459"/>
                </a:lnTo>
                <a:lnTo>
                  <a:pt x="101" y="423"/>
                </a:lnTo>
                <a:lnTo>
                  <a:pt x="121" y="391"/>
                </a:lnTo>
                <a:lnTo>
                  <a:pt x="143" y="356"/>
                </a:lnTo>
                <a:lnTo>
                  <a:pt x="165" y="325"/>
                </a:lnTo>
                <a:lnTo>
                  <a:pt x="190" y="295"/>
                </a:lnTo>
                <a:lnTo>
                  <a:pt x="215" y="265"/>
                </a:lnTo>
                <a:lnTo>
                  <a:pt x="242" y="237"/>
                </a:lnTo>
                <a:lnTo>
                  <a:pt x="271" y="209"/>
                </a:lnTo>
                <a:lnTo>
                  <a:pt x="299" y="185"/>
                </a:lnTo>
                <a:lnTo>
                  <a:pt x="331" y="161"/>
                </a:lnTo>
                <a:lnTo>
                  <a:pt x="362" y="138"/>
                </a:lnTo>
                <a:lnTo>
                  <a:pt x="396" y="117"/>
                </a:lnTo>
                <a:lnTo>
                  <a:pt x="431" y="97"/>
                </a:lnTo>
                <a:lnTo>
                  <a:pt x="465" y="80"/>
                </a:lnTo>
                <a:lnTo>
                  <a:pt x="502" y="63"/>
                </a:lnTo>
                <a:lnTo>
                  <a:pt x="539" y="48"/>
                </a:lnTo>
                <a:lnTo>
                  <a:pt x="576" y="36"/>
                </a:lnTo>
                <a:lnTo>
                  <a:pt x="614" y="26"/>
                </a:lnTo>
                <a:lnTo>
                  <a:pt x="654" y="16"/>
                </a:lnTo>
                <a:lnTo>
                  <a:pt x="694" y="8"/>
                </a:lnTo>
                <a:lnTo>
                  <a:pt x="736" y="4"/>
                </a:lnTo>
                <a:lnTo>
                  <a:pt x="777" y="1"/>
                </a:lnTo>
                <a:lnTo>
                  <a:pt x="818" y="0"/>
                </a:lnTo>
                <a:lnTo>
                  <a:pt x="818" y="0"/>
                </a:lnTo>
                <a:lnTo>
                  <a:pt x="870" y="1"/>
                </a:lnTo>
                <a:lnTo>
                  <a:pt x="921" y="6"/>
                </a:lnTo>
                <a:lnTo>
                  <a:pt x="971" y="14"/>
                </a:lnTo>
                <a:lnTo>
                  <a:pt x="1019" y="24"/>
                </a:lnTo>
                <a:lnTo>
                  <a:pt x="1066" y="38"/>
                </a:lnTo>
                <a:lnTo>
                  <a:pt x="1112" y="54"/>
                </a:lnTo>
                <a:lnTo>
                  <a:pt x="1158" y="73"/>
                </a:lnTo>
                <a:lnTo>
                  <a:pt x="1202" y="94"/>
                </a:lnTo>
                <a:lnTo>
                  <a:pt x="1243" y="118"/>
                </a:lnTo>
                <a:lnTo>
                  <a:pt x="1285" y="145"/>
                </a:lnTo>
                <a:lnTo>
                  <a:pt x="1323" y="174"/>
                </a:lnTo>
                <a:lnTo>
                  <a:pt x="1360" y="204"/>
                </a:lnTo>
                <a:lnTo>
                  <a:pt x="1394" y="237"/>
                </a:lnTo>
                <a:lnTo>
                  <a:pt x="1429" y="272"/>
                </a:lnTo>
                <a:lnTo>
                  <a:pt x="1458" y="309"/>
                </a:lnTo>
                <a:lnTo>
                  <a:pt x="1488" y="348"/>
                </a:lnTo>
                <a:lnTo>
                  <a:pt x="1488" y="348"/>
                </a:lnTo>
                <a:lnTo>
                  <a:pt x="1497" y="359"/>
                </a:lnTo>
                <a:lnTo>
                  <a:pt x="1508" y="369"/>
                </a:lnTo>
                <a:lnTo>
                  <a:pt x="1520" y="379"/>
                </a:lnTo>
                <a:lnTo>
                  <a:pt x="1533" y="386"/>
                </a:lnTo>
                <a:lnTo>
                  <a:pt x="1545" y="392"/>
                </a:lnTo>
                <a:lnTo>
                  <a:pt x="1560" y="395"/>
                </a:lnTo>
                <a:lnTo>
                  <a:pt x="1573" y="398"/>
                </a:lnTo>
                <a:lnTo>
                  <a:pt x="1587" y="399"/>
                </a:lnTo>
                <a:lnTo>
                  <a:pt x="1601" y="398"/>
                </a:lnTo>
                <a:lnTo>
                  <a:pt x="1615" y="395"/>
                </a:lnTo>
                <a:lnTo>
                  <a:pt x="1628" y="392"/>
                </a:lnTo>
                <a:lnTo>
                  <a:pt x="1642" y="386"/>
                </a:lnTo>
                <a:lnTo>
                  <a:pt x="1654" y="379"/>
                </a:lnTo>
                <a:lnTo>
                  <a:pt x="1667" y="369"/>
                </a:lnTo>
                <a:lnTo>
                  <a:pt x="1677" y="359"/>
                </a:lnTo>
                <a:lnTo>
                  <a:pt x="1687" y="348"/>
                </a:lnTo>
                <a:lnTo>
                  <a:pt x="1687" y="348"/>
                </a:lnTo>
                <a:lnTo>
                  <a:pt x="1715" y="309"/>
                </a:lnTo>
                <a:lnTo>
                  <a:pt x="1746" y="272"/>
                </a:lnTo>
                <a:lnTo>
                  <a:pt x="1779" y="238"/>
                </a:lnTo>
                <a:lnTo>
                  <a:pt x="1815" y="205"/>
                </a:lnTo>
                <a:lnTo>
                  <a:pt x="1852" y="174"/>
                </a:lnTo>
                <a:lnTo>
                  <a:pt x="1890" y="145"/>
                </a:lnTo>
                <a:lnTo>
                  <a:pt x="1930" y="120"/>
                </a:lnTo>
                <a:lnTo>
                  <a:pt x="1973" y="95"/>
                </a:lnTo>
                <a:lnTo>
                  <a:pt x="2016" y="74"/>
                </a:lnTo>
                <a:lnTo>
                  <a:pt x="2062" y="56"/>
                </a:lnTo>
                <a:lnTo>
                  <a:pt x="2107" y="38"/>
                </a:lnTo>
                <a:lnTo>
                  <a:pt x="2156" y="26"/>
                </a:lnTo>
                <a:lnTo>
                  <a:pt x="2204" y="14"/>
                </a:lnTo>
                <a:lnTo>
                  <a:pt x="2254" y="7"/>
                </a:lnTo>
                <a:lnTo>
                  <a:pt x="2304" y="1"/>
                </a:lnTo>
                <a:lnTo>
                  <a:pt x="2355" y="0"/>
                </a:lnTo>
                <a:lnTo>
                  <a:pt x="2355" y="0"/>
                </a:lnTo>
                <a:lnTo>
                  <a:pt x="2407" y="1"/>
                </a:lnTo>
                <a:lnTo>
                  <a:pt x="2458" y="7"/>
                </a:lnTo>
                <a:lnTo>
                  <a:pt x="2508" y="14"/>
                </a:lnTo>
                <a:lnTo>
                  <a:pt x="2556" y="26"/>
                </a:lnTo>
                <a:lnTo>
                  <a:pt x="2603" y="38"/>
                </a:lnTo>
                <a:lnTo>
                  <a:pt x="2650" y="56"/>
                </a:lnTo>
                <a:lnTo>
                  <a:pt x="2695" y="74"/>
                </a:lnTo>
                <a:lnTo>
                  <a:pt x="2739" y="95"/>
                </a:lnTo>
                <a:lnTo>
                  <a:pt x="2780" y="120"/>
                </a:lnTo>
                <a:lnTo>
                  <a:pt x="2822" y="145"/>
                </a:lnTo>
                <a:lnTo>
                  <a:pt x="2860" y="174"/>
                </a:lnTo>
                <a:lnTo>
                  <a:pt x="2897" y="205"/>
                </a:lnTo>
                <a:lnTo>
                  <a:pt x="2931" y="238"/>
                </a:lnTo>
                <a:lnTo>
                  <a:pt x="2966" y="272"/>
                </a:lnTo>
                <a:lnTo>
                  <a:pt x="2997" y="309"/>
                </a:lnTo>
                <a:lnTo>
                  <a:pt x="3025" y="348"/>
                </a:lnTo>
                <a:lnTo>
                  <a:pt x="3025" y="348"/>
                </a:lnTo>
                <a:lnTo>
                  <a:pt x="3035" y="359"/>
                </a:lnTo>
                <a:lnTo>
                  <a:pt x="3045" y="371"/>
                </a:lnTo>
                <a:lnTo>
                  <a:pt x="3057" y="379"/>
                </a:lnTo>
                <a:lnTo>
                  <a:pt x="3070" y="386"/>
                </a:lnTo>
                <a:lnTo>
                  <a:pt x="3082" y="392"/>
                </a:lnTo>
                <a:lnTo>
                  <a:pt x="3097" y="396"/>
                </a:lnTo>
                <a:lnTo>
                  <a:pt x="3111" y="398"/>
                </a:lnTo>
                <a:lnTo>
                  <a:pt x="3124" y="399"/>
                </a:lnTo>
                <a:lnTo>
                  <a:pt x="3138" y="398"/>
                </a:lnTo>
                <a:lnTo>
                  <a:pt x="3152" y="396"/>
                </a:lnTo>
                <a:lnTo>
                  <a:pt x="3167" y="392"/>
                </a:lnTo>
                <a:lnTo>
                  <a:pt x="3179" y="386"/>
                </a:lnTo>
                <a:lnTo>
                  <a:pt x="3192" y="379"/>
                </a:lnTo>
                <a:lnTo>
                  <a:pt x="3204" y="371"/>
                </a:lnTo>
                <a:lnTo>
                  <a:pt x="3214" y="359"/>
                </a:lnTo>
                <a:lnTo>
                  <a:pt x="3224" y="348"/>
                </a:lnTo>
                <a:lnTo>
                  <a:pt x="3224" y="348"/>
                </a:lnTo>
                <a:lnTo>
                  <a:pt x="3252" y="309"/>
                </a:lnTo>
                <a:lnTo>
                  <a:pt x="3283" y="272"/>
                </a:lnTo>
                <a:lnTo>
                  <a:pt x="3316" y="238"/>
                </a:lnTo>
                <a:lnTo>
                  <a:pt x="3352" y="205"/>
                </a:lnTo>
                <a:lnTo>
                  <a:pt x="3389" y="174"/>
                </a:lnTo>
                <a:lnTo>
                  <a:pt x="3427" y="145"/>
                </a:lnTo>
                <a:lnTo>
                  <a:pt x="3469" y="120"/>
                </a:lnTo>
                <a:lnTo>
                  <a:pt x="3510" y="95"/>
                </a:lnTo>
                <a:lnTo>
                  <a:pt x="3554" y="74"/>
                </a:lnTo>
                <a:lnTo>
                  <a:pt x="3599" y="56"/>
                </a:lnTo>
                <a:lnTo>
                  <a:pt x="3646" y="38"/>
                </a:lnTo>
                <a:lnTo>
                  <a:pt x="3693" y="26"/>
                </a:lnTo>
                <a:lnTo>
                  <a:pt x="3741" y="14"/>
                </a:lnTo>
                <a:lnTo>
                  <a:pt x="3791" y="7"/>
                </a:lnTo>
                <a:lnTo>
                  <a:pt x="3841" y="1"/>
                </a:lnTo>
                <a:lnTo>
                  <a:pt x="3894" y="0"/>
                </a:lnTo>
                <a:lnTo>
                  <a:pt x="3894" y="0"/>
                </a:lnTo>
                <a:lnTo>
                  <a:pt x="3935" y="1"/>
                </a:lnTo>
                <a:lnTo>
                  <a:pt x="3976" y="4"/>
                </a:lnTo>
                <a:lnTo>
                  <a:pt x="4018" y="10"/>
                </a:lnTo>
                <a:lnTo>
                  <a:pt x="4058" y="17"/>
                </a:lnTo>
                <a:lnTo>
                  <a:pt x="4096" y="26"/>
                </a:lnTo>
                <a:lnTo>
                  <a:pt x="4135" y="37"/>
                </a:lnTo>
                <a:lnTo>
                  <a:pt x="4173" y="50"/>
                </a:lnTo>
                <a:lnTo>
                  <a:pt x="4210" y="64"/>
                </a:lnTo>
                <a:lnTo>
                  <a:pt x="4246" y="80"/>
                </a:lnTo>
                <a:lnTo>
                  <a:pt x="4281" y="98"/>
                </a:lnTo>
                <a:lnTo>
                  <a:pt x="4316" y="118"/>
                </a:lnTo>
                <a:lnTo>
                  <a:pt x="4348" y="138"/>
                </a:lnTo>
                <a:lnTo>
                  <a:pt x="4381" y="161"/>
                </a:lnTo>
                <a:lnTo>
                  <a:pt x="4411" y="185"/>
                </a:lnTo>
                <a:lnTo>
                  <a:pt x="4441" y="211"/>
                </a:lnTo>
                <a:lnTo>
                  <a:pt x="4470" y="238"/>
                </a:lnTo>
                <a:lnTo>
                  <a:pt x="4497" y="267"/>
                </a:lnTo>
                <a:lnTo>
                  <a:pt x="4522" y="295"/>
                </a:lnTo>
                <a:lnTo>
                  <a:pt x="4547" y="326"/>
                </a:lnTo>
                <a:lnTo>
                  <a:pt x="4569" y="358"/>
                </a:lnTo>
                <a:lnTo>
                  <a:pt x="4591" y="391"/>
                </a:lnTo>
                <a:lnTo>
                  <a:pt x="4611" y="425"/>
                </a:lnTo>
                <a:lnTo>
                  <a:pt x="4629" y="459"/>
                </a:lnTo>
                <a:lnTo>
                  <a:pt x="4645" y="496"/>
                </a:lnTo>
                <a:lnTo>
                  <a:pt x="4661" y="532"/>
                </a:lnTo>
                <a:lnTo>
                  <a:pt x="4674" y="570"/>
                </a:lnTo>
                <a:lnTo>
                  <a:pt x="4685" y="609"/>
                </a:lnTo>
                <a:lnTo>
                  <a:pt x="4694" y="647"/>
                </a:lnTo>
                <a:lnTo>
                  <a:pt x="4701" y="689"/>
                </a:lnTo>
                <a:lnTo>
                  <a:pt x="4706" y="728"/>
                </a:lnTo>
                <a:lnTo>
                  <a:pt x="4711" y="770"/>
                </a:lnTo>
                <a:lnTo>
                  <a:pt x="4712" y="811"/>
                </a:lnTo>
                <a:lnTo>
                  <a:pt x="4712" y="811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D"/>
          </a:p>
        </p:txBody>
      </p:sp>
      <p:sp>
        <p:nvSpPr>
          <p:cNvPr id="63" name="Freeform 47">
            <a:extLst>
              <a:ext uri="{FF2B5EF4-FFF2-40B4-BE49-F238E27FC236}">
                <a16:creationId xmlns:a16="http://schemas.microsoft.com/office/drawing/2014/main" xmlns="" id="{6EA286B2-82B5-40FD-A253-DECD82E2BB7E}"/>
              </a:ext>
            </a:extLst>
          </p:cNvPr>
          <p:cNvSpPr>
            <a:spLocks/>
          </p:cNvSpPr>
          <p:nvPr/>
        </p:nvSpPr>
        <p:spPr bwMode="auto">
          <a:xfrm>
            <a:off x="7038181" y="4610248"/>
            <a:ext cx="382588" cy="133053"/>
          </a:xfrm>
          <a:custGeom>
            <a:avLst/>
            <a:gdLst>
              <a:gd name="T0" fmla="*/ 4696 w 4712"/>
              <a:gd name="T1" fmla="*/ 976 h 1638"/>
              <a:gd name="T2" fmla="*/ 4615 w 4712"/>
              <a:gd name="T3" fmla="*/ 1203 h 1638"/>
              <a:gd name="T4" fmla="*/ 4473 w 4712"/>
              <a:gd name="T5" fmla="*/ 1394 h 1638"/>
              <a:gd name="T6" fmla="*/ 4284 w 4712"/>
              <a:gd name="T7" fmla="*/ 1537 h 1638"/>
              <a:gd name="T8" fmla="*/ 4058 w 4712"/>
              <a:gd name="T9" fmla="*/ 1621 h 1638"/>
              <a:gd name="T10" fmla="*/ 3841 w 4712"/>
              <a:gd name="T11" fmla="*/ 1637 h 1638"/>
              <a:gd name="T12" fmla="*/ 3554 w 4712"/>
              <a:gd name="T13" fmla="*/ 1564 h 1638"/>
              <a:gd name="T14" fmla="*/ 3318 w 4712"/>
              <a:gd name="T15" fmla="*/ 1401 h 1638"/>
              <a:gd name="T16" fmla="*/ 3204 w 4712"/>
              <a:gd name="T17" fmla="*/ 1269 h 1638"/>
              <a:gd name="T18" fmla="*/ 3125 w 4712"/>
              <a:gd name="T19" fmla="*/ 1239 h 1638"/>
              <a:gd name="T20" fmla="*/ 3045 w 4712"/>
              <a:gd name="T21" fmla="*/ 1267 h 1638"/>
              <a:gd name="T22" fmla="*/ 2931 w 4712"/>
              <a:gd name="T23" fmla="*/ 1400 h 1638"/>
              <a:gd name="T24" fmla="*/ 2695 w 4712"/>
              <a:gd name="T25" fmla="*/ 1564 h 1638"/>
              <a:gd name="T26" fmla="*/ 2407 w 4712"/>
              <a:gd name="T27" fmla="*/ 1637 h 1638"/>
              <a:gd name="T28" fmla="*/ 2156 w 4712"/>
              <a:gd name="T29" fmla="*/ 1612 h 1638"/>
              <a:gd name="T30" fmla="*/ 1890 w 4712"/>
              <a:gd name="T31" fmla="*/ 1493 h 1638"/>
              <a:gd name="T32" fmla="*/ 1687 w 4712"/>
              <a:gd name="T33" fmla="*/ 1290 h 1638"/>
              <a:gd name="T34" fmla="*/ 1628 w 4712"/>
              <a:gd name="T35" fmla="*/ 1246 h 1638"/>
              <a:gd name="T36" fmla="*/ 1545 w 4712"/>
              <a:gd name="T37" fmla="*/ 1246 h 1638"/>
              <a:gd name="T38" fmla="*/ 1487 w 4712"/>
              <a:gd name="T39" fmla="*/ 1290 h 1638"/>
              <a:gd name="T40" fmla="*/ 1283 w 4712"/>
              <a:gd name="T41" fmla="*/ 1493 h 1638"/>
              <a:gd name="T42" fmla="*/ 1018 w 4712"/>
              <a:gd name="T43" fmla="*/ 1612 h 1638"/>
              <a:gd name="T44" fmla="*/ 776 w 4712"/>
              <a:gd name="T45" fmla="*/ 1635 h 1638"/>
              <a:gd name="T46" fmla="*/ 536 w 4712"/>
              <a:gd name="T47" fmla="*/ 1587 h 1638"/>
              <a:gd name="T48" fmla="*/ 328 w 4712"/>
              <a:gd name="T49" fmla="*/ 1471 h 1638"/>
              <a:gd name="T50" fmla="*/ 161 w 4712"/>
              <a:gd name="T51" fmla="*/ 1303 h 1638"/>
              <a:gd name="T52" fmla="*/ 48 w 4712"/>
              <a:gd name="T53" fmla="*/ 1093 h 1638"/>
              <a:gd name="T54" fmla="*/ 0 w 4712"/>
              <a:gd name="T55" fmla="*/ 852 h 1638"/>
              <a:gd name="T56" fmla="*/ 17 w 4712"/>
              <a:gd name="T57" fmla="*/ 647 h 1638"/>
              <a:gd name="T58" fmla="*/ 101 w 4712"/>
              <a:gd name="T59" fmla="*/ 423 h 1638"/>
              <a:gd name="T60" fmla="*/ 242 w 4712"/>
              <a:gd name="T61" fmla="*/ 237 h 1638"/>
              <a:gd name="T62" fmla="*/ 431 w 4712"/>
              <a:gd name="T63" fmla="*/ 97 h 1638"/>
              <a:gd name="T64" fmla="*/ 654 w 4712"/>
              <a:gd name="T65" fmla="*/ 16 h 1638"/>
              <a:gd name="T66" fmla="*/ 870 w 4712"/>
              <a:gd name="T67" fmla="*/ 1 h 1638"/>
              <a:gd name="T68" fmla="*/ 1158 w 4712"/>
              <a:gd name="T69" fmla="*/ 73 h 1638"/>
              <a:gd name="T70" fmla="*/ 1394 w 4712"/>
              <a:gd name="T71" fmla="*/ 237 h 1638"/>
              <a:gd name="T72" fmla="*/ 1508 w 4712"/>
              <a:gd name="T73" fmla="*/ 369 h 1638"/>
              <a:gd name="T74" fmla="*/ 1587 w 4712"/>
              <a:gd name="T75" fmla="*/ 399 h 1638"/>
              <a:gd name="T76" fmla="*/ 1667 w 4712"/>
              <a:gd name="T77" fmla="*/ 369 h 1638"/>
              <a:gd name="T78" fmla="*/ 1779 w 4712"/>
              <a:gd name="T79" fmla="*/ 238 h 1638"/>
              <a:gd name="T80" fmla="*/ 2016 w 4712"/>
              <a:gd name="T81" fmla="*/ 74 h 1638"/>
              <a:gd name="T82" fmla="*/ 2304 w 4712"/>
              <a:gd name="T83" fmla="*/ 1 h 1638"/>
              <a:gd name="T84" fmla="*/ 2556 w 4712"/>
              <a:gd name="T85" fmla="*/ 26 h 1638"/>
              <a:gd name="T86" fmla="*/ 2822 w 4712"/>
              <a:gd name="T87" fmla="*/ 145 h 1638"/>
              <a:gd name="T88" fmla="*/ 3025 w 4712"/>
              <a:gd name="T89" fmla="*/ 348 h 1638"/>
              <a:gd name="T90" fmla="*/ 3082 w 4712"/>
              <a:gd name="T91" fmla="*/ 392 h 1638"/>
              <a:gd name="T92" fmla="*/ 3167 w 4712"/>
              <a:gd name="T93" fmla="*/ 392 h 1638"/>
              <a:gd name="T94" fmla="*/ 3224 w 4712"/>
              <a:gd name="T95" fmla="*/ 348 h 1638"/>
              <a:gd name="T96" fmla="*/ 3427 w 4712"/>
              <a:gd name="T97" fmla="*/ 145 h 1638"/>
              <a:gd name="T98" fmla="*/ 3693 w 4712"/>
              <a:gd name="T99" fmla="*/ 26 h 1638"/>
              <a:gd name="T100" fmla="*/ 3935 w 4712"/>
              <a:gd name="T101" fmla="*/ 1 h 1638"/>
              <a:gd name="T102" fmla="*/ 4173 w 4712"/>
              <a:gd name="T103" fmla="*/ 50 h 1638"/>
              <a:gd name="T104" fmla="*/ 4381 w 4712"/>
              <a:gd name="T105" fmla="*/ 161 h 1638"/>
              <a:gd name="T106" fmla="*/ 4547 w 4712"/>
              <a:gd name="T107" fmla="*/ 326 h 1638"/>
              <a:gd name="T108" fmla="*/ 4661 w 4712"/>
              <a:gd name="T109" fmla="*/ 532 h 1638"/>
              <a:gd name="T110" fmla="*/ 4711 w 4712"/>
              <a:gd name="T111" fmla="*/ 770 h 16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4712" h="1638">
                <a:moveTo>
                  <a:pt x="4712" y="811"/>
                </a:moveTo>
                <a:lnTo>
                  <a:pt x="4712" y="811"/>
                </a:lnTo>
                <a:lnTo>
                  <a:pt x="4711" y="854"/>
                </a:lnTo>
                <a:lnTo>
                  <a:pt x="4708" y="895"/>
                </a:lnTo>
                <a:lnTo>
                  <a:pt x="4703" y="937"/>
                </a:lnTo>
                <a:lnTo>
                  <a:pt x="4696" y="976"/>
                </a:lnTo>
                <a:lnTo>
                  <a:pt x="4688" y="1016"/>
                </a:lnTo>
                <a:lnTo>
                  <a:pt x="4676" y="1055"/>
                </a:lnTo>
                <a:lnTo>
                  <a:pt x="4664" y="1093"/>
                </a:lnTo>
                <a:lnTo>
                  <a:pt x="4649" y="1130"/>
                </a:lnTo>
                <a:lnTo>
                  <a:pt x="4632" y="1168"/>
                </a:lnTo>
                <a:lnTo>
                  <a:pt x="4615" y="1203"/>
                </a:lnTo>
                <a:lnTo>
                  <a:pt x="4595" y="1237"/>
                </a:lnTo>
                <a:lnTo>
                  <a:pt x="4574" y="1272"/>
                </a:lnTo>
                <a:lnTo>
                  <a:pt x="4551" y="1304"/>
                </a:lnTo>
                <a:lnTo>
                  <a:pt x="4527" y="1336"/>
                </a:lnTo>
                <a:lnTo>
                  <a:pt x="4501" y="1366"/>
                </a:lnTo>
                <a:lnTo>
                  <a:pt x="4473" y="1394"/>
                </a:lnTo>
                <a:lnTo>
                  <a:pt x="4444" y="1421"/>
                </a:lnTo>
                <a:lnTo>
                  <a:pt x="4415" y="1447"/>
                </a:lnTo>
                <a:lnTo>
                  <a:pt x="4384" y="1473"/>
                </a:lnTo>
                <a:lnTo>
                  <a:pt x="4351" y="1495"/>
                </a:lnTo>
                <a:lnTo>
                  <a:pt x="4319" y="1517"/>
                </a:lnTo>
                <a:lnTo>
                  <a:pt x="4284" y="1537"/>
                </a:lnTo>
                <a:lnTo>
                  <a:pt x="4249" y="1555"/>
                </a:lnTo>
                <a:lnTo>
                  <a:pt x="4212" y="1572"/>
                </a:lnTo>
                <a:lnTo>
                  <a:pt x="4175" y="1587"/>
                </a:lnTo>
                <a:lnTo>
                  <a:pt x="4136" y="1599"/>
                </a:lnTo>
                <a:lnTo>
                  <a:pt x="4098" y="1611"/>
                </a:lnTo>
                <a:lnTo>
                  <a:pt x="4058" y="1621"/>
                </a:lnTo>
                <a:lnTo>
                  <a:pt x="4018" y="1628"/>
                </a:lnTo>
                <a:lnTo>
                  <a:pt x="3976" y="1634"/>
                </a:lnTo>
                <a:lnTo>
                  <a:pt x="3935" y="1637"/>
                </a:lnTo>
                <a:lnTo>
                  <a:pt x="3894" y="1638"/>
                </a:lnTo>
                <a:lnTo>
                  <a:pt x="3894" y="1638"/>
                </a:lnTo>
                <a:lnTo>
                  <a:pt x="3841" y="1637"/>
                </a:lnTo>
                <a:lnTo>
                  <a:pt x="3791" y="1631"/>
                </a:lnTo>
                <a:lnTo>
                  <a:pt x="3741" y="1624"/>
                </a:lnTo>
                <a:lnTo>
                  <a:pt x="3693" y="1612"/>
                </a:lnTo>
                <a:lnTo>
                  <a:pt x="3646" y="1599"/>
                </a:lnTo>
                <a:lnTo>
                  <a:pt x="3599" y="1584"/>
                </a:lnTo>
                <a:lnTo>
                  <a:pt x="3554" y="1564"/>
                </a:lnTo>
                <a:lnTo>
                  <a:pt x="3510" y="1542"/>
                </a:lnTo>
                <a:lnTo>
                  <a:pt x="3469" y="1520"/>
                </a:lnTo>
                <a:lnTo>
                  <a:pt x="3427" y="1493"/>
                </a:lnTo>
                <a:lnTo>
                  <a:pt x="3389" y="1464"/>
                </a:lnTo>
                <a:lnTo>
                  <a:pt x="3352" y="1434"/>
                </a:lnTo>
                <a:lnTo>
                  <a:pt x="3318" y="1401"/>
                </a:lnTo>
                <a:lnTo>
                  <a:pt x="3285" y="1366"/>
                </a:lnTo>
                <a:lnTo>
                  <a:pt x="3254" y="1330"/>
                </a:lnTo>
                <a:lnTo>
                  <a:pt x="3224" y="1292"/>
                </a:lnTo>
                <a:lnTo>
                  <a:pt x="3224" y="1292"/>
                </a:lnTo>
                <a:lnTo>
                  <a:pt x="3215" y="1279"/>
                </a:lnTo>
                <a:lnTo>
                  <a:pt x="3204" y="1269"/>
                </a:lnTo>
                <a:lnTo>
                  <a:pt x="3192" y="1260"/>
                </a:lnTo>
                <a:lnTo>
                  <a:pt x="3179" y="1253"/>
                </a:lnTo>
                <a:lnTo>
                  <a:pt x="3167" y="1247"/>
                </a:lnTo>
                <a:lnTo>
                  <a:pt x="3152" y="1243"/>
                </a:lnTo>
                <a:lnTo>
                  <a:pt x="3138" y="1240"/>
                </a:lnTo>
                <a:lnTo>
                  <a:pt x="3125" y="1239"/>
                </a:lnTo>
                <a:lnTo>
                  <a:pt x="3111" y="1240"/>
                </a:lnTo>
                <a:lnTo>
                  <a:pt x="3097" y="1242"/>
                </a:lnTo>
                <a:lnTo>
                  <a:pt x="3082" y="1246"/>
                </a:lnTo>
                <a:lnTo>
                  <a:pt x="3070" y="1252"/>
                </a:lnTo>
                <a:lnTo>
                  <a:pt x="3057" y="1259"/>
                </a:lnTo>
                <a:lnTo>
                  <a:pt x="3045" y="1267"/>
                </a:lnTo>
                <a:lnTo>
                  <a:pt x="3035" y="1279"/>
                </a:lnTo>
                <a:lnTo>
                  <a:pt x="3025" y="1290"/>
                </a:lnTo>
                <a:lnTo>
                  <a:pt x="3025" y="1290"/>
                </a:lnTo>
                <a:lnTo>
                  <a:pt x="2997" y="1329"/>
                </a:lnTo>
                <a:lnTo>
                  <a:pt x="2966" y="1366"/>
                </a:lnTo>
                <a:lnTo>
                  <a:pt x="2931" y="1400"/>
                </a:lnTo>
                <a:lnTo>
                  <a:pt x="2897" y="1433"/>
                </a:lnTo>
                <a:lnTo>
                  <a:pt x="2860" y="1464"/>
                </a:lnTo>
                <a:lnTo>
                  <a:pt x="2822" y="1493"/>
                </a:lnTo>
                <a:lnTo>
                  <a:pt x="2780" y="1518"/>
                </a:lnTo>
                <a:lnTo>
                  <a:pt x="2739" y="1542"/>
                </a:lnTo>
                <a:lnTo>
                  <a:pt x="2695" y="1564"/>
                </a:lnTo>
                <a:lnTo>
                  <a:pt x="2650" y="1582"/>
                </a:lnTo>
                <a:lnTo>
                  <a:pt x="2603" y="1599"/>
                </a:lnTo>
                <a:lnTo>
                  <a:pt x="2556" y="1612"/>
                </a:lnTo>
                <a:lnTo>
                  <a:pt x="2508" y="1624"/>
                </a:lnTo>
                <a:lnTo>
                  <a:pt x="2458" y="1631"/>
                </a:lnTo>
                <a:lnTo>
                  <a:pt x="2407" y="1637"/>
                </a:lnTo>
                <a:lnTo>
                  <a:pt x="2355" y="1638"/>
                </a:lnTo>
                <a:lnTo>
                  <a:pt x="2355" y="1638"/>
                </a:lnTo>
                <a:lnTo>
                  <a:pt x="2304" y="1637"/>
                </a:lnTo>
                <a:lnTo>
                  <a:pt x="2254" y="1631"/>
                </a:lnTo>
                <a:lnTo>
                  <a:pt x="2204" y="1624"/>
                </a:lnTo>
                <a:lnTo>
                  <a:pt x="2156" y="1612"/>
                </a:lnTo>
                <a:lnTo>
                  <a:pt x="2107" y="1599"/>
                </a:lnTo>
                <a:lnTo>
                  <a:pt x="2062" y="1582"/>
                </a:lnTo>
                <a:lnTo>
                  <a:pt x="2016" y="1564"/>
                </a:lnTo>
                <a:lnTo>
                  <a:pt x="1973" y="1542"/>
                </a:lnTo>
                <a:lnTo>
                  <a:pt x="1930" y="1518"/>
                </a:lnTo>
                <a:lnTo>
                  <a:pt x="1890" y="1493"/>
                </a:lnTo>
                <a:lnTo>
                  <a:pt x="1851" y="1464"/>
                </a:lnTo>
                <a:lnTo>
                  <a:pt x="1815" y="1433"/>
                </a:lnTo>
                <a:lnTo>
                  <a:pt x="1779" y="1400"/>
                </a:lnTo>
                <a:lnTo>
                  <a:pt x="1746" y="1366"/>
                </a:lnTo>
                <a:lnTo>
                  <a:pt x="1715" y="1329"/>
                </a:lnTo>
                <a:lnTo>
                  <a:pt x="1687" y="1290"/>
                </a:lnTo>
                <a:lnTo>
                  <a:pt x="1687" y="1290"/>
                </a:lnTo>
                <a:lnTo>
                  <a:pt x="1677" y="1277"/>
                </a:lnTo>
                <a:lnTo>
                  <a:pt x="1665" y="1267"/>
                </a:lnTo>
                <a:lnTo>
                  <a:pt x="1654" y="1259"/>
                </a:lnTo>
                <a:lnTo>
                  <a:pt x="1641" y="1252"/>
                </a:lnTo>
                <a:lnTo>
                  <a:pt x="1628" y="1246"/>
                </a:lnTo>
                <a:lnTo>
                  <a:pt x="1614" y="1242"/>
                </a:lnTo>
                <a:lnTo>
                  <a:pt x="1601" y="1240"/>
                </a:lnTo>
                <a:lnTo>
                  <a:pt x="1587" y="1239"/>
                </a:lnTo>
                <a:lnTo>
                  <a:pt x="1573" y="1240"/>
                </a:lnTo>
                <a:lnTo>
                  <a:pt x="1558" y="1242"/>
                </a:lnTo>
                <a:lnTo>
                  <a:pt x="1545" y="1246"/>
                </a:lnTo>
                <a:lnTo>
                  <a:pt x="1531" y="1252"/>
                </a:lnTo>
                <a:lnTo>
                  <a:pt x="1520" y="1259"/>
                </a:lnTo>
                <a:lnTo>
                  <a:pt x="1507" y="1269"/>
                </a:lnTo>
                <a:lnTo>
                  <a:pt x="1497" y="1279"/>
                </a:lnTo>
                <a:lnTo>
                  <a:pt x="1487" y="1290"/>
                </a:lnTo>
                <a:lnTo>
                  <a:pt x="1487" y="1290"/>
                </a:lnTo>
                <a:lnTo>
                  <a:pt x="1458" y="1329"/>
                </a:lnTo>
                <a:lnTo>
                  <a:pt x="1427" y="1366"/>
                </a:lnTo>
                <a:lnTo>
                  <a:pt x="1394" y="1400"/>
                </a:lnTo>
                <a:lnTo>
                  <a:pt x="1359" y="1433"/>
                </a:lnTo>
                <a:lnTo>
                  <a:pt x="1322" y="1464"/>
                </a:lnTo>
                <a:lnTo>
                  <a:pt x="1283" y="1493"/>
                </a:lnTo>
                <a:lnTo>
                  <a:pt x="1243" y="1518"/>
                </a:lnTo>
                <a:lnTo>
                  <a:pt x="1200" y="1542"/>
                </a:lnTo>
                <a:lnTo>
                  <a:pt x="1158" y="1564"/>
                </a:lnTo>
                <a:lnTo>
                  <a:pt x="1112" y="1582"/>
                </a:lnTo>
                <a:lnTo>
                  <a:pt x="1066" y="1598"/>
                </a:lnTo>
                <a:lnTo>
                  <a:pt x="1018" y="1612"/>
                </a:lnTo>
                <a:lnTo>
                  <a:pt x="969" y="1622"/>
                </a:lnTo>
                <a:lnTo>
                  <a:pt x="920" y="1631"/>
                </a:lnTo>
                <a:lnTo>
                  <a:pt x="870" y="1635"/>
                </a:lnTo>
                <a:lnTo>
                  <a:pt x="818" y="1637"/>
                </a:lnTo>
                <a:lnTo>
                  <a:pt x="818" y="1637"/>
                </a:lnTo>
                <a:lnTo>
                  <a:pt x="776" y="1635"/>
                </a:lnTo>
                <a:lnTo>
                  <a:pt x="734" y="1632"/>
                </a:lnTo>
                <a:lnTo>
                  <a:pt x="694" y="1627"/>
                </a:lnTo>
                <a:lnTo>
                  <a:pt x="653" y="1619"/>
                </a:lnTo>
                <a:lnTo>
                  <a:pt x="613" y="1611"/>
                </a:lnTo>
                <a:lnTo>
                  <a:pt x="575" y="1599"/>
                </a:lnTo>
                <a:lnTo>
                  <a:pt x="536" y="1587"/>
                </a:lnTo>
                <a:lnTo>
                  <a:pt x="499" y="1571"/>
                </a:lnTo>
                <a:lnTo>
                  <a:pt x="463" y="1554"/>
                </a:lnTo>
                <a:lnTo>
                  <a:pt x="428" y="1537"/>
                </a:lnTo>
                <a:lnTo>
                  <a:pt x="393" y="1517"/>
                </a:lnTo>
                <a:lnTo>
                  <a:pt x="359" y="1494"/>
                </a:lnTo>
                <a:lnTo>
                  <a:pt x="328" y="1471"/>
                </a:lnTo>
                <a:lnTo>
                  <a:pt x="297" y="1447"/>
                </a:lnTo>
                <a:lnTo>
                  <a:pt x="267" y="1421"/>
                </a:lnTo>
                <a:lnTo>
                  <a:pt x="238" y="1393"/>
                </a:lnTo>
                <a:lnTo>
                  <a:pt x="211" y="1364"/>
                </a:lnTo>
                <a:lnTo>
                  <a:pt x="185" y="1334"/>
                </a:lnTo>
                <a:lnTo>
                  <a:pt x="161" y="1303"/>
                </a:lnTo>
                <a:lnTo>
                  <a:pt x="138" y="1270"/>
                </a:lnTo>
                <a:lnTo>
                  <a:pt x="117" y="1237"/>
                </a:lnTo>
                <a:lnTo>
                  <a:pt x="97" y="1203"/>
                </a:lnTo>
                <a:lnTo>
                  <a:pt x="78" y="1168"/>
                </a:lnTo>
                <a:lnTo>
                  <a:pt x="63" y="1130"/>
                </a:lnTo>
                <a:lnTo>
                  <a:pt x="48" y="1093"/>
                </a:lnTo>
                <a:lnTo>
                  <a:pt x="36" y="1055"/>
                </a:lnTo>
                <a:lnTo>
                  <a:pt x="24" y="1016"/>
                </a:lnTo>
                <a:lnTo>
                  <a:pt x="16" y="976"/>
                </a:lnTo>
                <a:lnTo>
                  <a:pt x="9" y="935"/>
                </a:lnTo>
                <a:lnTo>
                  <a:pt x="3" y="895"/>
                </a:lnTo>
                <a:lnTo>
                  <a:pt x="0" y="852"/>
                </a:lnTo>
                <a:lnTo>
                  <a:pt x="0" y="811"/>
                </a:lnTo>
                <a:lnTo>
                  <a:pt x="0" y="811"/>
                </a:lnTo>
                <a:lnTo>
                  <a:pt x="1" y="770"/>
                </a:lnTo>
                <a:lnTo>
                  <a:pt x="4" y="728"/>
                </a:lnTo>
                <a:lnTo>
                  <a:pt x="10" y="687"/>
                </a:lnTo>
                <a:lnTo>
                  <a:pt x="17" y="647"/>
                </a:lnTo>
                <a:lnTo>
                  <a:pt x="27" y="607"/>
                </a:lnTo>
                <a:lnTo>
                  <a:pt x="38" y="569"/>
                </a:lnTo>
                <a:lnTo>
                  <a:pt x="51" y="532"/>
                </a:lnTo>
                <a:lnTo>
                  <a:pt x="66" y="495"/>
                </a:lnTo>
                <a:lnTo>
                  <a:pt x="83" y="459"/>
                </a:lnTo>
                <a:lnTo>
                  <a:pt x="101" y="423"/>
                </a:lnTo>
                <a:lnTo>
                  <a:pt x="121" y="391"/>
                </a:lnTo>
                <a:lnTo>
                  <a:pt x="143" y="356"/>
                </a:lnTo>
                <a:lnTo>
                  <a:pt x="165" y="325"/>
                </a:lnTo>
                <a:lnTo>
                  <a:pt x="190" y="295"/>
                </a:lnTo>
                <a:lnTo>
                  <a:pt x="215" y="265"/>
                </a:lnTo>
                <a:lnTo>
                  <a:pt x="242" y="237"/>
                </a:lnTo>
                <a:lnTo>
                  <a:pt x="271" y="209"/>
                </a:lnTo>
                <a:lnTo>
                  <a:pt x="299" y="185"/>
                </a:lnTo>
                <a:lnTo>
                  <a:pt x="331" y="161"/>
                </a:lnTo>
                <a:lnTo>
                  <a:pt x="362" y="138"/>
                </a:lnTo>
                <a:lnTo>
                  <a:pt x="396" y="117"/>
                </a:lnTo>
                <a:lnTo>
                  <a:pt x="431" y="97"/>
                </a:lnTo>
                <a:lnTo>
                  <a:pt x="465" y="80"/>
                </a:lnTo>
                <a:lnTo>
                  <a:pt x="502" y="63"/>
                </a:lnTo>
                <a:lnTo>
                  <a:pt x="539" y="48"/>
                </a:lnTo>
                <a:lnTo>
                  <a:pt x="576" y="36"/>
                </a:lnTo>
                <a:lnTo>
                  <a:pt x="614" y="26"/>
                </a:lnTo>
                <a:lnTo>
                  <a:pt x="654" y="16"/>
                </a:lnTo>
                <a:lnTo>
                  <a:pt x="694" y="8"/>
                </a:lnTo>
                <a:lnTo>
                  <a:pt x="736" y="4"/>
                </a:lnTo>
                <a:lnTo>
                  <a:pt x="777" y="1"/>
                </a:lnTo>
                <a:lnTo>
                  <a:pt x="818" y="0"/>
                </a:lnTo>
                <a:lnTo>
                  <a:pt x="818" y="0"/>
                </a:lnTo>
                <a:lnTo>
                  <a:pt x="870" y="1"/>
                </a:lnTo>
                <a:lnTo>
                  <a:pt x="921" y="6"/>
                </a:lnTo>
                <a:lnTo>
                  <a:pt x="971" y="14"/>
                </a:lnTo>
                <a:lnTo>
                  <a:pt x="1019" y="24"/>
                </a:lnTo>
                <a:lnTo>
                  <a:pt x="1066" y="38"/>
                </a:lnTo>
                <a:lnTo>
                  <a:pt x="1112" y="54"/>
                </a:lnTo>
                <a:lnTo>
                  <a:pt x="1158" y="73"/>
                </a:lnTo>
                <a:lnTo>
                  <a:pt x="1202" y="94"/>
                </a:lnTo>
                <a:lnTo>
                  <a:pt x="1243" y="118"/>
                </a:lnTo>
                <a:lnTo>
                  <a:pt x="1285" y="145"/>
                </a:lnTo>
                <a:lnTo>
                  <a:pt x="1323" y="174"/>
                </a:lnTo>
                <a:lnTo>
                  <a:pt x="1360" y="204"/>
                </a:lnTo>
                <a:lnTo>
                  <a:pt x="1394" y="237"/>
                </a:lnTo>
                <a:lnTo>
                  <a:pt x="1429" y="272"/>
                </a:lnTo>
                <a:lnTo>
                  <a:pt x="1458" y="309"/>
                </a:lnTo>
                <a:lnTo>
                  <a:pt x="1488" y="348"/>
                </a:lnTo>
                <a:lnTo>
                  <a:pt x="1488" y="348"/>
                </a:lnTo>
                <a:lnTo>
                  <a:pt x="1497" y="359"/>
                </a:lnTo>
                <a:lnTo>
                  <a:pt x="1508" y="369"/>
                </a:lnTo>
                <a:lnTo>
                  <a:pt x="1520" y="379"/>
                </a:lnTo>
                <a:lnTo>
                  <a:pt x="1533" y="386"/>
                </a:lnTo>
                <a:lnTo>
                  <a:pt x="1545" y="392"/>
                </a:lnTo>
                <a:lnTo>
                  <a:pt x="1560" y="395"/>
                </a:lnTo>
                <a:lnTo>
                  <a:pt x="1573" y="398"/>
                </a:lnTo>
                <a:lnTo>
                  <a:pt x="1587" y="399"/>
                </a:lnTo>
                <a:lnTo>
                  <a:pt x="1601" y="398"/>
                </a:lnTo>
                <a:lnTo>
                  <a:pt x="1615" y="395"/>
                </a:lnTo>
                <a:lnTo>
                  <a:pt x="1628" y="392"/>
                </a:lnTo>
                <a:lnTo>
                  <a:pt x="1642" y="386"/>
                </a:lnTo>
                <a:lnTo>
                  <a:pt x="1654" y="379"/>
                </a:lnTo>
                <a:lnTo>
                  <a:pt x="1667" y="369"/>
                </a:lnTo>
                <a:lnTo>
                  <a:pt x="1677" y="359"/>
                </a:lnTo>
                <a:lnTo>
                  <a:pt x="1687" y="348"/>
                </a:lnTo>
                <a:lnTo>
                  <a:pt x="1687" y="348"/>
                </a:lnTo>
                <a:lnTo>
                  <a:pt x="1715" y="309"/>
                </a:lnTo>
                <a:lnTo>
                  <a:pt x="1746" y="272"/>
                </a:lnTo>
                <a:lnTo>
                  <a:pt x="1779" y="238"/>
                </a:lnTo>
                <a:lnTo>
                  <a:pt x="1815" y="205"/>
                </a:lnTo>
                <a:lnTo>
                  <a:pt x="1852" y="174"/>
                </a:lnTo>
                <a:lnTo>
                  <a:pt x="1890" y="145"/>
                </a:lnTo>
                <a:lnTo>
                  <a:pt x="1930" y="120"/>
                </a:lnTo>
                <a:lnTo>
                  <a:pt x="1973" y="95"/>
                </a:lnTo>
                <a:lnTo>
                  <a:pt x="2016" y="74"/>
                </a:lnTo>
                <a:lnTo>
                  <a:pt x="2062" y="56"/>
                </a:lnTo>
                <a:lnTo>
                  <a:pt x="2107" y="38"/>
                </a:lnTo>
                <a:lnTo>
                  <a:pt x="2156" y="26"/>
                </a:lnTo>
                <a:lnTo>
                  <a:pt x="2204" y="14"/>
                </a:lnTo>
                <a:lnTo>
                  <a:pt x="2254" y="7"/>
                </a:lnTo>
                <a:lnTo>
                  <a:pt x="2304" y="1"/>
                </a:lnTo>
                <a:lnTo>
                  <a:pt x="2355" y="0"/>
                </a:lnTo>
                <a:lnTo>
                  <a:pt x="2355" y="0"/>
                </a:lnTo>
                <a:lnTo>
                  <a:pt x="2407" y="1"/>
                </a:lnTo>
                <a:lnTo>
                  <a:pt x="2458" y="7"/>
                </a:lnTo>
                <a:lnTo>
                  <a:pt x="2508" y="14"/>
                </a:lnTo>
                <a:lnTo>
                  <a:pt x="2556" y="26"/>
                </a:lnTo>
                <a:lnTo>
                  <a:pt x="2603" y="38"/>
                </a:lnTo>
                <a:lnTo>
                  <a:pt x="2650" y="56"/>
                </a:lnTo>
                <a:lnTo>
                  <a:pt x="2695" y="74"/>
                </a:lnTo>
                <a:lnTo>
                  <a:pt x="2739" y="95"/>
                </a:lnTo>
                <a:lnTo>
                  <a:pt x="2780" y="120"/>
                </a:lnTo>
                <a:lnTo>
                  <a:pt x="2822" y="145"/>
                </a:lnTo>
                <a:lnTo>
                  <a:pt x="2860" y="174"/>
                </a:lnTo>
                <a:lnTo>
                  <a:pt x="2897" y="205"/>
                </a:lnTo>
                <a:lnTo>
                  <a:pt x="2931" y="238"/>
                </a:lnTo>
                <a:lnTo>
                  <a:pt x="2966" y="272"/>
                </a:lnTo>
                <a:lnTo>
                  <a:pt x="2997" y="309"/>
                </a:lnTo>
                <a:lnTo>
                  <a:pt x="3025" y="348"/>
                </a:lnTo>
                <a:lnTo>
                  <a:pt x="3025" y="348"/>
                </a:lnTo>
                <a:lnTo>
                  <a:pt x="3035" y="359"/>
                </a:lnTo>
                <a:lnTo>
                  <a:pt x="3045" y="371"/>
                </a:lnTo>
                <a:lnTo>
                  <a:pt x="3057" y="379"/>
                </a:lnTo>
                <a:lnTo>
                  <a:pt x="3070" y="386"/>
                </a:lnTo>
                <a:lnTo>
                  <a:pt x="3082" y="392"/>
                </a:lnTo>
                <a:lnTo>
                  <a:pt x="3097" y="396"/>
                </a:lnTo>
                <a:lnTo>
                  <a:pt x="3111" y="398"/>
                </a:lnTo>
                <a:lnTo>
                  <a:pt x="3124" y="399"/>
                </a:lnTo>
                <a:lnTo>
                  <a:pt x="3138" y="398"/>
                </a:lnTo>
                <a:lnTo>
                  <a:pt x="3152" y="396"/>
                </a:lnTo>
                <a:lnTo>
                  <a:pt x="3167" y="392"/>
                </a:lnTo>
                <a:lnTo>
                  <a:pt x="3179" y="386"/>
                </a:lnTo>
                <a:lnTo>
                  <a:pt x="3192" y="379"/>
                </a:lnTo>
                <a:lnTo>
                  <a:pt x="3204" y="371"/>
                </a:lnTo>
                <a:lnTo>
                  <a:pt x="3214" y="359"/>
                </a:lnTo>
                <a:lnTo>
                  <a:pt x="3224" y="348"/>
                </a:lnTo>
                <a:lnTo>
                  <a:pt x="3224" y="348"/>
                </a:lnTo>
                <a:lnTo>
                  <a:pt x="3252" y="309"/>
                </a:lnTo>
                <a:lnTo>
                  <a:pt x="3283" y="272"/>
                </a:lnTo>
                <a:lnTo>
                  <a:pt x="3316" y="238"/>
                </a:lnTo>
                <a:lnTo>
                  <a:pt x="3352" y="205"/>
                </a:lnTo>
                <a:lnTo>
                  <a:pt x="3389" y="174"/>
                </a:lnTo>
                <a:lnTo>
                  <a:pt x="3427" y="145"/>
                </a:lnTo>
                <a:lnTo>
                  <a:pt x="3469" y="120"/>
                </a:lnTo>
                <a:lnTo>
                  <a:pt x="3510" y="95"/>
                </a:lnTo>
                <a:lnTo>
                  <a:pt x="3554" y="74"/>
                </a:lnTo>
                <a:lnTo>
                  <a:pt x="3599" y="56"/>
                </a:lnTo>
                <a:lnTo>
                  <a:pt x="3646" y="38"/>
                </a:lnTo>
                <a:lnTo>
                  <a:pt x="3693" y="26"/>
                </a:lnTo>
                <a:lnTo>
                  <a:pt x="3741" y="14"/>
                </a:lnTo>
                <a:lnTo>
                  <a:pt x="3791" y="7"/>
                </a:lnTo>
                <a:lnTo>
                  <a:pt x="3841" y="1"/>
                </a:lnTo>
                <a:lnTo>
                  <a:pt x="3894" y="0"/>
                </a:lnTo>
                <a:lnTo>
                  <a:pt x="3894" y="0"/>
                </a:lnTo>
                <a:lnTo>
                  <a:pt x="3935" y="1"/>
                </a:lnTo>
                <a:lnTo>
                  <a:pt x="3976" y="4"/>
                </a:lnTo>
                <a:lnTo>
                  <a:pt x="4018" y="10"/>
                </a:lnTo>
                <a:lnTo>
                  <a:pt x="4058" y="17"/>
                </a:lnTo>
                <a:lnTo>
                  <a:pt x="4096" y="26"/>
                </a:lnTo>
                <a:lnTo>
                  <a:pt x="4135" y="37"/>
                </a:lnTo>
                <a:lnTo>
                  <a:pt x="4173" y="50"/>
                </a:lnTo>
                <a:lnTo>
                  <a:pt x="4210" y="64"/>
                </a:lnTo>
                <a:lnTo>
                  <a:pt x="4246" y="80"/>
                </a:lnTo>
                <a:lnTo>
                  <a:pt x="4281" y="98"/>
                </a:lnTo>
                <a:lnTo>
                  <a:pt x="4316" y="118"/>
                </a:lnTo>
                <a:lnTo>
                  <a:pt x="4348" y="138"/>
                </a:lnTo>
                <a:lnTo>
                  <a:pt x="4381" y="161"/>
                </a:lnTo>
                <a:lnTo>
                  <a:pt x="4411" y="185"/>
                </a:lnTo>
                <a:lnTo>
                  <a:pt x="4441" y="211"/>
                </a:lnTo>
                <a:lnTo>
                  <a:pt x="4470" y="238"/>
                </a:lnTo>
                <a:lnTo>
                  <a:pt x="4497" y="267"/>
                </a:lnTo>
                <a:lnTo>
                  <a:pt x="4522" y="295"/>
                </a:lnTo>
                <a:lnTo>
                  <a:pt x="4547" y="326"/>
                </a:lnTo>
                <a:lnTo>
                  <a:pt x="4569" y="358"/>
                </a:lnTo>
                <a:lnTo>
                  <a:pt x="4591" y="391"/>
                </a:lnTo>
                <a:lnTo>
                  <a:pt x="4611" y="425"/>
                </a:lnTo>
                <a:lnTo>
                  <a:pt x="4629" y="459"/>
                </a:lnTo>
                <a:lnTo>
                  <a:pt x="4645" y="496"/>
                </a:lnTo>
                <a:lnTo>
                  <a:pt x="4661" y="532"/>
                </a:lnTo>
                <a:lnTo>
                  <a:pt x="4674" y="570"/>
                </a:lnTo>
                <a:lnTo>
                  <a:pt x="4685" y="609"/>
                </a:lnTo>
                <a:lnTo>
                  <a:pt x="4694" y="647"/>
                </a:lnTo>
                <a:lnTo>
                  <a:pt x="4701" y="689"/>
                </a:lnTo>
                <a:lnTo>
                  <a:pt x="4706" y="728"/>
                </a:lnTo>
                <a:lnTo>
                  <a:pt x="4711" y="770"/>
                </a:lnTo>
                <a:lnTo>
                  <a:pt x="4712" y="811"/>
                </a:lnTo>
                <a:lnTo>
                  <a:pt x="4712" y="811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421768988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30">
            <a:extLst>
              <a:ext uri="{FF2B5EF4-FFF2-40B4-BE49-F238E27FC236}">
                <a16:creationId xmlns:a16="http://schemas.microsoft.com/office/drawing/2014/main" xmlns="" id="{74D5F708-151E-48DA-8F8B-92A40E97BC43}"/>
              </a:ext>
            </a:extLst>
          </p:cNvPr>
          <p:cNvSpPr/>
          <p:nvPr/>
        </p:nvSpPr>
        <p:spPr>
          <a:xfrm>
            <a:off x="0" y="5054600"/>
            <a:ext cx="12192000" cy="18034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D">
              <a:solidFill>
                <a:schemeClr val="tx1"/>
              </a:solidFill>
            </a:endParaRP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xmlns="" id="{1ECBD905-04DE-472C-88B2-6F67E50BCFB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55873"/>
          <a:stretch/>
        </p:blipFill>
        <p:spPr>
          <a:xfrm>
            <a:off x="0" y="1476375"/>
            <a:ext cx="12192000" cy="3583895"/>
          </a:xfrm>
          <a:prstGeom prst="rect">
            <a:avLst/>
          </a:prstGeom>
        </p:spPr>
      </p:pic>
      <p:sp>
        <p:nvSpPr>
          <p:cNvPr id="20" name="Rectangle 19">
            <a:extLst>
              <a:ext uri="{FF2B5EF4-FFF2-40B4-BE49-F238E27FC236}">
                <a16:creationId xmlns:a16="http://schemas.microsoft.com/office/drawing/2014/main" xmlns="" id="{EA95E3B1-497D-474C-B326-E92FA9E8849D}"/>
              </a:ext>
            </a:extLst>
          </p:cNvPr>
          <p:cNvSpPr/>
          <p:nvPr/>
        </p:nvSpPr>
        <p:spPr>
          <a:xfrm>
            <a:off x="0" y="1476375"/>
            <a:ext cx="12192000" cy="3581399"/>
          </a:xfrm>
          <a:prstGeom prst="rect">
            <a:avLst/>
          </a:prstGeom>
          <a:gradFill>
            <a:gsLst>
              <a:gs pos="0">
                <a:srgbClr val="C00000">
                  <a:alpha val="50000"/>
                </a:srgbClr>
              </a:gs>
              <a:gs pos="100000">
                <a:schemeClr val="tx1">
                  <a:lumMod val="95000"/>
                  <a:lumOff val="5000"/>
                  <a:alpha val="85000"/>
                </a:schemeClr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graphicFrame>
        <p:nvGraphicFramePr>
          <p:cNvPr id="4" name="Content Placeholder 9">
            <a:extLst>
              <a:ext uri="{FF2B5EF4-FFF2-40B4-BE49-F238E27FC236}">
                <a16:creationId xmlns:a16="http://schemas.microsoft.com/office/drawing/2014/main" xmlns="" id="{3D7D676F-9CAB-4D70-A262-63D3638D1EBE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54228195"/>
              </p:ext>
            </p:extLst>
          </p:nvPr>
        </p:nvGraphicFramePr>
        <p:xfrm>
          <a:off x="428625" y="1752601"/>
          <a:ext cx="11191875" cy="30289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C1D5D43F-F734-41E9-9E95-C0B6FCFA8DC3}"/>
              </a:ext>
            </a:extLst>
          </p:cNvPr>
          <p:cNvSpPr txBox="1"/>
          <p:nvPr/>
        </p:nvSpPr>
        <p:spPr>
          <a:xfrm>
            <a:off x="533400" y="308908"/>
            <a:ext cx="84963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1" dirty="0">
                <a:solidFill>
                  <a:srgbClr val="C000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MARKET </a:t>
            </a:r>
            <a:r>
              <a:rPr lang="en-US" sz="6000" dirty="0">
                <a:solidFill>
                  <a:srgbClr val="C000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PREDICTION</a:t>
            </a:r>
            <a:endParaRPr lang="en-ID" sz="6000" dirty="0">
              <a:solidFill>
                <a:srgbClr val="C0000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xmlns="" id="{B774B26E-1188-4136-9225-45FD511F0E13}"/>
              </a:ext>
            </a:extLst>
          </p:cNvPr>
          <p:cNvSpPr/>
          <p:nvPr/>
        </p:nvSpPr>
        <p:spPr>
          <a:xfrm>
            <a:off x="685800" y="5391150"/>
            <a:ext cx="9334500" cy="11079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90000"/>
              </a:lnSpc>
            </a:pPr>
            <a:r>
              <a:rPr lang="en-ID" sz="1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Lorem ipsum </a:t>
            </a:r>
            <a:r>
              <a:rPr lang="en-ID" sz="16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dolor</a:t>
            </a:r>
            <a:r>
              <a:rPr lang="en-ID" sz="1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sit </a:t>
            </a:r>
            <a:r>
              <a:rPr lang="en-ID" sz="16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amet</a:t>
            </a:r>
            <a:r>
              <a:rPr lang="en-ID" sz="1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ID" sz="16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consectetur</a:t>
            </a:r>
            <a:r>
              <a:rPr lang="en-ID" sz="1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6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adipiscing</a:t>
            </a:r>
            <a:r>
              <a:rPr lang="en-ID" sz="1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6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elit</a:t>
            </a:r>
            <a:r>
              <a:rPr lang="en-ID" sz="1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ID" sz="16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sed</a:t>
            </a:r>
            <a:r>
              <a:rPr lang="en-ID" sz="1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do </a:t>
            </a:r>
            <a:r>
              <a:rPr lang="en-ID" sz="16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eiusmod</a:t>
            </a:r>
            <a:r>
              <a:rPr lang="en-ID" sz="1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6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tempor</a:t>
            </a:r>
            <a:r>
              <a:rPr lang="en-ID" sz="1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6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incididunt</a:t>
            </a:r>
            <a:r>
              <a:rPr lang="en-ID" sz="1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6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ut</a:t>
            </a:r>
            <a:r>
              <a:rPr lang="en-ID" sz="1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6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labore</a:t>
            </a:r>
            <a:r>
              <a:rPr lang="en-ID" sz="1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et dolore magna </a:t>
            </a:r>
            <a:r>
              <a:rPr lang="en-ID" sz="16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aliqua</a:t>
            </a:r>
            <a:r>
              <a:rPr lang="en-ID" sz="1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. Ut </a:t>
            </a:r>
            <a:r>
              <a:rPr lang="en-ID" sz="16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enim</a:t>
            </a:r>
            <a:r>
              <a:rPr lang="en-ID" sz="1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ad minim </a:t>
            </a:r>
            <a:r>
              <a:rPr lang="en-ID" sz="16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veniam</a:t>
            </a:r>
            <a:r>
              <a:rPr lang="en-ID" sz="1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ID" sz="16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quis</a:t>
            </a:r>
            <a:r>
              <a:rPr lang="en-ID" sz="1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6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nostrud</a:t>
            </a:r>
            <a:r>
              <a:rPr lang="en-ID" sz="1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exercitation </a:t>
            </a:r>
            <a:r>
              <a:rPr lang="en-ID" sz="16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ullamco</a:t>
            </a:r>
            <a:r>
              <a:rPr lang="en-ID" sz="1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6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laboris</a:t>
            </a:r>
            <a:r>
              <a:rPr lang="en-ID" sz="1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nisi </a:t>
            </a:r>
            <a:r>
              <a:rPr lang="en-ID" sz="16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ut</a:t>
            </a:r>
            <a:r>
              <a:rPr lang="en-ID" sz="1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6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aliquip</a:t>
            </a:r>
            <a:r>
              <a:rPr lang="en-ID" sz="1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ex </a:t>
            </a:r>
            <a:r>
              <a:rPr lang="en-ID" sz="16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ea</a:t>
            </a:r>
            <a:r>
              <a:rPr lang="en-ID" sz="1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6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commodo</a:t>
            </a:r>
            <a:r>
              <a:rPr lang="en-ID" sz="1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6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consequat</a:t>
            </a:r>
            <a:r>
              <a:rPr lang="en-ID" sz="1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. Duis </a:t>
            </a:r>
            <a:r>
              <a:rPr lang="en-ID" sz="16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aute</a:t>
            </a:r>
            <a:r>
              <a:rPr lang="en-ID" sz="1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6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irure</a:t>
            </a:r>
            <a:r>
              <a:rPr lang="en-ID" sz="1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6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dolor</a:t>
            </a:r>
            <a:r>
              <a:rPr lang="en-ID" sz="1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in </a:t>
            </a:r>
            <a:r>
              <a:rPr lang="en-ID" sz="16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reprehenderit</a:t>
            </a:r>
            <a:r>
              <a:rPr lang="en-ID" sz="1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in </a:t>
            </a:r>
            <a:r>
              <a:rPr lang="en-ID" sz="16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voluptate</a:t>
            </a:r>
            <a:r>
              <a:rPr lang="en-ID" sz="1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6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velit</a:t>
            </a:r>
            <a:r>
              <a:rPr lang="en-ID" sz="1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6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esse</a:t>
            </a:r>
            <a:r>
              <a:rPr lang="en-ID" sz="1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6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cillum</a:t>
            </a:r>
            <a:r>
              <a:rPr lang="en-ID" sz="1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dolore </a:t>
            </a:r>
            <a:r>
              <a:rPr lang="en-ID" sz="16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eu</a:t>
            </a:r>
            <a:r>
              <a:rPr lang="en-ID" sz="1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6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fugiat</a:t>
            </a:r>
            <a:r>
              <a:rPr lang="en-ID" sz="1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6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nulla</a:t>
            </a:r>
            <a:r>
              <a:rPr lang="en-ID" sz="1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6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pariatur</a:t>
            </a:r>
            <a:r>
              <a:rPr lang="en-ID" sz="1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. </a:t>
            </a:r>
            <a:r>
              <a:rPr lang="en-ID" sz="16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Excepteur</a:t>
            </a:r>
            <a:r>
              <a:rPr lang="en-ID" sz="1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6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sint</a:t>
            </a:r>
            <a:r>
              <a:rPr lang="en-ID" sz="1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6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occaecat</a:t>
            </a:r>
            <a:r>
              <a:rPr lang="en-ID" sz="1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6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cupidatat</a:t>
            </a:r>
            <a:r>
              <a:rPr lang="en-ID" sz="1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non </a:t>
            </a:r>
            <a:r>
              <a:rPr lang="en-ID" sz="16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proident</a:t>
            </a:r>
            <a:r>
              <a:rPr lang="en-ID" sz="1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, sunt in culpa qui </a:t>
            </a:r>
            <a:r>
              <a:rPr lang="en-ID" sz="16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officia</a:t>
            </a:r>
            <a:r>
              <a:rPr lang="en-ID" sz="1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6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deserunt</a:t>
            </a:r>
            <a:r>
              <a:rPr lang="en-ID" sz="1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6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mollit</a:t>
            </a:r>
            <a:r>
              <a:rPr lang="en-ID" sz="1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6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anim</a:t>
            </a:r>
            <a:r>
              <a:rPr lang="en-ID" sz="1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id </a:t>
            </a:r>
            <a:r>
              <a:rPr lang="en-ID" sz="16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est</a:t>
            </a:r>
            <a:r>
              <a:rPr lang="en-ID" sz="1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6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laborum</a:t>
            </a:r>
            <a:r>
              <a:rPr lang="en-ID" sz="1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.</a:t>
            </a:r>
            <a:endParaRPr lang="en-US" sz="160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9950414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Rectangle 108">
            <a:extLst>
              <a:ext uri="{FF2B5EF4-FFF2-40B4-BE49-F238E27FC236}">
                <a16:creationId xmlns:a16="http://schemas.microsoft.com/office/drawing/2014/main" xmlns="" id="{E4893F52-0027-4E6A-99BE-A589DD59B4FB}"/>
              </a:ext>
            </a:extLst>
          </p:cNvPr>
          <p:cNvSpPr/>
          <p:nvPr/>
        </p:nvSpPr>
        <p:spPr>
          <a:xfrm>
            <a:off x="0" y="3187700"/>
            <a:ext cx="12192000" cy="1155700"/>
          </a:xfrm>
          <a:prstGeom prst="rect">
            <a:avLst/>
          </a:prstGeom>
          <a:gradFill>
            <a:gsLst>
              <a:gs pos="0">
                <a:srgbClr val="C00000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CAAEFB1D-91FF-44DE-A492-E3C09F584DB0}"/>
              </a:ext>
            </a:extLst>
          </p:cNvPr>
          <p:cNvSpPr txBox="1"/>
          <p:nvPr/>
        </p:nvSpPr>
        <p:spPr>
          <a:xfrm>
            <a:off x="533400" y="308908"/>
            <a:ext cx="106426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1" dirty="0">
                <a:solidFill>
                  <a:srgbClr val="C000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CHINA </a:t>
            </a:r>
            <a:r>
              <a:rPr lang="en-US" sz="6000" dirty="0">
                <a:solidFill>
                  <a:srgbClr val="C000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MARKETING PLAN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xmlns="" id="{815EBBF9-F90C-411B-A2FC-67FE2C03F0CB}"/>
              </a:ext>
            </a:extLst>
          </p:cNvPr>
          <p:cNvSpPr/>
          <p:nvPr/>
        </p:nvSpPr>
        <p:spPr>
          <a:xfrm>
            <a:off x="455726" y="4957006"/>
            <a:ext cx="2537052" cy="6647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en-ID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Lorem ipsum </a:t>
            </a:r>
            <a:r>
              <a:rPr lang="en-ID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dolor</a:t>
            </a:r>
            <a:r>
              <a:rPr lang="en-ID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sit </a:t>
            </a:r>
            <a:r>
              <a:rPr lang="en-ID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amet</a:t>
            </a:r>
            <a:r>
              <a:rPr lang="en-ID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ID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consectetur</a:t>
            </a:r>
            <a:r>
              <a:rPr lang="en-ID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adipiscing</a:t>
            </a:r>
            <a:r>
              <a:rPr lang="en-ID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elit</a:t>
            </a:r>
            <a:r>
              <a:rPr lang="en-ID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ID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sed</a:t>
            </a:r>
            <a:r>
              <a:rPr lang="en-ID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do </a:t>
            </a:r>
            <a:r>
              <a:rPr lang="en-ID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eiusmod</a:t>
            </a:r>
            <a:r>
              <a:rPr lang="en-ID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tempor</a:t>
            </a:r>
            <a:endParaRPr lang="en-US" sz="1600" dirty="0">
              <a:solidFill>
                <a:schemeClr val="tx1">
                  <a:lumMod val="75000"/>
                  <a:lumOff val="25000"/>
                </a:schemeClr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xmlns="" id="{9402EC60-6F02-41E4-9EF8-3284D0F29595}"/>
              </a:ext>
            </a:extLst>
          </p:cNvPr>
          <p:cNvSpPr/>
          <p:nvPr/>
        </p:nvSpPr>
        <p:spPr>
          <a:xfrm>
            <a:off x="864658" y="4560131"/>
            <a:ext cx="1719189" cy="2762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en-ID" sz="2000" b="1" dirty="0">
                <a:solidFill>
                  <a:srgbClr val="C000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LOREM </a:t>
            </a:r>
            <a:r>
              <a:rPr lang="en-ID" sz="2000" dirty="0">
                <a:solidFill>
                  <a:srgbClr val="C000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IPSUM</a:t>
            </a:r>
            <a:endParaRPr lang="en-US" sz="2000" dirty="0">
              <a:solidFill>
                <a:srgbClr val="C0000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9" name="Freeform 47">
            <a:extLst>
              <a:ext uri="{FF2B5EF4-FFF2-40B4-BE49-F238E27FC236}">
                <a16:creationId xmlns:a16="http://schemas.microsoft.com/office/drawing/2014/main" xmlns="" id="{81F4DA5E-BEFD-43A1-B795-C79AE618AC9F}"/>
              </a:ext>
            </a:extLst>
          </p:cNvPr>
          <p:cNvSpPr>
            <a:spLocks/>
          </p:cNvSpPr>
          <p:nvPr/>
        </p:nvSpPr>
        <p:spPr bwMode="auto">
          <a:xfrm rot="5400000">
            <a:off x="1526950" y="4276873"/>
            <a:ext cx="382588" cy="133053"/>
          </a:xfrm>
          <a:custGeom>
            <a:avLst/>
            <a:gdLst>
              <a:gd name="T0" fmla="*/ 4696 w 4712"/>
              <a:gd name="T1" fmla="*/ 976 h 1638"/>
              <a:gd name="T2" fmla="*/ 4615 w 4712"/>
              <a:gd name="T3" fmla="*/ 1203 h 1638"/>
              <a:gd name="T4" fmla="*/ 4473 w 4712"/>
              <a:gd name="T5" fmla="*/ 1394 h 1638"/>
              <a:gd name="T6" fmla="*/ 4284 w 4712"/>
              <a:gd name="T7" fmla="*/ 1537 h 1638"/>
              <a:gd name="T8" fmla="*/ 4058 w 4712"/>
              <a:gd name="T9" fmla="*/ 1621 h 1638"/>
              <a:gd name="T10" fmla="*/ 3841 w 4712"/>
              <a:gd name="T11" fmla="*/ 1637 h 1638"/>
              <a:gd name="T12" fmla="*/ 3554 w 4712"/>
              <a:gd name="T13" fmla="*/ 1564 h 1638"/>
              <a:gd name="T14" fmla="*/ 3318 w 4712"/>
              <a:gd name="T15" fmla="*/ 1401 h 1638"/>
              <a:gd name="T16" fmla="*/ 3204 w 4712"/>
              <a:gd name="T17" fmla="*/ 1269 h 1638"/>
              <a:gd name="T18" fmla="*/ 3125 w 4712"/>
              <a:gd name="T19" fmla="*/ 1239 h 1638"/>
              <a:gd name="T20" fmla="*/ 3045 w 4712"/>
              <a:gd name="T21" fmla="*/ 1267 h 1638"/>
              <a:gd name="T22" fmla="*/ 2931 w 4712"/>
              <a:gd name="T23" fmla="*/ 1400 h 1638"/>
              <a:gd name="T24" fmla="*/ 2695 w 4712"/>
              <a:gd name="T25" fmla="*/ 1564 h 1638"/>
              <a:gd name="T26" fmla="*/ 2407 w 4712"/>
              <a:gd name="T27" fmla="*/ 1637 h 1638"/>
              <a:gd name="T28" fmla="*/ 2156 w 4712"/>
              <a:gd name="T29" fmla="*/ 1612 h 1638"/>
              <a:gd name="T30" fmla="*/ 1890 w 4712"/>
              <a:gd name="T31" fmla="*/ 1493 h 1638"/>
              <a:gd name="T32" fmla="*/ 1687 w 4712"/>
              <a:gd name="T33" fmla="*/ 1290 h 1638"/>
              <a:gd name="T34" fmla="*/ 1628 w 4712"/>
              <a:gd name="T35" fmla="*/ 1246 h 1638"/>
              <a:gd name="T36" fmla="*/ 1545 w 4712"/>
              <a:gd name="T37" fmla="*/ 1246 h 1638"/>
              <a:gd name="T38" fmla="*/ 1487 w 4712"/>
              <a:gd name="T39" fmla="*/ 1290 h 1638"/>
              <a:gd name="T40" fmla="*/ 1283 w 4712"/>
              <a:gd name="T41" fmla="*/ 1493 h 1638"/>
              <a:gd name="T42" fmla="*/ 1018 w 4712"/>
              <a:gd name="T43" fmla="*/ 1612 h 1638"/>
              <a:gd name="T44" fmla="*/ 776 w 4712"/>
              <a:gd name="T45" fmla="*/ 1635 h 1638"/>
              <a:gd name="T46" fmla="*/ 536 w 4712"/>
              <a:gd name="T47" fmla="*/ 1587 h 1638"/>
              <a:gd name="T48" fmla="*/ 328 w 4712"/>
              <a:gd name="T49" fmla="*/ 1471 h 1638"/>
              <a:gd name="T50" fmla="*/ 161 w 4712"/>
              <a:gd name="T51" fmla="*/ 1303 h 1638"/>
              <a:gd name="T52" fmla="*/ 48 w 4712"/>
              <a:gd name="T53" fmla="*/ 1093 h 1638"/>
              <a:gd name="T54" fmla="*/ 0 w 4712"/>
              <a:gd name="T55" fmla="*/ 852 h 1638"/>
              <a:gd name="T56" fmla="*/ 17 w 4712"/>
              <a:gd name="T57" fmla="*/ 647 h 1638"/>
              <a:gd name="T58" fmla="*/ 101 w 4712"/>
              <a:gd name="T59" fmla="*/ 423 h 1638"/>
              <a:gd name="T60" fmla="*/ 242 w 4712"/>
              <a:gd name="T61" fmla="*/ 237 h 1638"/>
              <a:gd name="T62" fmla="*/ 431 w 4712"/>
              <a:gd name="T63" fmla="*/ 97 h 1638"/>
              <a:gd name="T64" fmla="*/ 654 w 4712"/>
              <a:gd name="T65" fmla="*/ 16 h 1638"/>
              <a:gd name="T66" fmla="*/ 870 w 4712"/>
              <a:gd name="T67" fmla="*/ 1 h 1638"/>
              <a:gd name="T68" fmla="*/ 1158 w 4712"/>
              <a:gd name="T69" fmla="*/ 73 h 1638"/>
              <a:gd name="T70" fmla="*/ 1394 w 4712"/>
              <a:gd name="T71" fmla="*/ 237 h 1638"/>
              <a:gd name="T72" fmla="*/ 1508 w 4712"/>
              <a:gd name="T73" fmla="*/ 369 h 1638"/>
              <a:gd name="T74" fmla="*/ 1587 w 4712"/>
              <a:gd name="T75" fmla="*/ 399 h 1638"/>
              <a:gd name="T76" fmla="*/ 1667 w 4712"/>
              <a:gd name="T77" fmla="*/ 369 h 1638"/>
              <a:gd name="T78" fmla="*/ 1779 w 4712"/>
              <a:gd name="T79" fmla="*/ 238 h 1638"/>
              <a:gd name="T80" fmla="*/ 2016 w 4712"/>
              <a:gd name="T81" fmla="*/ 74 h 1638"/>
              <a:gd name="T82" fmla="*/ 2304 w 4712"/>
              <a:gd name="T83" fmla="*/ 1 h 1638"/>
              <a:gd name="T84" fmla="*/ 2556 w 4712"/>
              <a:gd name="T85" fmla="*/ 26 h 1638"/>
              <a:gd name="T86" fmla="*/ 2822 w 4712"/>
              <a:gd name="T87" fmla="*/ 145 h 1638"/>
              <a:gd name="T88" fmla="*/ 3025 w 4712"/>
              <a:gd name="T89" fmla="*/ 348 h 1638"/>
              <a:gd name="T90" fmla="*/ 3082 w 4712"/>
              <a:gd name="T91" fmla="*/ 392 h 1638"/>
              <a:gd name="T92" fmla="*/ 3167 w 4712"/>
              <a:gd name="T93" fmla="*/ 392 h 1638"/>
              <a:gd name="T94" fmla="*/ 3224 w 4712"/>
              <a:gd name="T95" fmla="*/ 348 h 1638"/>
              <a:gd name="T96" fmla="*/ 3427 w 4712"/>
              <a:gd name="T97" fmla="*/ 145 h 1638"/>
              <a:gd name="T98" fmla="*/ 3693 w 4712"/>
              <a:gd name="T99" fmla="*/ 26 h 1638"/>
              <a:gd name="T100" fmla="*/ 3935 w 4712"/>
              <a:gd name="T101" fmla="*/ 1 h 1638"/>
              <a:gd name="T102" fmla="*/ 4173 w 4712"/>
              <a:gd name="T103" fmla="*/ 50 h 1638"/>
              <a:gd name="T104" fmla="*/ 4381 w 4712"/>
              <a:gd name="T105" fmla="*/ 161 h 1638"/>
              <a:gd name="T106" fmla="*/ 4547 w 4712"/>
              <a:gd name="T107" fmla="*/ 326 h 1638"/>
              <a:gd name="T108" fmla="*/ 4661 w 4712"/>
              <a:gd name="T109" fmla="*/ 532 h 1638"/>
              <a:gd name="T110" fmla="*/ 4711 w 4712"/>
              <a:gd name="T111" fmla="*/ 770 h 16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4712" h="1638">
                <a:moveTo>
                  <a:pt x="4712" y="811"/>
                </a:moveTo>
                <a:lnTo>
                  <a:pt x="4712" y="811"/>
                </a:lnTo>
                <a:lnTo>
                  <a:pt x="4711" y="854"/>
                </a:lnTo>
                <a:lnTo>
                  <a:pt x="4708" y="895"/>
                </a:lnTo>
                <a:lnTo>
                  <a:pt x="4703" y="937"/>
                </a:lnTo>
                <a:lnTo>
                  <a:pt x="4696" y="976"/>
                </a:lnTo>
                <a:lnTo>
                  <a:pt x="4688" y="1016"/>
                </a:lnTo>
                <a:lnTo>
                  <a:pt x="4676" y="1055"/>
                </a:lnTo>
                <a:lnTo>
                  <a:pt x="4664" y="1093"/>
                </a:lnTo>
                <a:lnTo>
                  <a:pt x="4649" y="1130"/>
                </a:lnTo>
                <a:lnTo>
                  <a:pt x="4632" y="1168"/>
                </a:lnTo>
                <a:lnTo>
                  <a:pt x="4615" y="1203"/>
                </a:lnTo>
                <a:lnTo>
                  <a:pt x="4595" y="1237"/>
                </a:lnTo>
                <a:lnTo>
                  <a:pt x="4574" y="1272"/>
                </a:lnTo>
                <a:lnTo>
                  <a:pt x="4551" y="1304"/>
                </a:lnTo>
                <a:lnTo>
                  <a:pt x="4527" y="1336"/>
                </a:lnTo>
                <a:lnTo>
                  <a:pt x="4501" y="1366"/>
                </a:lnTo>
                <a:lnTo>
                  <a:pt x="4473" y="1394"/>
                </a:lnTo>
                <a:lnTo>
                  <a:pt x="4444" y="1421"/>
                </a:lnTo>
                <a:lnTo>
                  <a:pt x="4415" y="1447"/>
                </a:lnTo>
                <a:lnTo>
                  <a:pt x="4384" y="1473"/>
                </a:lnTo>
                <a:lnTo>
                  <a:pt x="4351" y="1495"/>
                </a:lnTo>
                <a:lnTo>
                  <a:pt x="4319" y="1517"/>
                </a:lnTo>
                <a:lnTo>
                  <a:pt x="4284" y="1537"/>
                </a:lnTo>
                <a:lnTo>
                  <a:pt x="4249" y="1555"/>
                </a:lnTo>
                <a:lnTo>
                  <a:pt x="4212" y="1572"/>
                </a:lnTo>
                <a:lnTo>
                  <a:pt x="4175" y="1587"/>
                </a:lnTo>
                <a:lnTo>
                  <a:pt x="4136" y="1599"/>
                </a:lnTo>
                <a:lnTo>
                  <a:pt x="4098" y="1611"/>
                </a:lnTo>
                <a:lnTo>
                  <a:pt x="4058" y="1621"/>
                </a:lnTo>
                <a:lnTo>
                  <a:pt x="4018" y="1628"/>
                </a:lnTo>
                <a:lnTo>
                  <a:pt x="3976" y="1634"/>
                </a:lnTo>
                <a:lnTo>
                  <a:pt x="3935" y="1637"/>
                </a:lnTo>
                <a:lnTo>
                  <a:pt x="3894" y="1638"/>
                </a:lnTo>
                <a:lnTo>
                  <a:pt x="3894" y="1638"/>
                </a:lnTo>
                <a:lnTo>
                  <a:pt x="3841" y="1637"/>
                </a:lnTo>
                <a:lnTo>
                  <a:pt x="3791" y="1631"/>
                </a:lnTo>
                <a:lnTo>
                  <a:pt x="3741" y="1624"/>
                </a:lnTo>
                <a:lnTo>
                  <a:pt x="3693" y="1612"/>
                </a:lnTo>
                <a:lnTo>
                  <a:pt x="3646" y="1599"/>
                </a:lnTo>
                <a:lnTo>
                  <a:pt x="3599" y="1584"/>
                </a:lnTo>
                <a:lnTo>
                  <a:pt x="3554" y="1564"/>
                </a:lnTo>
                <a:lnTo>
                  <a:pt x="3510" y="1542"/>
                </a:lnTo>
                <a:lnTo>
                  <a:pt x="3469" y="1520"/>
                </a:lnTo>
                <a:lnTo>
                  <a:pt x="3427" y="1493"/>
                </a:lnTo>
                <a:lnTo>
                  <a:pt x="3389" y="1464"/>
                </a:lnTo>
                <a:lnTo>
                  <a:pt x="3352" y="1434"/>
                </a:lnTo>
                <a:lnTo>
                  <a:pt x="3318" y="1401"/>
                </a:lnTo>
                <a:lnTo>
                  <a:pt x="3285" y="1366"/>
                </a:lnTo>
                <a:lnTo>
                  <a:pt x="3254" y="1330"/>
                </a:lnTo>
                <a:lnTo>
                  <a:pt x="3224" y="1292"/>
                </a:lnTo>
                <a:lnTo>
                  <a:pt x="3224" y="1292"/>
                </a:lnTo>
                <a:lnTo>
                  <a:pt x="3215" y="1279"/>
                </a:lnTo>
                <a:lnTo>
                  <a:pt x="3204" y="1269"/>
                </a:lnTo>
                <a:lnTo>
                  <a:pt x="3192" y="1260"/>
                </a:lnTo>
                <a:lnTo>
                  <a:pt x="3179" y="1253"/>
                </a:lnTo>
                <a:lnTo>
                  <a:pt x="3167" y="1247"/>
                </a:lnTo>
                <a:lnTo>
                  <a:pt x="3152" y="1243"/>
                </a:lnTo>
                <a:lnTo>
                  <a:pt x="3138" y="1240"/>
                </a:lnTo>
                <a:lnTo>
                  <a:pt x="3125" y="1239"/>
                </a:lnTo>
                <a:lnTo>
                  <a:pt x="3111" y="1240"/>
                </a:lnTo>
                <a:lnTo>
                  <a:pt x="3097" y="1242"/>
                </a:lnTo>
                <a:lnTo>
                  <a:pt x="3082" y="1246"/>
                </a:lnTo>
                <a:lnTo>
                  <a:pt x="3070" y="1252"/>
                </a:lnTo>
                <a:lnTo>
                  <a:pt x="3057" y="1259"/>
                </a:lnTo>
                <a:lnTo>
                  <a:pt x="3045" y="1267"/>
                </a:lnTo>
                <a:lnTo>
                  <a:pt x="3035" y="1279"/>
                </a:lnTo>
                <a:lnTo>
                  <a:pt x="3025" y="1290"/>
                </a:lnTo>
                <a:lnTo>
                  <a:pt x="3025" y="1290"/>
                </a:lnTo>
                <a:lnTo>
                  <a:pt x="2997" y="1329"/>
                </a:lnTo>
                <a:lnTo>
                  <a:pt x="2966" y="1366"/>
                </a:lnTo>
                <a:lnTo>
                  <a:pt x="2931" y="1400"/>
                </a:lnTo>
                <a:lnTo>
                  <a:pt x="2897" y="1433"/>
                </a:lnTo>
                <a:lnTo>
                  <a:pt x="2860" y="1464"/>
                </a:lnTo>
                <a:lnTo>
                  <a:pt x="2822" y="1493"/>
                </a:lnTo>
                <a:lnTo>
                  <a:pt x="2780" y="1518"/>
                </a:lnTo>
                <a:lnTo>
                  <a:pt x="2739" y="1542"/>
                </a:lnTo>
                <a:lnTo>
                  <a:pt x="2695" y="1564"/>
                </a:lnTo>
                <a:lnTo>
                  <a:pt x="2650" y="1582"/>
                </a:lnTo>
                <a:lnTo>
                  <a:pt x="2603" y="1599"/>
                </a:lnTo>
                <a:lnTo>
                  <a:pt x="2556" y="1612"/>
                </a:lnTo>
                <a:lnTo>
                  <a:pt x="2508" y="1624"/>
                </a:lnTo>
                <a:lnTo>
                  <a:pt x="2458" y="1631"/>
                </a:lnTo>
                <a:lnTo>
                  <a:pt x="2407" y="1637"/>
                </a:lnTo>
                <a:lnTo>
                  <a:pt x="2355" y="1638"/>
                </a:lnTo>
                <a:lnTo>
                  <a:pt x="2355" y="1638"/>
                </a:lnTo>
                <a:lnTo>
                  <a:pt x="2304" y="1637"/>
                </a:lnTo>
                <a:lnTo>
                  <a:pt x="2254" y="1631"/>
                </a:lnTo>
                <a:lnTo>
                  <a:pt x="2204" y="1624"/>
                </a:lnTo>
                <a:lnTo>
                  <a:pt x="2156" y="1612"/>
                </a:lnTo>
                <a:lnTo>
                  <a:pt x="2107" y="1599"/>
                </a:lnTo>
                <a:lnTo>
                  <a:pt x="2062" y="1582"/>
                </a:lnTo>
                <a:lnTo>
                  <a:pt x="2016" y="1564"/>
                </a:lnTo>
                <a:lnTo>
                  <a:pt x="1973" y="1542"/>
                </a:lnTo>
                <a:lnTo>
                  <a:pt x="1930" y="1518"/>
                </a:lnTo>
                <a:lnTo>
                  <a:pt x="1890" y="1493"/>
                </a:lnTo>
                <a:lnTo>
                  <a:pt x="1851" y="1464"/>
                </a:lnTo>
                <a:lnTo>
                  <a:pt x="1815" y="1433"/>
                </a:lnTo>
                <a:lnTo>
                  <a:pt x="1779" y="1400"/>
                </a:lnTo>
                <a:lnTo>
                  <a:pt x="1746" y="1366"/>
                </a:lnTo>
                <a:lnTo>
                  <a:pt x="1715" y="1329"/>
                </a:lnTo>
                <a:lnTo>
                  <a:pt x="1687" y="1290"/>
                </a:lnTo>
                <a:lnTo>
                  <a:pt x="1687" y="1290"/>
                </a:lnTo>
                <a:lnTo>
                  <a:pt x="1677" y="1277"/>
                </a:lnTo>
                <a:lnTo>
                  <a:pt x="1665" y="1267"/>
                </a:lnTo>
                <a:lnTo>
                  <a:pt x="1654" y="1259"/>
                </a:lnTo>
                <a:lnTo>
                  <a:pt x="1641" y="1252"/>
                </a:lnTo>
                <a:lnTo>
                  <a:pt x="1628" y="1246"/>
                </a:lnTo>
                <a:lnTo>
                  <a:pt x="1614" y="1242"/>
                </a:lnTo>
                <a:lnTo>
                  <a:pt x="1601" y="1240"/>
                </a:lnTo>
                <a:lnTo>
                  <a:pt x="1587" y="1239"/>
                </a:lnTo>
                <a:lnTo>
                  <a:pt x="1573" y="1240"/>
                </a:lnTo>
                <a:lnTo>
                  <a:pt x="1558" y="1242"/>
                </a:lnTo>
                <a:lnTo>
                  <a:pt x="1545" y="1246"/>
                </a:lnTo>
                <a:lnTo>
                  <a:pt x="1531" y="1252"/>
                </a:lnTo>
                <a:lnTo>
                  <a:pt x="1520" y="1259"/>
                </a:lnTo>
                <a:lnTo>
                  <a:pt x="1507" y="1269"/>
                </a:lnTo>
                <a:lnTo>
                  <a:pt x="1497" y="1279"/>
                </a:lnTo>
                <a:lnTo>
                  <a:pt x="1487" y="1290"/>
                </a:lnTo>
                <a:lnTo>
                  <a:pt x="1487" y="1290"/>
                </a:lnTo>
                <a:lnTo>
                  <a:pt x="1458" y="1329"/>
                </a:lnTo>
                <a:lnTo>
                  <a:pt x="1427" y="1366"/>
                </a:lnTo>
                <a:lnTo>
                  <a:pt x="1394" y="1400"/>
                </a:lnTo>
                <a:lnTo>
                  <a:pt x="1359" y="1433"/>
                </a:lnTo>
                <a:lnTo>
                  <a:pt x="1322" y="1464"/>
                </a:lnTo>
                <a:lnTo>
                  <a:pt x="1283" y="1493"/>
                </a:lnTo>
                <a:lnTo>
                  <a:pt x="1243" y="1518"/>
                </a:lnTo>
                <a:lnTo>
                  <a:pt x="1200" y="1542"/>
                </a:lnTo>
                <a:lnTo>
                  <a:pt x="1158" y="1564"/>
                </a:lnTo>
                <a:lnTo>
                  <a:pt x="1112" y="1582"/>
                </a:lnTo>
                <a:lnTo>
                  <a:pt x="1066" y="1598"/>
                </a:lnTo>
                <a:lnTo>
                  <a:pt x="1018" y="1612"/>
                </a:lnTo>
                <a:lnTo>
                  <a:pt x="969" y="1622"/>
                </a:lnTo>
                <a:lnTo>
                  <a:pt x="920" y="1631"/>
                </a:lnTo>
                <a:lnTo>
                  <a:pt x="870" y="1635"/>
                </a:lnTo>
                <a:lnTo>
                  <a:pt x="818" y="1637"/>
                </a:lnTo>
                <a:lnTo>
                  <a:pt x="818" y="1637"/>
                </a:lnTo>
                <a:lnTo>
                  <a:pt x="776" y="1635"/>
                </a:lnTo>
                <a:lnTo>
                  <a:pt x="734" y="1632"/>
                </a:lnTo>
                <a:lnTo>
                  <a:pt x="694" y="1627"/>
                </a:lnTo>
                <a:lnTo>
                  <a:pt x="653" y="1619"/>
                </a:lnTo>
                <a:lnTo>
                  <a:pt x="613" y="1611"/>
                </a:lnTo>
                <a:lnTo>
                  <a:pt x="575" y="1599"/>
                </a:lnTo>
                <a:lnTo>
                  <a:pt x="536" y="1587"/>
                </a:lnTo>
                <a:lnTo>
                  <a:pt x="499" y="1571"/>
                </a:lnTo>
                <a:lnTo>
                  <a:pt x="463" y="1554"/>
                </a:lnTo>
                <a:lnTo>
                  <a:pt x="428" y="1537"/>
                </a:lnTo>
                <a:lnTo>
                  <a:pt x="393" y="1517"/>
                </a:lnTo>
                <a:lnTo>
                  <a:pt x="359" y="1494"/>
                </a:lnTo>
                <a:lnTo>
                  <a:pt x="328" y="1471"/>
                </a:lnTo>
                <a:lnTo>
                  <a:pt x="297" y="1447"/>
                </a:lnTo>
                <a:lnTo>
                  <a:pt x="267" y="1421"/>
                </a:lnTo>
                <a:lnTo>
                  <a:pt x="238" y="1393"/>
                </a:lnTo>
                <a:lnTo>
                  <a:pt x="211" y="1364"/>
                </a:lnTo>
                <a:lnTo>
                  <a:pt x="185" y="1334"/>
                </a:lnTo>
                <a:lnTo>
                  <a:pt x="161" y="1303"/>
                </a:lnTo>
                <a:lnTo>
                  <a:pt x="138" y="1270"/>
                </a:lnTo>
                <a:lnTo>
                  <a:pt x="117" y="1237"/>
                </a:lnTo>
                <a:lnTo>
                  <a:pt x="97" y="1203"/>
                </a:lnTo>
                <a:lnTo>
                  <a:pt x="78" y="1168"/>
                </a:lnTo>
                <a:lnTo>
                  <a:pt x="63" y="1130"/>
                </a:lnTo>
                <a:lnTo>
                  <a:pt x="48" y="1093"/>
                </a:lnTo>
                <a:lnTo>
                  <a:pt x="36" y="1055"/>
                </a:lnTo>
                <a:lnTo>
                  <a:pt x="24" y="1016"/>
                </a:lnTo>
                <a:lnTo>
                  <a:pt x="16" y="976"/>
                </a:lnTo>
                <a:lnTo>
                  <a:pt x="9" y="935"/>
                </a:lnTo>
                <a:lnTo>
                  <a:pt x="3" y="895"/>
                </a:lnTo>
                <a:lnTo>
                  <a:pt x="0" y="852"/>
                </a:lnTo>
                <a:lnTo>
                  <a:pt x="0" y="811"/>
                </a:lnTo>
                <a:lnTo>
                  <a:pt x="0" y="811"/>
                </a:lnTo>
                <a:lnTo>
                  <a:pt x="1" y="770"/>
                </a:lnTo>
                <a:lnTo>
                  <a:pt x="4" y="728"/>
                </a:lnTo>
                <a:lnTo>
                  <a:pt x="10" y="687"/>
                </a:lnTo>
                <a:lnTo>
                  <a:pt x="17" y="647"/>
                </a:lnTo>
                <a:lnTo>
                  <a:pt x="27" y="607"/>
                </a:lnTo>
                <a:lnTo>
                  <a:pt x="38" y="569"/>
                </a:lnTo>
                <a:lnTo>
                  <a:pt x="51" y="532"/>
                </a:lnTo>
                <a:lnTo>
                  <a:pt x="66" y="495"/>
                </a:lnTo>
                <a:lnTo>
                  <a:pt x="83" y="459"/>
                </a:lnTo>
                <a:lnTo>
                  <a:pt x="101" y="423"/>
                </a:lnTo>
                <a:lnTo>
                  <a:pt x="121" y="391"/>
                </a:lnTo>
                <a:lnTo>
                  <a:pt x="143" y="356"/>
                </a:lnTo>
                <a:lnTo>
                  <a:pt x="165" y="325"/>
                </a:lnTo>
                <a:lnTo>
                  <a:pt x="190" y="295"/>
                </a:lnTo>
                <a:lnTo>
                  <a:pt x="215" y="265"/>
                </a:lnTo>
                <a:lnTo>
                  <a:pt x="242" y="237"/>
                </a:lnTo>
                <a:lnTo>
                  <a:pt x="271" y="209"/>
                </a:lnTo>
                <a:lnTo>
                  <a:pt x="299" y="185"/>
                </a:lnTo>
                <a:lnTo>
                  <a:pt x="331" y="161"/>
                </a:lnTo>
                <a:lnTo>
                  <a:pt x="362" y="138"/>
                </a:lnTo>
                <a:lnTo>
                  <a:pt x="396" y="117"/>
                </a:lnTo>
                <a:lnTo>
                  <a:pt x="431" y="97"/>
                </a:lnTo>
                <a:lnTo>
                  <a:pt x="465" y="80"/>
                </a:lnTo>
                <a:lnTo>
                  <a:pt x="502" y="63"/>
                </a:lnTo>
                <a:lnTo>
                  <a:pt x="539" y="48"/>
                </a:lnTo>
                <a:lnTo>
                  <a:pt x="576" y="36"/>
                </a:lnTo>
                <a:lnTo>
                  <a:pt x="614" y="26"/>
                </a:lnTo>
                <a:lnTo>
                  <a:pt x="654" y="16"/>
                </a:lnTo>
                <a:lnTo>
                  <a:pt x="694" y="8"/>
                </a:lnTo>
                <a:lnTo>
                  <a:pt x="736" y="4"/>
                </a:lnTo>
                <a:lnTo>
                  <a:pt x="777" y="1"/>
                </a:lnTo>
                <a:lnTo>
                  <a:pt x="818" y="0"/>
                </a:lnTo>
                <a:lnTo>
                  <a:pt x="818" y="0"/>
                </a:lnTo>
                <a:lnTo>
                  <a:pt x="870" y="1"/>
                </a:lnTo>
                <a:lnTo>
                  <a:pt x="921" y="6"/>
                </a:lnTo>
                <a:lnTo>
                  <a:pt x="971" y="14"/>
                </a:lnTo>
                <a:lnTo>
                  <a:pt x="1019" y="24"/>
                </a:lnTo>
                <a:lnTo>
                  <a:pt x="1066" y="38"/>
                </a:lnTo>
                <a:lnTo>
                  <a:pt x="1112" y="54"/>
                </a:lnTo>
                <a:lnTo>
                  <a:pt x="1158" y="73"/>
                </a:lnTo>
                <a:lnTo>
                  <a:pt x="1202" y="94"/>
                </a:lnTo>
                <a:lnTo>
                  <a:pt x="1243" y="118"/>
                </a:lnTo>
                <a:lnTo>
                  <a:pt x="1285" y="145"/>
                </a:lnTo>
                <a:lnTo>
                  <a:pt x="1323" y="174"/>
                </a:lnTo>
                <a:lnTo>
                  <a:pt x="1360" y="204"/>
                </a:lnTo>
                <a:lnTo>
                  <a:pt x="1394" y="237"/>
                </a:lnTo>
                <a:lnTo>
                  <a:pt x="1429" y="272"/>
                </a:lnTo>
                <a:lnTo>
                  <a:pt x="1458" y="309"/>
                </a:lnTo>
                <a:lnTo>
                  <a:pt x="1488" y="348"/>
                </a:lnTo>
                <a:lnTo>
                  <a:pt x="1488" y="348"/>
                </a:lnTo>
                <a:lnTo>
                  <a:pt x="1497" y="359"/>
                </a:lnTo>
                <a:lnTo>
                  <a:pt x="1508" y="369"/>
                </a:lnTo>
                <a:lnTo>
                  <a:pt x="1520" y="379"/>
                </a:lnTo>
                <a:lnTo>
                  <a:pt x="1533" y="386"/>
                </a:lnTo>
                <a:lnTo>
                  <a:pt x="1545" y="392"/>
                </a:lnTo>
                <a:lnTo>
                  <a:pt x="1560" y="395"/>
                </a:lnTo>
                <a:lnTo>
                  <a:pt x="1573" y="398"/>
                </a:lnTo>
                <a:lnTo>
                  <a:pt x="1587" y="399"/>
                </a:lnTo>
                <a:lnTo>
                  <a:pt x="1601" y="398"/>
                </a:lnTo>
                <a:lnTo>
                  <a:pt x="1615" y="395"/>
                </a:lnTo>
                <a:lnTo>
                  <a:pt x="1628" y="392"/>
                </a:lnTo>
                <a:lnTo>
                  <a:pt x="1642" y="386"/>
                </a:lnTo>
                <a:lnTo>
                  <a:pt x="1654" y="379"/>
                </a:lnTo>
                <a:lnTo>
                  <a:pt x="1667" y="369"/>
                </a:lnTo>
                <a:lnTo>
                  <a:pt x="1677" y="359"/>
                </a:lnTo>
                <a:lnTo>
                  <a:pt x="1687" y="348"/>
                </a:lnTo>
                <a:lnTo>
                  <a:pt x="1687" y="348"/>
                </a:lnTo>
                <a:lnTo>
                  <a:pt x="1715" y="309"/>
                </a:lnTo>
                <a:lnTo>
                  <a:pt x="1746" y="272"/>
                </a:lnTo>
                <a:lnTo>
                  <a:pt x="1779" y="238"/>
                </a:lnTo>
                <a:lnTo>
                  <a:pt x="1815" y="205"/>
                </a:lnTo>
                <a:lnTo>
                  <a:pt x="1852" y="174"/>
                </a:lnTo>
                <a:lnTo>
                  <a:pt x="1890" y="145"/>
                </a:lnTo>
                <a:lnTo>
                  <a:pt x="1930" y="120"/>
                </a:lnTo>
                <a:lnTo>
                  <a:pt x="1973" y="95"/>
                </a:lnTo>
                <a:lnTo>
                  <a:pt x="2016" y="74"/>
                </a:lnTo>
                <a:lnTo>
                  <a:pt x="2062" y="56"/>
                </a:lnTo>
                <a:lnTo>
                  <a:pt x="2107" y="38"/>
                </a:lnTo>
                <a:lnTo>
                  <a:pt x="2156" y="26"/>
                </a:lnTo>
                <a:lnTo>
                  <a:pt x="2204" y="14"/>
                </a:lnTo>
                <a:lnTo>
                  <a:pt x="2254" y="7"/>
                </a:lnTo>
                <a:lnTo>
                  <a:pt x="2304" y="1"/>
                </a:lnTo>
                <a:lnTo>
                  <a:pt x="2355" y="0"/>
                </a:lnTo>
                <a:lnTo>
                  <a:pt x="2355" y="0"/>
                </a:lnTo>
                <a:lnTo>
                  <a:pt x="2407" y="1"/>
                </a:lnTo>
                <a:lnTo>
                  <a:pt x="2458" y="7"/>
                </a:lnTo>
                <a:lnTo>
                  <a:pt x="2508" y="14"/>
                </a:lnTo>
                <a:lnTo>
                  <a:pt x="2556" y="26"/>
                </a:lnTo>
                <a:lnTo>
                  <a:pt x="2603" y="38"/>
                </a:lnTo>
                <a:lnTo>
                  <a:pt x="2650" y="56"/>
                </a:lnTo>
                <a:lnTo>
                  <a:pt x="2695" y="74"/>
                </a:lnTo>
                <a:lnTo>
                  <a:pt x="2739" y="95"/>
                </a:lnTo>
                <a:lnTo>
                  <a:pt x="2780" y="120"/>
                </a:lnTo>
                <a:lnTo>
                  <a:pt x="2822" y="145"/>
                </a:lnTo>
                <a:lnTo>
                  <a:pt x="2860" y="174"/>
                </a:lnTo>
                <a:lnTo>
                  <a:pt x="2897" y="205"/>
                </a:lnTo>
                <a:lnTo>
                  <a:pt x="2931" y="238"/>
                </a:lnTo>
                <a:lnTo>
                  <a:pt x="2966" y="272"/>
                </a:lnTo>
                <a:lnTo>
                  <a:pt x="2997" y="309"/>
                </a:lnTo>
                <a:lnTo>
                  <a:pt x="3025" y="348"/>
                </a:lnTo>
                <a:lnTo>
                  <a:pt x="3025" y="348"/>
                </a:lnTo>
                <a:lnTo>
                  <a:pt x="3035" y="359"/>
                </a:lnTo>
                <a:lnTo>
                  <a:pt x="3045" y="371"/>
                </a:lnTo>
                <a:lnTo>
                  <a:pt x="3057" y="379"/>
                </a:lnTo>
                <a:lnTo>
                  <a:pt x="3070" y="386"/>
                </a:lnTo>
                <a:lnTo>
                  <a:pt x="3082" y="392"/>
                </a:lnTo>
                <a:lnTo>
                  <a:pt x="3097" y="396"/>
                </a:lnTo>
                <a:lnTo>
                  <a:pt x="3111" y="398"/>
                </a:lnTo>
                <a:lnTo>
                  <a:pt x="3124" y="399"/>
                </a:lnTo>
                <a:lnTo>
                  <a:pt x="3138" y="398"/>
                </a:lnTo>
                <a:lnTo>
                  <a:pt x="3152" y="396"/>
                </a:lnTo>
                <a:lnTo>
                  <a:pt x="3167" y="392"/>
                </a:lnTo>
                <a:lnTo>
                  <a:pt x="3179" y="386"/>
                </a:lnTo>
                <a:lnTo>
                  <a:pt x="3192" y="379"/>
                </a:lnTo>
                <a:lnTo>
                  <a:pt x="3204" y="371"/>
                </a:lnTo>
                <a:lnTo>
                  <a:pt x="3214" y="359"/>
                </a:lnTo>
                <a:lnTo>
                  <a:pt x="3224" y="348"/>
                </a:lnTo>
                <a:lnTo>
                  <a:pt x="3224" y="348"/>
                </a:lnTo>
                <a:lnTo>
                  <a:pt x="3252" y="309"/>
                </a:lnTo>
                <a:lnTo>
                  <a:pt x="3283" y="272"/>
                </a:lnTo>
                <a:lnTo>
                  <a:pt x="3316" y="238"/>
                </a:lnTo>
                <a:lnTo>
                  <a:pt x="3352" y="205"/>
                </a:lnTo>
                <a:lnTo>
                  <a:pt x="3389" y="174"/>
                </a:lnTo>
                <a:lnTo>
                  <a:pt x="3427" y="145"/>
                </a:lnTo>
                <a:lnTo>
                  <a:pt x="3469" y="120"/>
                </a:lnTo>
                <a:lnTo>
                  <a:pt x="3510" y="95"/>
                </a:lnTo>
                <a:lnTo>
                  <a:pt x="3554" y="74"/>
                </a:lnTo>
                <a:lnTo>
                  <a:pt x="3599" y="56"/>
                </a:lnTo>
                <a:lnTo>
                  <a:pt x="3646" y="38"/>
                </a:lnTo>
                <a:lnTo>
                  <a:pt x="3693" y="26"/>
                </a:lnTo>
                <a:lnTo>
                  <a:pt x="3741" y="14"/>
                </a:lnTo>
                <a:lnTo>
                  <a:pt x="3791" y="7"/>
                </a:lnTo>
                <a:lnTo>
                  <a:pt x="3841" y="1"/>
                </a:lnTo>
                <a:lnTo>
                  <a:pt x="3894" y="0"/>
                </a:lnTo>
                <a:lnTo>
                  <a:pt x="3894" y="0"/>
                </a:lnTo>
                <a:lnTo>
                  <a:pt x="3935" y="1"/>
                </a:lnTo>
                <a:lnTo>
                  <a:pt x="3976" y="4"/>
                </a:lnTo>
                <a:lnTo>
                  <a:pt x="4018" y="10"/>
                </a:lnTo>
                <a:lnTo>
                  <a:pt x="4058" y="17"/>
                </a:lnTo>
                <a:lnTo>
                  <a:pt x="4096" y="26"/>
                </a:lnTo>
                <a:lnTo>
                  <a:pt x="4135" y="37"/>
                </a:lnTo>
                <a:lnTo>
                  <a:pt x="4173" y="50"/>
                </a:lnTo>
                <a:lnTo>
                  <a:pt x="4210" y="64"/>
                </a:lnTo>
                <a:lnTo>
                  <a:pt x="4246" y="80"/>
                </a:lnTo>
                <a:lnTo>
                  <a:pt x="4281" y="98"/>
                </a:lnTo>
                <a:lnTo>
                  <a:pt x="4316" y="118"/>
                </a:lnTo>
                <a:lnTo>
                  <a:pt x="4348" y="138"/>
                </a:lnTo>
                <a:lnTo>
                  <a:pt x="4381" y="161"/>
                </a:lnTo>
                <a:lnTo>
                  <a:pt x="4411" y="185"/>
                </a:lnTo>
                <a:lnTo>
                  <a:pt x="4441" y="211"/>
                </a:lnTo>
                <a:lnTo>
                  <a:pt x="4470" y="238"/>
                </a:lnTo>
                <a:lnTo>
                  <a:pt x="4497" y="267"/>
                </a:lnTo>
                <a:lnTo>
                  <a:pt x="4522" y="295"/>
                </a:lnTo>
                <a:lnTo>
                  <a:pt x="4547" y="326"/>
                </a:lnTo>
                <a:lnTo>
                  <a:pt x="4569" y="358"/>
                </a:lnTo>
                <a:lnTo>
                  <a:pt x="4591" y="391"/>
                </a:lnTo>
                <a:lnTo>
                  <a:pt x="4611" y="425"/>
                </a:lnTo>
                <a:lnTo>
                  <a:pt x="4629" y="459"/>
                </a:lnTo>
                <a:lnTo>
                  <a:pt x="4645" y="496"/>
                </a:lnTo>
                <a:lnTo>
                  <a:pt x="4661" y="532"/>
                </a:lnTo>
                <a:lnTo>
                  <a:pt x="4674" y="570"/>
                </a:lnTo>
                <a:lnTo>
                  <a:pt x="4685" y="609"/>
                </a:lnTo>
                <a:lnTo>
                  <a:pt x="4694" y="647"/>
                </a:lnTo>
                <a:lnTo>
                  <a:pt x="4701" y="689"/>
                </a:lnTo>
                <a:lnTo>
                  <a:pt x="4706" y="728"/>
                </a:lnTo>
                <a:lnTo>
                  <a:pt x="4711" y="770"/>
                </a:lnTo>
                <a:lnTo>
                  <a:pt x="4712" y="811"/>
                </a:lnTo>
                <a:lnTo>
                  <a:pt x="4712" y="811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D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xmlns="" id="{14ABBEB7-F8A2-4A47-B001-4107B0D17A26}"/>
              </a:ext>
            </a:extLst>
          </p:cNvPr>
          <p:cNvSpPr/>
          <p:nvPr/>
        </p:nvSpPr>
        <p:spPr>
          <a:xfrm>
            <a:off x="1425350" y="3492500"/>
            <a:ext cx="584200" cy="58420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rgbClr val="C000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1</a:t>
            </a:r>
            <a:endParaRPr lang="en-ID" sz="1600" dirty="0">
              <a:solidFill>
                <a:srgbClr val="C0000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62" name="Rectangle 61">
            <a:extLst>
              <a:ext uri="{FF2B5EF4-FFF2-40B4-BE49-F238E27FC236}">
                <a16:creationId xmlns:a16="http://schemas.microsoft.com/office/drawing/2014/main" xmlns="" id="{809DB77F-CA31-4AD0-9F50-160EEA3C3A3D}"/>
              </a:ext>
            </a:extLst>
          </p:cNvPr>
          <p:cNvSpPr/>
          <p:nvPr/>
        </p:nvSpPr>
        <p:spPr>
          <a:xfrm>
            <a:off x="2641600" y="2225675"/>
            <a:ext cx="2537052" cy="6647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en-ID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Lorem ipsum </a:t>
            </a:r>
            <a:r>
              <a:rPr lang="en-ID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dolor</a:t>
            </a:r>
            <a:r>
              <a:rPr lang="en-ID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sit </a:t>
            </a:r>
            <a:r>
              <a:rPr lang="en-ID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amet</a:t>
            </a:r>
            <a:r>
              <a:rPr lang="en-ID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ID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consectetur</a:t>
            </a:r>
            <a:r>
              <a:rPr lang="en-ID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adipiscing</a:t>
            </a:r>
            <a:r>
              <a:rPr lang="en-ID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elit</a:t>
            </a:r>
            <a:r>
              <a:rPr lang="en-ID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ID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sed</a:t>
            </a:r>
            <a:r>
              <a:rPr lang="en-ID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do </a:t>
            </a:r>
            <a:r>
              <a:rPr lang="en-ID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eiusmod</a:t>
            </a:r>
            <a:r>
              <a:rPr lang="en-ID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tempor</a:t>
            </a:r>
            <a:endParaRPr lang="en-US" sz="1600" dirty="0">
              <a:solidFill>
                <a:schemeClr val="tx1">
                  <a:lumMod val="75000"/>
                  <a:lumOff val="25000"/>
                </a:schemeClr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63" name="Rectangle 62">
            <a:extLst>
              <a:ext uri="{FF2B5EF4-FFF2-40B4-BE49-F238E27FC236}">
                <a16:creationId xmlns:a16="http://schemas.microsoft.com/office/drawing/2014/main" xmlns="" id="{25DF881C-17FE-46BE-BF39-CC36C9697B41}"/>
              </a:ext>
            </a:extLst>
          </p:cNvPr>
          <p:cNvSpPr/>
          <p:nvPr/>
        </p:nvSpPr>
        <p:spPr>
          <a:xfrm>
            <a:off x="3050532" y="1828800"/>
            <a:ext cx="1719189" cy="2762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en-ID" sz="2000" b="1" dirty="0">
                <a:solidFill>
                  <a:srgbClr val="C000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LOREM </a:t>
            </a:r>
            <a:r>
              <a:rPr lang="en-ID" sz="2000" dirty="0">
                <a:solidFill>
                  <a:srgbClr val="C000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IPSUM</a:t>
            </a:r>
            <a:endParaRPr lang="en-US" sz="2000" dirty="0">
              <a:solidFill>
                <a:srgbClr val="C0000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61" name="Freeform 47">
            <a:extLst>
              <a:ext uri="{FF2B5EF4-FFF2-40B4-BE49-F238E27FC236}">
                <a16:creationId xmlns:a16="http://schemas.microsoft.com/office/drawing/2014/main" xmlns="" id="{A6D7F086-F644-4C8E-BFB2-B00FAFE352E8}"/>
              </a:ext>
            </a:extLst>
          </p:cNvPr>
          <p:cNvSpPr>
            <a:spLocks/>
          </p:cNvSpPr>
          <p:nvPr/>
        </p:nvSpPr>
        <p:spPr bwMode="auto">
          <a:xfrm rot="16200000">
            <a:off x="3724840" y="3140976"/>
            <a:ext cx="382588" cy="133053"/>
          </a:xfrm>
          <a:custGeom>
            <a:avLst/>
            <a:gdLst>
              <a:gd name="T0" fmla="*/ 4696 w 4712"/>
              <a:gd name="T1" fmla="*/ 976 h 1638"/>
              <a:gd name="T2" fmla="*/ 4615 w 4712"/>
              <a:gd name="T3" fmla="*/ 1203 h 1638"/>
              <a:gd name="T4" fmla="*/ 4473 w 4712"/>
              <a:gd name="T5" fmla="*/ 1394 h 1638"/>
              <a:gd name="T6" fmla="*/ 4284 w 4712"/>
              <a:gd name="T7" fmla="*/ 1537 h 1638"/>
              <a:gd name="T8" fmla="*/ 4058 w 4712"/>
              <a:gd name="T9" fmla="*/ 1621 h 1638"/>
              <a:gd name="T10" fmla="*/ 3841 w 4712"/>
              <a:gd name="T11" fmla="*/ 1637 h 1638"/>
              <a:gd name="T12" fmla="*/ 3554 w 4712"/>
              <a:gd name="T13" fmla="*/ 1564 h 1638"/>
              <a:gd name="T14" fmla="*/ 3318 w 4712"/>
              <a:gd name="T15" fmla="*/ 1401 h 1638"/>
              <a:gd name="T16" fmla="*/ 3204 w 4712"/>
              <a:gd name="T17" fmla="*/ 1269 h 1638"/>
              <a:gd name="T18" fmla="*/ 3125 w 4712"/>
              <a:gd name="T19" fmla="*/ 1239 h 1638"/>
              <a:gd name="T20" fmla="*/ 3045 w 4712"/>
              <a:gd name="T21" fmla="*/ 1267 h 1638"/>
              <a:gd name="T22" fmla="*/ 2931 w 4712"/>
              <a:gd name="T23" fmla="*/ 1400 h 1638"/>
              <a:gd name="T24" fmla="*/ 2695 w 4712"/>
              <a:gd name="T25" fmla="*/ 1564 h 1638"/>
              <a:gd name="T26" fmla="*/ 2407 w 4712"/>
              <a:gd name="T27" fmla="*/ 1637 h 1638"/>
              <a:gd name="T28" fmla="*/ 2156 w 4712"/>
              <a:gd name="T29" fmla="*/ 1612 h 1638"/>
              <a:gd name="T30" fmla="*/ 1890 w 4712"/>
              <a:gd name="T31" fmla="*/ 1493 h 1638"/>
              <a:gd name="T32" fmla="*/ 1687 w 4712"/>
              <a:gd name="T33" fmla="*/ 1290 h 1638"/>
              <a:gd name="T34" fmla="*/ 1628 w 4712"/>
              <a:gd name="T35" fmla="*/ 1246 h 1638"/>
              <a:gd name="T36" fmla="*/ 1545 w 4712"/>
              <a:gd name="T37" fmla="*/ 1246 h 1638"/>
              <a:gd name="T38" fmla="*/ 1487 w 4712"/>
              <a:gd name="T39" fmla="*/ 1290 h 1638"/>
              <a:gd name="T40" fmla="*/ 1283 w 4712"/>
              <a:gd name="T41" fmla="*/ 1493 h 1638"/>
              <a:gd name="T42" fmla="*/ 1018 w 4712"/>
              <a:gd name="T43" fmla="*/ 1612 h 1638"/>
              <a:gd name="T44" fmla="*/ 776 w 4712"/>
              <a:gd name="T45" fmla="*/ 1635 h 1638"/>
              <a:gd name="T46" fmla="*/ 536 w 4712"/>
              <a:gd name="T47" fmla="*/ 1587 h 1638"/>
              <a:gd name="T48" fmla="*/ 328 w 4712"/>
              <a:gd name="T49" fmla="*/ 1471 h 1638"/>
              <a:gd name="T50" fmla="*/ 161 w 4712"/>
              <a:gd name="T51" fmla="*/ 1303 h 1638"/>
              <a:gd name="T52" fmla="*/ 48 w 4712"/>
              <a:gd name="T53" fmla="*/ 1093 h 1638"/>
              <a:gd name="T54" fmla="*/ 0 w 4712"/>
              <a:gd name="T55" fmla="*/ 852 h 1638"/>
              <a:gd name="T56" fmla="*/ 17 w 4712"/>
              <a:gd name="T57" fmla="*/ 647 h 1638"/>
              <a:gd name="T58" fmla="*/ 101 w 4712"/>
              <a:gd name="T59" fmla="*/ 423 h 1638"/>
              <a:gd name="T60" fmla="*/ 242 w 4712"/>
              <a:gd name="T61" fmla="*/ 237 h 1638"/>
              <a:gd name="T62" fmla="*/ 431 w 4712"/>
              <a:gd name="T63" fmla="*/ 97 h 1638"/>
              <a:gd name="T64" fmla="*/ 654 w 4712"/>
              <a:gd name="T65" fmla="*/ 16 h 1638"/>
              <a:gd name="T66" fmla="*/ 870 w 4712"/>
              <a:gd name="T67" fmla="*/ 1 h 1638"/>
              <a:gd name="T68" fmla="*/ 1158 w 4712"/>
              <a:gd name="T69" fmla="*/ 73 h 1638"/>
              <a:gd name="T70" fmla="*/ 1394 w 4712"/>
              <a:gd name="T71" fmla="*/ 237 h 1638"/>
              <a:gd name="T72" fmla="*/ 1508 w 4712"/>
              <a:gd name="T73" fmla="*/ 369 h 1638"/>
              <a:gd name="T74" fmla="*/ 1587 w 4712"/>
              <a:gd name="T75" fmla="*/ 399 h 1638"/>
              <a:gd name="T76" fmla="*/ 1667 w 4712"/>
              <a:gd name="T77" fmla="*/ 369 h 1638"/>
              <a:gd name="T78" fmla="*/ 1779 w 4712"/>
              <a:gd name="T79" fmla="*/ 238 h 1638"/>
              <a:gd name="T80" fmla="*/ 2016 w 4712"/>
              <a:gd name="T81" fmla="*/ 74 h 1638"/>
              <a:gd name="T82" fmla="*/ 2304 w 4712"/>
              <a:gd name="T83" fmla="*/ 1 h 1638"/>
              <a:gd name="T84" fmla="*/ 2556 w 4712"/>
              <a:gd name="T85" fmla="*/ 26 h 1638"/>
              <a:gd name="T86" fmla="*/ 2822 w 4712"/>
              <a:gd name="T87" fmla="*/ 145 h 1638"/>
              <a:gd name="T88" fmla="*/ 3025 w 4712"/>
              <a:gd name="T89" fmla="*/ 348 h 1638"/>
              <a:gd name="T90" fmla="*/ 3082 w 4712"/>
              <a:gd name="T91" fmla="*/ 392 h 1638"/>
              <a:gd name="T92" fmla="*/ 3167 w 4712"/>
              <a:gd name="T93" fmla="*/ 392 h 1638"/>
              <a:gd name="T94" fmla="*/ 3224 w 4712"/>
              <a:gd name="T95" fmla="*/ 348 h 1638"/>
              <a:gd name="T96" fmla="*/ 3427 w 4712"/>
              <a:gd name="T97" fmla="*/ 145 h 1638"/>
              <a:gd name="T98" fmla="*/ 3693 w 4712"/>
              <a:gd name="T99" fmla="*/ 26 h 1638"/>
              <a:gd name="T100" fmla="*/ 3935 w 4712"/>
              <a:gd name="T101" fmla="*/ 1 h 1638"/>
              <a:gd name="T102" fmla="*/ 4173 w 4712"/>
              <a:gd name="T103" fmla="*/ 50 h 1638"/>
              <a:gd name="T104" fmla="*/ 4381 w 4712"/>
              <a:gd name="T105" fmla="*/ 161 h 1638"/>
              <a:gd name="T106" fmla="*/ 4547 w 4712"/>
              <a:gd name="T107" fmla="*/ 326 h 1638"/>
              <a:gd name="T108" fmla="*/ 4661 w 4712"/>
              <a:gd name="T109" fmla="*/ 532 h 1638"/>
              <a:gd name="T110" fmla="*/ 4711 w 4712"/>
              <a:gd name="T111" fmla="*/ 770 h 16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4712" h="1638">
                <a:moveTo>
                  <a:pt x="4712" y="811"/>
                </a:moveTo>
                <a:lnTo>
                  <a:pt x="4712" y="811"/>
                </a:lnTo>
                <a:lnTo>
                  <a:pt x="4711" y="854"/>
                </a:lnTo>
                <a:lnTo>
                  <a:pt x="4708" y="895"/>
                </a:lnTo>
                <a:lnTo>
                  <a:pt x="4703" y="937"/>
                </a:lnTo>
                <a:lnTo>
                  <a:pt x="4696" y="976"/>
                </a:lnTo>
                <a:lnTo>
                  <a:pt x="4688" y="1016"/>
                </a:lnTo>
                <a:lnTo>
                  <a:pt x="4676" y="1055"/>
                </a:lnTo>
                <a:lnTo>
                  <a:pt x="4664" y="1093"/>
                </a:lnTo>
                <a:lnTo>
                  <a:pt x="4649" y="1130"/>
                </a:lnTo>
                <a:lnTo>
                  <a:pt x="4632" y="1168"/>
                </a:lnTo>
                <a:lnTo>
                  <a:pt x="4615" y="1203"/>
                </a:lnTo>
                <a:lnTo>
                  <a:pt x="4595" y="1237"/>
                </a:lnTo>
                <a:lnTo>
                  <a:pt x="4574" y="1272"/>
                </a:lnTo>
                <a:lnTo>
                  <a:pt x="4551" y="1304"/>
                </a:lnTo>
                <a:lnTo>
                  <a:pt x="4527" y="1336"/>
                </a:lnTo>
                <a:lnTo>
                  <a:pt x="4501" y="1366"/>
                </a:lnTo>
                <a:lnTo>
                  <a:pt x="4473" y="1394"/>
                </a:lnTo>
                <a:lnTo>
                  <a:pt x="4444" y="1421"/>
                </a:lnTo>
                <a:lnTo>
                  <a:pt x="4415" y="1447"/>
                </a:lnTo>
                <a:lnTo>
                  <a:pt x="4384" y="1473"/>
                </a:lnTo>
                <a:lnTo>
                  <a:pt x="4351" y="1495"/>
                </a:lnTo>
                <a:lnTo>
                  <a:pt x="4319" y="1517"/>
                </a:lnTo>
                <a:lnTo>
                  <a:pt x="4284" y="1537"/>
                </a:lnTo>
                <a:lnTo>
                  <a:pt x="4249" y="1555"/>
                </a:lnTo>
                <a:lnTo>
                  <a:pt x="4212" y="1572"/>
                </a:lnTo>
                <a:lnTo>
                  <a:pt x="4175" y="1587"/>
                </a:lnTo>
                <a:lnTo>
                  <a:pt x="4136" y="1599"/>
                </a:lnTo>
                <a:lnTo>
                  <a:pt x="4098" y="1611"/>
                </a:lnTo>
                <a:lnTo>
                  <a:pt x="4058" y="1621"/>
                </a:lnTo>
                <a:lnTo>
                  <a:pt x="4018" y="1628"/>
                </a:lnTo>
                <a:lnTo>
                  <a:pt x="3976" y="1634"/>
                </a:lnTo>
                <a:lnTo>
                  <a:pt x="3935" y="1637"/>
                </a:lnTo>
                <a:lnTo>
                  <a:pt x="3894" y="1638"/>
                </a:lnTo>
                <a:lnTo>
                  <a:pt x="3894" y="1638"/>
                </a:lnTo>
                <a:lnTo>
                  <a:pt x="3841" y="1637"/>
                </a:lnTo>
                <a:lnTo>
                  <a:pt x="3791" y="1631"/>
                </a:lnTo>
                <a:lnTo>
                  <a:pt x="3741" y="1624"/>
                </a:lnTo>
                <a:lnTo>
                  <a:pt x="3693" y="1612"/>
                </a:lnTo>
                <a:lnTo>
                  <a:pt x="3646" y="1599"/>
                </a:lnTo>
                <a:lnTo>
                  <a:pt x="3599" y="1584"/>
                </a:lnTo>
                <a:lnTo>
                  <a:pt x="3554" y="1564"/>
                </a:lnTo>
                <a:lnTo>
                  <a:pt x="3510" y="1542"/>
                </a:lnTo>
                <a:lnTo>
                  <a:pt x="3469" y="1520"/>
                </a:lnTo>
                <a:lnTo>
                  <a:pt x="3427" y="1493"/>
                </a:lnTo>
                <a:lnTo>
                  <a:pt x="3389" y="1464"/>
                </a:lnTo>
                <a:lnTo>
                  <a:pt x="3352" y="1434"/>
                </a:lnTo>
                <a:lnTo>
                  <a:pt x="3318" y="1401"/>
                </a:lnTo>
                <a:lnTo>
                  <a:pt x="3285" y="1366"/>
                </a:lnTo>
                <a:lnTo>
                  <a:pt x="3254" y="1330"/>
                </a:lnTo>
                <a:lnTo>
                  <a:pt x="3224" y="1292"/>
                </a:lnTo>
                <a:lnTo>
                  <a:pt x="3224" y="1292"/>
                </a:lnTo>
                <a:lnTo>
                  <a:pt x="3215" y="1279"/>
                </a:lnTo>
                <a:lnTo>
                  <a:pt x="3204" y="1269"/>
                </a:lnTo>
                <a:lnTo>
                  <a:pt x="3192" y="1260"/>
                </a:lnTo>
                <a:lnTo>
                  <a:pt x="3179" y="1253"/>
                </a:lnTo>
                <a:lnTo>
                  <a:pt x="3167" y="1247"/>
                </a:lnTo>
                <a:lnTo>
                  <a:pt x="3152" y="1243"/>
                </a:lnTo>
                <a:lnTo>
                  <a:pt x="3138" y="1240"/>
                </a:lnTo>
                <a:lnTo>
                  <a:pt x="3125" y="1239"/>
                </a:lnTo>
                <a:lnTo>
                  <a:pt x="3111" y="1240"/>
                </a:lnTo>
                <a:lnTo>
                  <a:pt x="3097" y="1242"/>
                </a:lnTo>
                <a:lnTo>
                  <a:pt x="3082" y="1246"/>
                </a:lnTo>
                <a:lnTo>
                  <a:pt x="3070" y="1252"/>
                </a:lnTo>
                <a:lnTo>
                  <a:pt x="3057" y="1259"/>
                </a:lnTo>
                <a:lnTo>
                  <a:pt x="3045" y="1267"/>
                </a:lnTo>
                <a:lnTo>
                  <a:pt x="3035" y="1279"/>
                </a:lnTo>
                <a:lnTo>
                  <a:pt x="3025" y="1290"/>
                </a:lnTo>
                <a:lnTo>
                  <a:pt x="3025" y="1290"/>
                </a:lnTo>
                <a:lnTo>
                  <a:pt x="2997" y="1329"/>
                </a:lnTo>
                <a:lnTo>
                  <a:pt x="2966" y="1366"/>
                </a:lnTo>
                <a:lnTo>
                  <a:pt x="2931" y="1400"/>
                </a:lnTo>
                <a:lnTo>
                  <a:pt x="2897" y="1433"/>
                </a:lnTo>
                <a:lnTo>
                  <a:pt x="2860" y="1464"/>
                </a:lnTo>
                <a:lnTo>
                  <a:pt x="2822" y="1493"/>
                </a:lnTo>
                <a:lnTo>
                  <a:pt x="2780" y="1518"/>
                </a:lnTo>
                <a:lnTo>
                  <a:pt x="2739" y="1542"/>
                </a:lnTo>
                <a:lnTo>
                  <a:pt x="2695" y="1564"/>
                </a:lnTo>
                <a:lnTo>
                  <a:pt x="2650" y="1582"/>
                </a:lnTo>
                <a:lnTo>
                  <a:pt x="2603" y="1599"/>
                </a:lnTo>
                <a:lnTo>
                  <a:pt x="2556" y="1612"/>
                </a:lnTo>
                <a:lnTo>
                  <a:pt x="2508" y="1624"/>
                </a:lnTo>
                <a:lnTo>
                  <a:pt x="2458" y="1631"/>
                </a:lnTo>
                <a:lnTo>
                  <a:pt x="2407" y="1637"/>
                </a:lnTo>
                <a:lnTo>
                  <a:pt x="2355" y="1638"/>
                </a:lnTo>
                <a:lnTo>
                  <a:pt x="2355" y="1638"/>
                </a:lnTo>
                <a:lnTo>
                  <a:pt x="2304" y="1637"/>
                </a:lnTo>
                <a:lnTo>
                  <a:pt x="2254" y="1631"/>
                </a:lnTo>
                <a:lnTo>
                  <a:pt x="2204" y="1624"/>
                </a:lnTo>
                <a:lnTo>
                  <a:pt x="2156" y="1612"/>
                </a:lnTo>
                <a:lnTo>
                  <a:pt x="2107" y="1599"/>
                </a:lnTo>
                <a:lnTo>
                  <a:pt x="2062" y="1582"/>
                </a:lnTo>
                <a:lnTo>
                  <a:pt x="2016" y="1564"/>
                </a:lnTo>
                <a:lnTo>
                  <a:pt x="1973" y="1542"/>
                </a:lnTo>
                <a:lnTo>
                  <a:pt x="1930" y="1518"/>
                </a:lnTo>
                <a:lnTo>
                  <a:pt x="1890" y="1493"/>
                </a:lnTo>
                <a:lnTo>
                  <a:pt x="1851" y="1464"/>
                </a:lnTo>
                <a:lnTo>
                  <a:pt x="1815" y="1433"/>
                </a:lnTo>
                <a:lnTo>
                  <a:pt x="1779" y="1400"/>
                </a:lnTo>
                <a:lnTo>
                  <a:pt x="1746" y="1366"/>
                </a:lnTo>
                <a:lnTo>
                  <a:pt x="1715" y="1329"/>
                </a:lnTo>
                <a:lnTo>
                  <a:pt x="1687" y="1290"/>
                </a:lnTo>
                <a:lnTo>
                  <a:pt x="1687" y="1290"/>
                </a:lnTo>
                <a:lnTo>
                  <a:pt x="1677" y="1277"/>
                </a:lnTo>
                <a:lnTo>
                  <a:pt x="1665" y="1267"/>
                </a:lnTo>
                <a:lnTo>
                  <a:pt x="1654" y="1259"/>
                </a:lnTo>
                <a:lnTo>
                  <a:pt x="1641" y="1252"/>
                </a:lnTo>
                <a:lnTo>
                  <a:pt x="1628" y="1246"/>
                </a:lnTo>
                <a:lnTo>
                  <a:pt x="1614" y="1242"/>
                </a:lnTo>
                <a:lnTo>
                  <a:pt x="1601" y="1240"/>
                </a:lnTo>
                <a:lnTo>
                  <a:pt x="1587" y="1239"/>
                </a:lnTo>
                <a:lnTo>
                  <a:pt x="1573" y="1240"/>
                </a:lnTo>
                <a:lnTo>
                  <a:pt x="1558" y="1242"/>
                </a:lnTo>
                <a:lnTo>
                  <a:pt x="1545" y="1246"/>
                </a:lnTo>
                <a:lnTo>
                  <a:pt x="1531" y="1252"/>
                </a:lnTo>
                <a:lnTo>
                  <a:pt x="1520" y="1259"/>
                </a:lnTo>
                <a:lnTo>
                  <a:pt x="1507" y="1269"/>
                </a:lnTo>
                <a:lnTo>
                  <a:pt x="1497" y="1279"/>
                </a:lnTo>
                <a:lnTo>
                  <a:pt x="1487" y="1290"/>
                </a:lnTo>
                <a:lnTo>
                  <a:pt x="1487" y="1290"/>
                </a:lnTo>
                <a:lnTo>
                  <a:pt x="1458" y="1329"/>
                </a:lnTo>
                <a:lnTo>
                  <a:pt x="1427" y="1366"/>
                </a:lnTo>
                <a:lnTo>
                  <a:pt x="1394" y="1400"/>
                </a:lnTo>
                <a:lnTo>
                  <a:pt x="1359" y="1433"/>
                </a:lnTo>
                <a:lnTo>
                  <a:pt x="1322" y="1464"/>
                </a:lnTo>
                <a:lnTo>
                  <a:pt x="1283" y="1493"/>
                </a:lnTo>
                <a:lnTo>
                  <a:pt x="1243" y="1518"/>
                </a:lnTo>
                <a:lnTo>
                  <a:pt x="1200" y="1542"/>
                </a:lnTo>
                <a:lnTo>
                  <a:pt x="1158" y="1564"/>
                </a:lnTo>
                <a:lnTo>
                  <a:pt x="1112" y="1582"/>
                </a:lnTo>
                <a:lnTo>
                  <a:pt x="1066" y="1598"/>
                </a:lnTo>
                <a:lnTo>
                  <a:pt x="1018" y="1612"/>
                </a:lnTo>
                <a:lnTo>
                  <a:pt x="969" y="1622"/>
                </a:lnTo>
                <a:lnTo>
                  <a:pt x="920" y="1631"/>
                </a:lnTo>
                <a:lnTo>
                  <a:pt x="870" y="1635"/>
                </a:lnTo>
                <a:lnTo>
                  <a:pt x="818" y="1637"/>
                </a:lnTo>
                <a:lnTo>
                  <a:pt x="818" y="1637"/>
                </a:lnTo>
                <a:lnTo>
                  <a:pt x="776" y="1635"/>
                </a:lnTo>
                <a:lnTo>
                  <a:pt x="734" y="1632"/>
                </a:lnTo>
                <a:lnTo>
                  <a:pt x="694" y="1627"/>
                </a:lnTo>
                <a:lnTo>
                  <a:pt x="653" y="1619"/>
                </a:lnTo>
                <a:lnTo>
                  <a:pt x="613" y="1611"/>
                </a:lnTo>
                <a:lnTo>
                  <a:pt x="575" y="1599"/>
                </a:lnTo>
                <a:lnTo>
                  <a:pt x="536" y="1587"/>
                </a:lnTo>
                <a:lnTo>
                  <a:pt x="499" y="1571"/>
                </a:lnTo>
                <a:lnTo>
                  <a:pt x="463" y="1554"/>
                </a:lnTo>
                <a:lnTo>
                  <a:pt x="428" y="1537"/>
                </a:lnTo>
                <a:lnTo>
                  <a:pt x="393" y="1517"/>
                </a:lnTo>
                <a:lnTo>
                  <a:pt x="359" y="1494"/>
                </a:lnTo>
                <a:lnTo>
                  <a:pt x="328" y="1471"/>
                </a:lnTo>
                <a:lnTo>
                  <a:pt x="297" y="1447"/>
                </a:lnTo>
                <a:lnTo>
                  <a:pt x="267" y="1421"/>
                </a:lnTo>
                <a:lnTo>
                  <a:pt x="238" y="1393"/>
                </a:lnTo>
                <a:lnTo>
                  <a:pt x="211" y="1364"/>
                </a:lnTo>
                <a:lnTo>
                  <a:pt x="185" y="1334"/>
                </a:lnTo>
                <a:lnTo>
                  <a:pt x="161" y="1303"/>
                </a:lnTo>
                <a:lnTo>
                  <a:pt x="138" y="1270"/>
                </a:lnTo>
                <a:lnTo>
                  <a:pt x="117" y="1237"/>
                </a:lnTo>
                <a:lnTo>
                  <a:pt x="97" y="1203"/>
                </a:lnTo>
                <a:lnTo>
                  <a:pt x="78" y="1168"/>
                </a:lnTo>
                <a:lnTo>
                  <a:pt x="63" y="1130"/>
                </a:lnTo>
                <a:lnTo>
                  <a:pt x="48" y="1093"/>
                </a:lnTo>
                <a:lnTo>
                  <a:pt x="36" y="1055"/>
                </a:lnTo>
                <a:lnTo>
                  <a:pt x="24" y="1016"/>
                </a:lnTo>
                <a:lnTo>
                  <a:pt x="16" y="976"/>
                </a:lnTo>
                <a:lnTo>
                  <a:pt x="9" y="935"/>
                </a:lnTo>
                <a:lnTo>
                  <a:pt x="3" y="895"/>
                </a:lnTo>
                <a:lnTo>
                  <a:pt x="0" y="852"/>
                </a:lnTo>
                <a:lnTo>
                  <a:pt x="0" y="811"/>
                </a:lnTo>
                <a:lnTo>
                  <a:pt x="0" y="811"/>
                </a:lnTo>
                <a:lnTo>
                  <a:pt x="1" y="770"/>
                </a:lnTo>
                <a:lnTo>
                  <a:pt x="4" y="728"/>
                </a:lnTo>
                <a:lnTo>
                  <a:pt x="10" y="687"/>
                </a:lnTo>
                <a:lnTo>
                  <a:pt x="17" y="647"/>
                </a:lnTo>
                <a:lnTo>
                  <a:pt x="27" y="607"/>
                </a:lnTo>
                <a:lnTo>
                  <a:pt x="38" y="569"/>
                </a:lnTo>
                <a:lnTo>
                  <a:pt x="51" y="532"/>
                </a:lnTo>
                <a:lnTo>
                  <a:pt x="66" y="495"/>
                </a:lnTo>
                <a:lnTo>
                  <a:pt x="83" y="459"/>
                </a:lnTo>
                <a:lnTo>
                  <a:pt x="101" y="423"/>
                </a:lnTo>
                <a:lnTo>
                  <a:pt x="121" y="391"/>
                </a:lnTo>
                <a:lnTo>
                  <a:pt x="143" y="356"/>
                </a:lnTo>
                <a:lnTo>
                  <a:pt x="165" y="325"/>
                </a:lnTo>
                <a:lnTo>
                  <a:pt x="190" y="295"/>
                </a:lnTo>
                <a:lnTo>
                  <a:pt x="215" y="265"/>
                </a:lnTo>
                <a:lnTo>
                  <a:pt x="242" y="237"/>
                </a:lnTo>
                <a:lnTo>
                  <a:pt x="271" y="209"/>
                </a:lnTo>
                <a:lnTo>
                  <a:pt x="299" y="185"/>
                </a:lnTo>
                <a:lnTo>
                  <a:pt x="331" y="161"/>
                </a:lnTo>
                <a:lnTo>
                  <a:pt x="362" y="138"/>
                </a:lnTo>
                <a:lnTo>
                  <a:pt x="396" y="117"/>
                </a:lnTo>
                <a:lnTo>
                  <a:pt x="431" y="97"/>
                </a:lnTo>
                <a:lnTo>
                  <a:pt x="465" y="80"/>
                </a:lnTo>
                <a:lnTo>
                  <a:pt x="502" y="63"/>
                </a:lnTo>
                <a:lnTo>
                  <a:pt x="539" y="48"/>
                </a:lnTo>
                <a:lnTo>
                  <a:pt x="576" y="36"/>
                </a:lnTo>
                <a:lnTo>
                  <a:pt x="614" y="26"/>
                </a:lnTo>
                <a:lnTo>
                  <a:pt x="654" y="16"/>
                </a:lnTo>
                <a:lnTo>
                  <a:pt x="694" y="8"/>
                </a:lnTo>
                <a:lnTo>
                  <a:pt x="736" y="4"/>
                </a:lnTo>
                <a:lnTo>
                  <a:pt x="777" y="1"/>
                </a:lnTo>
                <a:lnTo>
                  <a:pt x="818" y="0"/>
                </a:lnTo>
                <a:lnTo>
                  <a:pt x="818" y="0"/>
                </a:lnTo>
                <a:lnTo>
                  <a:pt x="870" y="1"/>
                </a:lnTo>
                <a:lnTo>
                  <a:pt x="921" y="6"/>
                </a:lnTo>
                <a:lnTo>
                  <a:pt x="971" y="14"/>
                </a:lnTo>
                <a:lnTo>
                  <a:pt x="1019" y="24"/>
                </a:lnTo>
                <a:lnTo>
                  <a:pt x="1066" y="38"/>
                </a:lnTo>
                <a:lnTo>
                  <a:pt x="1112" y="54"/>
                </a:lnTo>
                <a:lnTo>
                  <a:pt x="1158" y="73"/>
                </a:lnTo>
                <a:lnTo>
                  <a:pt x="1202" y="94"/>
                </a:lnTo>
                <a:lnTo>
                  <a:pt x="1243" y="118"/>
                </a:lnTo>
                <a:lnTo>
                  <a:pt x="1285" y="145"/>
                </a:lnTo>
                <a:lnTo>
                  <a:pt x="1323" y="174"/>
                </a:lnTo>
                <a:lnTo>
                  <a:pt x="1360" y="204"/>
                </a:lnTo>
                <a:lnTo>
                  <a:pt x="1394" y="237"/>
                </a:lnTo>
                <a:lnTo>
                  <a:pt x="1429" y="272"/>
                </a:lnTo>
                <a:lnTo>
                  <a:pt x="1458" y="309"/>
                </a:lnTo>
                <a:lnTo>
                  <a:pt x="1488" y="348"/>
                </a:lnTo>
                <a:lnTo>
                  <a:pt x="1488" y="348"/>
                </a:lnTo>
                <a:lnTo>
                  <a:pt x="1497" y="359"/>
                </a:lnTo>
                <a:lnTo>
                  <a:pt x="1508" y="369"/>
                </a:lnTo>
                <a:lnTo>
                  <a:pt x="1520" y="379"/>
                </a:lnTo>
                <a:lnTo>
                  <a:pt x="1533" y="386"/>
                </a:lnTo>
                <a:lnTo>
                  <a:pt x="1545" y="392"/>
                </a:lnTo>
                <a:lnTo>
                  <a:pt x="1560" y="395"/>
                </a:lnTo>
                <a:lnTo>
                  <a:pt x="1573" y="398"/>
                </a:lnTo>
                <a:lnTo>
                  <a:pt x="1587" y="399"/>
                </a:lnTo>
                <a:lnTo>
                  <a:pt x="1601" y="398"/>
                </a:lnTo>
                <a:lnTo>
                  <a:pt x="1615" y="395"/>
                </a:lnTo>
                <a:lnTo>
                  <a:pt x="1628" y="392"/>
                </a:lnTo>
                <a:lnTo>
                  <a:pt x="1642" y="386"/>
                </a:lnTo>
                <a:lnTo>
                  <a:pt x="1654" y="379"/>
                </a:lnTo>
                <a:lnTo>
                  <a:pt x="1667" y="369"/>
                </a:lnTo>
                <a:lnTo>
                  <a:pt x="1677" y="359"/>
                </a:lnTo>
                <a:lnTo>
                  <a:pt x="1687" y="348"/>
                </a:lnTo>
                <a:lnTo>
                  <a:pt x="1687" y="348"/>
                </a:lnTo>
                <a:lnTo>
                  <a:pt x="1715" y="309"/>
                </a:lnTo>
                <a:lnTo>
                  <a:pt x="1746" y="272"/>
                </a:lnTo>
                <a:lnTo>
                  <a:pt x="1779" y="238"/>
                </a:lnTo>
                <a:lnTo>
                  <a:pt x="1815" y="205"/>
                </a:lnTo>
                <a:lnTo>
                  <a:pt x="1852" y="174"/>
                </a:lnTo>
                <a:lnTo>
                  <a:pt x="1890" y="145"/>
                </a:lnTo>
                <a:lnTo>
                  <a:pt x="1930" y="120"/>
                </a:lnTo>
                <a:lnTo>
                  <a:pt x="1973" y="95"/>
                </a:lnTo>
                <a:lnTo>
                  <a:pt x="2016" y="74"/>
                </a:lnTo>
                <a:lnTo>
                  <a:pt x="2062" y="56"/>
                </a:lnTo>
                <a:lnTo>
                  <a:pt x="2107" y="38"/>
                </a:lnTo>
                <a:lnTo>
                  <a:pt x="2156" y="26"/>
                </a:lnTo>
                <a:lnTo>
                  <a:pt x="2204" y="14"/>
                </a:lnTo>
                <a:lnTo>
                  <a:pt x="2254" y="7"/>
                </a:lnTo>
                <a:lnTo>
                  <a:pt x="2304" y="1"/>
                </a:lnTo>
                <a:lnTo>
                  <a:pt x="2355" y="0"/>
                </a:lnTo>
                <a:lnTo>
                  <a:pt x="2355" y="0"/>
                </a:lnTo>
                <a:lnTo>
                  <a:pt x="2407" y="1"/>
                </a:lnTo>
                <a:lnTo>
                  <a:pt x="2458" y="7"/>
                </a:lnTo>
                <a:lnTo>
                  <a:pt x="2508" y="14"/>
                </a:lnTo>
                <a:lnTo>
                  <a:pt x="2556" y="26"/>
                </a:lnTo>
                <a:lnTo>
                  <a:pt x="2603" y="38"/>
                </a:lnTo>
                <a:lnTo>
                  <a:pt x="2650" y="56"/>
                </a:lnTo>
                <a:lnTo>
                  <a:pt x="2695" y="74"/>
                </a:lnTo>
                <a:lnTo>
                  <a:pt x="2739" y="95"/>
                </a:lnTo>
                <a:lnTo>
                  <a:pt x="2780" y="120"/>
                </a:lnTo>
                <a:lnTo>
                  <a:pt x="2822" y="145"/>
                </a:lnTo>
                <a:lnTo>
                  <a:pt x="2860" y="174"/>
                </a:lnTo>
                <a:lnTo>
                  <a:pt x="2897" y="205"/>
                </a:lnTo>
                <a:lnTo>
                  <a:pt x="2931" y="238"/>
                </a:lnTo>
                <a:lnTo>
                  <a:pt x="2966" y="272"/>
                </a:lnTo>
                <a:lnTo>
                  <a:pt x="2997" y="309"/>
                </a:lnTo>
                <a:lnTo>
                  <a:pt x="3025" y="348"/>
                </a:lnTo>
                <a:lnTo>
                  <a:pt x="3025" y="348"/>
                </a:lnTo>
                <a:lnTo>
                  <a:pt x="3035" y="359"/>
                </a:lnTo>
                <a:lnTo>
                  <a:pt x="3045" y="371"/>
                </a:lnTo>
                <a:lnTo>
                  <a:pt x="3057" y="379"/>
                </a:lnTo>
                <a:lnTo>
                  <a:pt x="3070" y="386"/>
                </a:lnTo>
                <a:lnTo>
                  <a:pt x="3082" y="392"/>
                </a:lnTo>
                <a:lnTo>
                  <a:pt x="3097" y="396"/>
                </a:lnTo>
                <a:lnTo>
                  <a:pt x="3111" y="398"/>
                </a:lnTo>
                <a:lnTo>
                  <a:pt x="3124" y="399"/>
                </a:lnTo>
                <a:lnTo>
                  <a:pt x="3138" y="398"/>
                </a:lnTo>
                <a:lnTo>
                  <a:pt x="3152" y="396"/>
                </a:lnTo>
                <a:lnTo>
                  <a:pt x="3167" y="392"/>
                </a:lnTo>
                <a:lnTo>
                  <a:pt x="3179" y="386"/>
                </a:lnTo>
                <a:lnTo>
                  <a:pt x="3192" y="379"/>
                </a:lnTo>
                <a:lnTo>
                  <a:pt x="3204" y="371"/>
                </a:lnTo>
                <a:lnTo>
                  <a:pt x="3214" y="359"/>
                </a:lnTo>
                <a:lnTo>
                  <a:pt x="3224" y="348"/>
                </a:lnTo>
                <a:lnTo>
                  <a:pt x="3224" y="348"/>
                </a:lnTo>
                <a:lnTo>
                  <a:pt x="3252" y="309"/>
                </a:lnTo>
                <a:lnTo>
                  <a:pt x="3283" y="272"/>
                </a:lnTo>
                <a:lnTo>
                  <a:pt x="3316" y="238"/>
                </a:lnTo>
                <a:lnTo>
                  <a:pt x="3352" y="205"/>
                </a:lnTo>
                <a:lnTo>
                  <a:pt x="3389" y="174"/>
                </a:lnTo>
                <a:lnTo>
                  <a:pt x="3427" y="145"/>
                </a:lnTo>
                <a:lnTo>
                  <a:pt x="3469" y="120"/>
                </a:lnTo>
                <a:lnTo>
                  <a:pt x="3510" y="95"/>
                </a:lnTo>
                <a:lnTo>
                  <a:pt x="3554" y="74"/>
                </a:lnTo>
                <a:lnTo>
                  <a:pt x="3599" y="56"/>
                </a:lnTo>
                <a:lnTo>
                  <a:pt x="3646" y="38"/>
                </a:lnTo>
                <a:lnTo>
                  <a:pt x="3693" y="26"/>
                </a:lnTo>
                <a:lnTo>
                  <a:pt x="3741" y="14"/>
                </a:lnTo>
                <a:lnTo>
                  <a:pt x="3791" y="7"/>
                </a:lnTo>
                <a:lnTo>
                  <a:pt x="3841" y="1"/>
                </a:lnTo>
                <a:lnTo>
                  <a:pt x="3894" y="0"/>
                </a:lnTo>
                <a:lnTo>
                  <a:pt x="3894" y="0"/>
                </a:lnTo>
                <a:lnTo>
                  <a:pt x="3935" y="1"/>
                </a:lnTo>
                <a:lnTo>
                  <a:pt x="3976" y="4"/>
                </a:lnTo>
                <a:lnTo>
                  <a:pt x="4018" y="10"/>
                </a:lnTo>
                <a:lnTo>
                  <a:pt x="4058" y="17"/>
                </a:lnTo>
                <a:lnTo>
                  <a:pt x="4096" y="26"/>
                </a:lnTo>
                <a:lnTo>
                  <a:pt x="4135" y="37"/>
                </a:lnTo>
                <a:lnTo>
                  <a:pt x="4173" y="50"/>
                </a:lnTo>
                <a:lnTo>
                  <a:pt x="4210" y="64"/>
                </a:lnTo>
                <a:lnTo>
                  <a:pt x="4246" y="80"/>
                </a:lnTo>
                <a:lnTo>
                  <a:pt x="4281" y="98"/>
                </a:lnTo>
                <a:lnTo>
                  <a:pt x="4316" y="118"/>
                </a:lnTo>
                <a:lnTo>
                  <a:pt x="4348" y="138"/>
                </a:lnTo>
                <a:lnTo>
                  <a:pt x="4381" y="161"/>
                </a:lnTo>
                <a:lnTo>
                  <a:pt x="4411" y="185"/>
                </a:lnTo>
                <a:lnTo>
                  <a:pt x="4441" y="211"/>
                </a:lnTo>
                <a:lnTo>
                  <a:pt x="4470" y="238"/>
                </a:lnTo>
                <a:lnTo>
                  <a:pt x="4497" y="267"/>
                </a:lnTo>
                <a:lnTo>
                  <a:pt x="4522" y="295"/>
                </a:lnTo>
                <a:lnTo>
                  <a:pt x="4547" y="326"/>
                </a:lnTo>
                <a:lnTo>
                  <a:pt x="4569" y="358"/>
                </a:lnTo>
                <a:lnTo>
                  <a:pt x="4591" y="391"/>
                </a:lnTo>
                <a:lnTo>
                  <a:pt x="4611" y="425"/>
                </a:lnTo>
                <a:lnTo>
                  <a:pt x="4629" y="459"/>
                </a:lnTo>
                <a:lnTo>
                  <a:pt x="4645" y="496"/>
                </a:lnTo>
                <a:lnTo>
                  <a:pt x="4661" y="532"/>
                </a:lnTo>
                <a:lnTo>
                  <a:pt x="4674" y="570"/>
                </a:lnTo>
                <a:lnTo>
                  <a:pt x="4685" y="609"/>
                </a:lnTo>
                <a:lnTo>
                  <a:pt x="4694" y="647"/>
                </a:lnTo>
                <a:lnTo>
                  <a:pt x="4701" y="689"/>
                </a:lnTo>
                <a:lnTo>
                  <a:pt x="4706" y="728"/>
                </a:lnTo>
                <a:lnTo>
                  <a:pt x="4711" y="770"/>
                </a:lnTo>
                <a:lnTo>
                  <a:pt x="4712" y="811"/>
                </a:lnTo>
                <a:lnTo>
                  <a:pt x="4712" y="811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D"/>
          </a:p>
        </p:txBody>
      </p:sp>
      <p:sp>
        <p:nvSpPr>
          <p:cNvPr id="59" name="Oval 58">
            <a:extLst>
              <a:ext uri="{FF2B5EF4-FFF2-40B4-BE49-F238E27FC236}">
                <a16:creationId xmlns:a16="http://schemas.microsoft.com/office/drawing/2014/main" xmlns="" id="{CC8B134E-A7E3-43AA-B7A5-96104203152B}"/>
              </a:ext>
            </a:extLst>
          </p:cNvPr>
          <p:cNvSpPr/>
          <p:nvPr/>
        </p:nvSpPr>
        <p:spPr>
          <a:xfrm>
            <a:off x="3624828" y="3474202"/>
            <a:ext cx="584200" cy="58420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1600" dirty="0">
                <a:solidFill>
                  <a:srgbClr val="C000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2</a:t>
            </a:r>
            <a:endParaRPr lang="en-ID" sz="1600" dirty="0">
              <a:solidFill>
                <a:srgbClr val="C0000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72" name="Rectangle 71">
            <a:extLst>
              <a:ext uri="{FF2B5EF4-FFF2-40B4-BE49-F238E27FC236}">
                <a16:creationId xmlns:a16="http://schemas.microsoft.com/office/drawing/2014/main" xmlns="" id="{75EF1094-6CDB-4B64-8036-300A65CCF8F8}"/>
              </a:ext>
            </a:extLst>
          </p:cNvPr>
          <p:cNvSpPr/>
          <p:nvPr/>
        </p:nvSpPr>
        <p:spPr>
          <a:xfrm>
            <a:off x="4827474" y="4957006"/>
            <a:ext cx="2537052" cy="6647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en-ID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Lorem ipsum </a:t>
            </a:r>
            <a:r>
              <a:rPr lang="en-ID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dolor</a:t>
            </a:r>
            <a:r>
              <a:rPr lang="en-ID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sit </a:t>
            </a:r>
            <a:r>
              <a:rPr lang="en-ID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amet</a:t>
            </a:r>
            <a:r>
              <a:rPr lang="en-ID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ID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consectetur</a:t>
            </a:r>
            <a:r>
              <a:rPr lang="en-ID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adipiscing</a:t>
            </a:r>
            <a:r>
              <a:rPr lang="en-ID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elit</a:t>
            </a:r>
            <a:r>
              <a:rPr lang="en-ID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ID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sed</a:t>
            </a:r>
            <a:r>
              <a:rPr lang="en-ID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do </a:t>
            </a:r>
            <a:r>
              <a:rPr lang="en-ID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eiusmod</a:t>
            </a:r>
            <a:r>
              <a:rPr lang="en-ID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tempor</a:t>
            </a:r>
            <a:endParaRPr lang="en-US" sz="1600" dirty="0">
              <a:solidFill>
                <a:schemeClr val="tx1">
                  <a:lumMod val="75000"/>
                  <a:lumOff val="25000"/>
                </a:schemeClr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73" name="Rectangle 72">
            <a:extLst>
              <a:ext uri="{FF2B5EF4-FFF2-40B4-BE49-F238E27FC236}">
                <a16:creationId xmlns:a16="http://schemas.microsoft.com/office/drawing/2014/main" xmlns="" id="{DC52912C-3E75-4C86-BD33-FAB7F7B868D9}"/>
              </a:ext>
            </a:extLst>
          </p:cNvPr>
          <p:cNvSpPr/>
          <p:nvPr/>
        </p:nvSpPr>
        <p:spPr>
          <a:xfrm>
            <a:off x="5236406" y="4560131"/>
            <a:ext cx="1719189" cy="2762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en-ID" sz="2000" b="1" dirty="0">
                <a:solidFill>
                  <a:srgbClr val="C000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LOREM </a:t>
            </a:r>
            <a:r>
              <a:rPr lang="en-ID" sz="2000" dirty="0">
                <a:solidFill>
                  <a:srgbClr val="C000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IPSUM</a:t>
            </a:r>
            <a:endParaRPr lang="en-US" sz="2000" dirty="0">
              <a:solidFill>
                <a:srgbClr val="C0000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cxnSp>
        <p:nvCxnSpPr>
          <p:cNvPr id="76" name="Straight Connector 75">
            <a:extLst>
              <a:ext uri="{FF2B5EF4-FFF2-40B4-BE49-F238E27FC236}">
                <a16:creationId xmlns:a16="http://schemas.microsoft.com/office/drawing/2014/main" xmlns="" id="{12A824CC-79A7-4D34-8561-FD9DF3897C01}"/>
              </a:ext>
            </a:extLst>
          </p:cNvPr>
          <p:cNvCxnSpPr>
            <a:cxnSpLocks/>
          </p:cNvCxnSpPr>
          <p:nvPr/>
        </p:nvCxnSpPr>
        <p:spPr>
          <a:xfrm rot="5400000">
            <a:off x="5885692" y="4121150"/>
            <a:ext cx="41910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Freeform 47">
            <a:extLst>
              <a:ext uri="{FF2B5EF4-FFF2-40B4-BE49-F238E27FC236}">
                <a16:creationId xmlns:a16="http://schemas.microsoft.com/office/drawing/2014/main" xmlns="" id="{CEFB3F3B-EE4B-48D3-A59B-0699A5A6D66D}"/>
              </a:ext>
            </a:extLst>
          </p:cNvPr>
          <p:cNvSpPr>
            <a:spLocks/>
          </p:cNvSpPr>
          <p:nvPr/>
        </p:nvSpPr>
        <p:spPr bwMode="auto">
          <a:xfrm rot="5400000">
            <a:off x="5898698" y="4276873"/>
            <a:ext cx="382588" cy="133053"/>
          </a:xfrm>
          <a:custGeom>
            <a:avLst/>
            <a:gdLst>
              <a:gd name="T0" fmla="*/ 4696 w 4712"/>
              <a:gd name="T1" fmla="*/ 976 h 1638"/>
              <a:gd name="T2" fmla="*/ 4615 w 4712"/>
              <a:gd name="T3" fmla="*/ 1203 h 1638"/>
              <a:gd name="T4" fmla="*/ 4473 w 4712"/>
              <a:gd name="T5" fmla="*/ 1394 h 1638"/>
              <a:gd name="T6" fmla="*/ 4284 w 4712"/>
              <a:gd name="T7" fmla="*/ 1537 h 1638"/>
              <a:gd name="T8" fmla="*/ 4058 w 4712"/>
              <a:gd name="T9" fmla="*/ 1621 h 1638"/>
              <a:gd name="T10" fmla="*/ 3841 w 4712"/>
              <a:gd name="T11" fmla="*/ 1637 h 1638"/>
              <a:gd name="T12" fmla="*/ 3554 w 4712"/>
              <a:gd name="T13" fmla="*/ 1564 h 1638"/>
              <a:gd name="T14" fmla="*/ 3318 w 4712"/>
              <a:gd name="T15" fmla="*/ 1401 h 1638"/>
              <a:gd name="T16" fmla="*/ 3204 w 4712"/>
              <a:gd name="T17" fmla="*/ 1269 h 1638"/>
              <a:gd name="T18" fmla="*/ 3125 w 4712"/>
              <a:gd name="T19" fmla="*/ 1239 h 1638"/>
              <a:gd name="T20" fmla="*/ 3045 w 4712"/>
              <a:gd name="T21" fmla="*/ 1267 h 1638"/>
              <a:gd name="T22" fmla="*/ 2931 w 4712"/>
              <a:gd name="T23" fmla="*/ 1400 h 1638"/>
              <a:gd name="T24" fmla="*/ 2695 w 4712"/>
              <a:gd name="T25" fmla="*/ 1564 h 1638"/>
              <a:gd name="T26" fmla="*/ 2407 w 4712"/>
              <a:gd name="T27" fmla="*/ 1637 h 1638"/>
              <a:gd name="T28" fmla="*/ 2156 w 4712"/>
              <a:gd name="T29" fmla="*/ 1612 h 1638"/>
              <a:gd name="T30" fmla="*/ 1890 w 4712"/>
              <a:gd name="T31" fmla="*/ 1493 h 1638"/>
              <a:gd name="T32" fmla="*/ 1687 w 4712"/>
              <a:gd name="T33" fmla="*/ 1290 h 1638"/>
              <a:gd name="T34" fmla="*/ 1628 w 4712"/>
              <a:gd name="T35" fmla="*/ 1246 h 1638"/>
              <a:gd name="T36" fmla="*/ 1545 w 4712"/>
              <a:gd name="T37" fmla="*/ 1246 h 1638"/>
              <a:gd name="T38" fmla="*/ 1487 w 4712"/>
              <a:gd name="T39" fmla="*/ 1290 h 1638"/>
              <a:gd name="T40" fmla="*/ 1283 w 4712"/>
              <a:gd name="T41" fmla="*/ 1493 h 1638"/>
              <a:gd name="T42" fmla="*/ 1018 w 4712"/>
              <a:gd name="T43" fmla="*/ 1612 h 1638"/>
              <a:gd name="T44" fmla="*/ 776 w 4712"/>
              <a:gd name="T45" fmla="*/ 1635 h 1638"/>
              <a:gd name="T46" fmla="*/ 536 w 4712"/>
              <a:gd name="T47" fmla="*/ 1587 h 1638"/>
              <a:gd name="T48" fmla="*/ 328 w 4712"/>
              <a:gd name="T49" fmla="*/ 1471 h 1638"/>
              <a:gd name="T50" fmla="*/ 161 w 4712"/>
              <a:gd name="T51" fmla="*/ 1303 h 1638"/>
              <a:gd name="T52" fmla="*/ 48 w 4712"/>
              <a:gd name="T53" fmla="*/ 1093 h 1638"/>
              <a:gd name="T54" fmla="*/ 0 w 4712"/>
              <a:gd name="T55" fmla="*/ 852 h 1638"/>
              <a:gd name="T56" fmla="*/ 17 w 4712"/>
              <a:gd name="T57" fmla="*/ 647 h 1638"/>
              <a:gd name="T58" fmla="*/ 101 w 4712"/>
              <a:gd name="T59" fmla="*/ 423 h 1638"/>
              <a:gd name="T60" fmla="*/ 242 w 4712"/>
              <a:gd name="T61" fmla="*/ 237 h 1638"/>
              <a:gd name="T62" fmla="*/ 431 w 4712"/>
              <a:gd name="T63" fmla="*/ 97 h 1638"/>
              <a:gd name="T64" fmla="*/ 654 w 4712"/>
              <a:gd name="T65" fmla="*/ 16 h 1638"/>
              <a:gd name="T66" fmla="*/ 870 w 4712"/>
              <a:gd name="T67" fmla="*/ 1 h 1638"/>
              <a:gd name="T68" fmla="*/ 1158 w 4712"/>
              <a:gd name="T69" fmla="*/ 73 h 1638"/>
              <a:gd name="T70" fmla="*/ 1394 w 4712"/>
              <a:gd name="T71" fmla="*/ 237 h 1638"/>
              <a:gd name="T72" fmla="*/ 1508 w 4712"/>
              <a:gd name="T73" fmla="*/ 369 h 1638"/>
              <a:gd name="T74" fmla="*/ 1587 w 4712"/>
              <a:gd name="T75" fmla="*/ 399 h 1638"/>
              <a:gd name="T76" fmla="*/ 1667 w 4712"/>
              <a:gd name="T77" fmla="*/ 369 h 1638"/>
              <a:gd name="T78" fmla="*/ 1779 w 4712"/>
              <a:gd name="T79" fmla="*/ 238 h 1638"/>
              <a:gd name="T80" fmla="*/ 2016 w 4712"/>
              <a:gd name="T81" fmla="*/ 74 h 1638"/>
              <a:gd name="T82" fmla="*/ 2304 w 4712"/>
              <a:gd name="T83" fmla="*/ 1 h 1638"/>
              <a:gd name="T84" fmla="*/ 2556 w 4712"/>
              <a:gd name="T85" fmla="*/ 26 h 1638"/>
              <a:gd name="T86" fmla="*/ 2822 w 4712"/>
              <a:gd name="T87" fmla="*/ 145 h 1638"/>
              <a:gd name="T88" fmla="*/ 3025 w 4712"/>
              <a:gd name="T89" fmla="*/ 348 h 1638"/>
              <a:gd name="T90" fmla="*/ 3082 w 4712"/>
              <a:gd name="T91" fmla="*/ 392 h 1638"/>
              <a:gd name="T92" fmla="*/ 3167 w 4712"/>
              <a:gd name="T93" fmla="*/ 392 h 1638"/>
              <a:gd name="T94" fmla="*/ 3224 w 4712"/>
              <a:gd name="T95" fmla="*/ 348 h 1638"/>
              <a:gd name="T96" fmla="*/ 3427 w 4712"/>
              <a:gd name="T97" fmla="*/ 145 h 1638"/>
              <a:gd name="T98" fmla="*/ 3693 w 4712"/>
              <a:gd name="T99" fmla="*/ 26 h 1638"/>
              <a:gd name="T100" fmla="*/ 3935 w 4712"/>
              <a:gd name="T101" fmla="*/ 1 h 1638"/>
              <a:gd name="T102" fmla="*/ 4173 w 4712"/>
              <a:gd name="T103" fmla="*/ 50 h 1638"/>
              <a:gd name="T104" fmla="*/ 4381 w 4712"/>
              <a:gd name="T105" fmla="*/ 161 h 1638"/>
              <a:gd name="T106" fmla="*/ 4547 w 4712"/>
              <a:gd name="T107" fmla="*/ 326 h 1638"/>
              <a:gd name="T108" fmla="*/ 4661 w 4712"/>
              <a:gd name="T109" fmla="*/ 532 h 1638"/>
              <a:gd name="T110" fmla="*/ 4711 w 4712"/>
              <a:gd name="T111" fmla="*/ 770 h 16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4712" h="1638">
                <a:moveTo>
                  <a:pt x="4712" y="811"/>
                </a:moveTo>
                <a:lnTo>
                  <a:pt x="4712" y="811"/>
                </a:lnTo>
                <a:lnTo>
                  <a:pt x="4711" y="854"/>
                </a:lnTo>
                <a:lnTo>
                  <a:pt x="4708" y="895"/>
                </a:lnTo>
                <a:lnTo>
                  <a:pt x="4703" y="937"/>
                </a:lnTo>
                <a:lnTo>
                  <a:pt x="4696" y="976"/>
                </a:lnTo>
                <a:lnTo>
                  <a:pt x="4688" y="1016"/>
                </a:lnTo>
                <a:lnTo>
                  <a:pt x="4676" y="1055"/>
                </a:lnTo>
                <a:lnTo>
                  <a:pt x="4664" y="1093"/>
                </a:lnTo>
                <a:lnTo>
                  <a:pt x="4649" y="1130"/>
                </a:lnTo>
                <a:lnTo>
                  <a:pt x="4632" y="1168"/>
                </a:lnTo>
                <a:lnTo>
                  <a:pt x="4615" y="1203"/>
                </a:lnTo>
                <a:lnTo>
                  <a:pt x="4595" y="1237"/>
                </a:lnTo>
                <a:lnTo>
                  <a:pt x="4574" y="1272"/>
                </a:lnTo>
                <a:lnTo>
                  <a:pt x="4551" y="1304"/>
                </a:lnTo>
                <a:lnTo>
                  <a:pt x="4527" y="1336"/>
                </a:lnTo>
                <a:lnTo>
                  <a:pt x="4501" y="1366"/>
                </a:lnTo>
                <a:lnTo>
                  <a:pt x="4473" y="1394"/>
                </a:lnTo>
                <a:lnTo>
                  <a:pt x="4444" y="1421"/>
                </a:lnTo>
                <a:lnTo>
                  <a:pt x="4415" y="1447"/>
                </a:lnTo>
                <a:lnTo>
                  <a:pt x="4384" y="1473"/>
                </a:lnTo>
                <a:lnTo>
                  <a:pt x="4351" y="1495"/>
                </a:lnTo>
                <a:lnTo>
                  <a:pt x="4319" y="1517"/>
                </a:lnTo>
                <a:lnTo>
                  <a:pt x="4284" y="1537"/>
                </a:lnTo>
                <a:lnTo>
                  <a:pt x="4249" y="1555"/>
                </a:lnTo>
                <a:lnTo>
                  <a:pt x="4212" y="1572"/>
                </a:lnTo>
                <a:lnTo>
                  <a:pt x="4175" y="1587"/>
                </a:lnTo>
                <a:lnTo>
                  <a:pt x="4136" y="1599"/>
                </a:lnTo>
                <a:lnTo>
                  <a:pt x="4098" y="1611"/>
                </a:lnTo>
                <a:lnTo>
                  <a:pt x="4058" y="1621"/>
                </a:lnTo>
                <a:lnTo>
                  <a:pt x="4018" y="1628"/>
                </a:lnTo>
                <a:lnTo>
                  <a:pt x="3976" y="1634"/>
                </a:lnTo>
                <a:lnTo>
                  <a:pt x="3935" y="1637"/>
                </a:lnTo>
                <a:lnTo>
                  <a:pt x="3894" y="1638"/>
                </a:lnTo>
                <a:lnTo>
                  <a:pt x="3894" y="1638"/>
                </a:lnTo>
                <a:lnTo>
                  <a:pt x="3841" y="1637"/>
                </a:lnTo>
                <a:lnTo>
                  <a:pt x="3791" y="1631"/>
                </a:lnTo>
                <a:lnTo>
                  <a:pt x="3741" y="1624"/>
                </a:lnTo>
                <a:lnTo>
                  <a:pt x="3693" y="1612"/>
                </a:lnTo>
                <a:lnTo>
                  <a:pt x="3646" y="1599"/>
                </a:lnTo>
                <a:lnTo>
                  <a:pt x="3599" y="1584"/>
                </a:lnTo>
                <a:lnTo>
                  <a:pt x="3554" y="1564"/>
                </a:lnTo>
                <a:lnTo>
                  <a:pt x="3510" y="1542"/>
                </a:lnTo>
                <a:lnTo>
                  <a:pt x="3469" y="1520"/>
                </a:lnTo>
                <a:lnTo>
                  <a:pt x="3427" y="1493"/>
                </a:lnTo>
                <a:lnTo>
                  <a:pt x="3389" y="1464"/>
                </a:lnTo>
                <a:lnTo>
                  <a:pt x="3352" y="1434"/>
                </a:lnTo>
                <a:lnTo>
                  <a:pt x="3318" y="1401"/>
                </a:lnTo>
                <a:lnTo>
                  <a:pt x="3285" y="1366"/>
                </a:lnTo>
                <a:lnTo>
                  <a:pt x="3254" y="1330"/>
                </a:lnTo>
                <a:lnTo>
                  <a:pt x="3224" y="1292"/>
                </a:lnTo>
                <a:lnTo>
                  <a:pt x="3224" y="1292"/>
                </a:lnTo>
                <a:lnTo>
                  <a:pt x="3215" y="1279"/>
                </a:lnTo>
                <a:lnTo>
                  <a:pt x="3204" y="1269"/>
                </a:lnTo>
                <a:lnTo>
                  <a:pt x="3192" y="1260"/>
                </a:lnTo>
                <a:lnTo>
                  <a:pt x="3179" y="1253"/>
                </a:lnTo>
                <a:lnTo>
                  <a:pt x="3167" y="1247"/>
                </a:lnTo>
                <a:lnTo>
                  <a:pt x="3152" y="1243"/>
                </a:lnTo>
                <a:lnTo>
                  <a:pt x="3138" y="1240"/>
                </a:lnTo>
                <a:lnTo>
                  <a:pt x="3125" y="1239"/>
                </a:lnTo>
                <a:lnTo>
                  <a:pt x="3111" y="1240"/>
                </a:lnTo>
                <a:lnTo>
                  <a:pt x="3097" y="1242"/>
                </a:lnTo>
                <a:lnTo>
                  <a:pt x="3082" y="1246"/>
                </a:lnTo>
                <a:lnTo>
                  <a:pt x="3070" y="1252"/>
                </a:lnTo>
                <a:lnTo>
                  <a:pt x="3057" y="1259"/>
                </a:lnTo>
                <a:lnTo>
                  <a:pt x="3045" y="1267"/>
                </a:lnTo>
                <a:lnTo>
                  <a:pt x="3035" y="1279"/>
                </a:lnTo>
                <a:lnTo>
                  <a:pt x="3025" y="1290"/>
                </a:lnTo>
                <a:lnTo>
                  <a:pt x="3025" y="1290"/>
                </a:lnTo>
                <a:lnTo>
                  <a:pt x="2997" y="1329"/>
                </a:lnTo>
                <a:lnTo>
                  <a:pt x="2966" y="1366"/>
                </a:lnTo>
                <a:lnTo>
                  <a:pt x="2931" y="1400"/>
                </a:lnTo>
                <a:lnTo>
                  <a:pt x="2897" y="1433"/>
                </a:lnTo>
                <a:lnTo>
                  <a:pt x="2860" y="1464"/>
                </a:lnTo>
                <a:lnTo>
                  <a:pt x="2822" y="1493"/>
                </a:lnTo>
                <a:lnTo>
                  <a:pt x="2780" y="1518"/>
                </a:lnTo>
                <a:lnTo>
                  <a:pt x="2739" y="1542"/>
                </a:lnTo>
                <a:lnTo>
                  <a:pt x="2695" y="1564"/>
                </a:lnTo>
                <a:lnTo>
                  <a:pt x="2650" y="1582"/>
                </a:lnTo>
                <a:lnTo>
                  <a:pt x="2603" y="1599"/>
                </a:lnTo>
                <a:lnTo>
                  <a:pt x="2556" y="1612"/>
                </a:lnTo>
                <a:lnTo>
                  <a:pt x="2508" y="1624"/>
                </a:lnTo>
                <a:lnTo>
                  <a:pt x="2458" y="1631"/>
                </a:lnTo>
                <a:lnTo>
                  <a:pt x="2407" y="1637"/>
                </a:lnTo>
                <a:lnTo>
                  <a:pt x="2355" y="1638"/>
                </a:lnTo>
                <a:lnTo>
                  <a:pt x="2355" y="1638"/>
                </a:lnTo>
                <a:lnTo>
                  <a:pt x="2304" y="1637"/>
                </a:lnTo>
                <a:lnTo>
                  <a:pt x="2254" y="1631"/>
                </a:lnTo>
                <a:lnTo>
                  <a:pt x="2204" y="1624"/>
                </a:lnTo>
                <a:lnTo>
                  <a:pt x="2156" y="1612"/>
                </a:lnTo>
                <a:lnTo>
                  <a:pt x="2107" y="1599"/>
                </a:lnTo>
                <a:lnTo>
                  <a:pt x="2062" y="1582"/>
                </a:lnTo>
                <a:lnTo>
                  <a:pt x="2016" y="1564"/>
                </a:lnTo>
                <a:lnTo>
                  <a:pt x="1973" y="1542"/>
                </a:lnTo>
                <a:lnTo>
                  <a:pt x="1930" y="1518"/>
                </a:lnTo>
                <a:lnTo>
                  <a:pt x="1890" y="1493"/>
                </a:lnTo>
                <a:lnTo>
                  <a:pt x="1851" y="1464"/>
                </a:lnTo>
                <a:lnTo>
                  <a:pt x="1815" y="1433"/>
                </a:lnTo>
                <a:lnTo>
                  <a:pt x="1779" y="1400"/>
                </a:lnTo>
                <a:lnTo>
                  <a:pt x="1746" y="1366"/>
                </a:lnTo>
                <a:lnTo>
                  <a:pt x="1715" y="1329"/>
                </a:lnTo>
                <a:lnTo>
                  <a:pt x="1687" y="1290"/>
                </a:lnTo>
                <a:lnTo>
                  <a:pt x="1687" y="1290"/>
                </a:lnTo>
                <a:lnTo>
                  <a:pt x="1677" y="1277"/>
                </a:lnTo>
                <a:lnTo>
                  <a:pt x="1665" y="1267"/>
                </a:lnTo>
                <a:lnTo>
                  <a:pt x="1654" y="1259"/>
                </a:lnTo>
                <a:lnTo>
                  <a:pt x="1641" y="1252"/>
                </a:lnTo>
                <a:lnTo>
                  <a:pt x="1628" y="1246"/>
                </a:lnTo>
                <a:lnTo>
                  <a:pt x="1614" y="1242"/>
                </a:lnTo>
                <a:lnTo>
                  <a:pt x="1601" y="1240"/>
                </a:lnTo>
                <a:lnTo>
                  <a:pt x="1587" y="1239"/>
                </a:lnTo>
                <a:lnTo>
                  <a:pt x="1573" y="1240"/>
                </a:lnTo>
                <a:lnTo>
                  <a:pt x="1558" y="1242"/>
                </a:lnTo>
                <a:lnTo>
                  <a:pt x="1545" y="1246"/>
                </a:lnTo>
                <a:lnTo>
                  <a:pt x="1531" y="1252"/>
                </a:lnTo>
                <a:lnTo>
                  <a:pt x="1520" y="1259"/>
                </a:lnTo>
                <a:lnTo>
                  <a:pt x="1507" y="1269"/>
                </a:lnTo>
                <a:lnTo>
                  <a:pt x="1497" y="1279"/>
                </a:lnTo>
                <a:lnTo>
                  <a:pt x="1487" y="1290"/>
                </a:lnTo>
                <a:lnTo>
                  <a:pt x="1487" y="1290"/>
                </a:lnTo>
                <a:lnTo>
                  <a:pt x="1458" y="1329"/>
                </a:lnTo>
                <a:lnTo>
                  <a:pt x="1427" y="1366"/>
                </a:lnTo>
                <a:lnTo>
                  <a:pt x="1394" y="1400"/>
                </a:lnTo>
                <a:lnTo>
                  <a:pt x="1359" y="1433"/>
                </a:lnTo>
                <a:lnTo>
                  <a:pt x="1322" y="1464"/>
                </a:lnTo>
                <a:lnTo>
                  <a:pt x="1283" y="1493"/>
                </a:lnTo>
                <a:lnTo>
                  <a:pt x="1243" y="1518"/>
                </a:lnTo>
                <a:lnTo>
                  <a:pt x="1200" y="1542"/>
                </a:lnTo>
                <a:lnTo>
                  <a:pt x="1158" y="1564"/>
                </a:lnTo>
                <a:lnTo>
                  <a:pt x="1112" y="1582"/>
                </a:lnTo>
                <a:lnTo>
                  <a:pt x="1066" y="1598"/>
                </a:lnTo>
                <a:lnTo>
                  <a:pt x="1018" y="1612"/>
                </a:lnTo>
                <a:lnTo>
                  <a:pt x="969" y="1622"/>
                </a:lnTo>
                <a:lnTo>
                  <a:pt x="920" y="1631"/>
                </a:lnTo>
                <a:lnTo>
                  <a:pt x="870" y="1635"/>
                </a:lnTo>
                <a:lnTo>
                  <a:pt x="818" y="1637"/>
                </a:lnTo>
                <a:lnTo>
                  <a:pt x="818" y="1637"/>
                </a:lnTo>
                <a:lnTo>
                  <a:pt x="776" y="1635"/>
                </a:lnTo>
                <a:lnTo>
                  <a:pt x="734" y="1632"/>
                </a:lnTo>
                <a:lnTo>
                  <a:pt x="694" y="1627"/>
                </a:lnTo>
                <a:lnTo>
                  <a:pt x="653" y="1619"/>
                </a:lnTo>
                <a:lnTo>
                  <a:pt x="613" y="1611"/>
                </a:lnTo>
                <a:lnTo>
                  <a:pt x="575" y="1599"/>
                </a:lnTo>
                <a:lnTo>
                  <a:pt x="536" y="1587"/>
                </a:lnTo>
                <a:lnTo>
                  <a:pt x="499" y="1571"/>
                </a:lnTo>
                <a:lnTo>
                  <a:pt x="463" y="1554"/>
                </a:lnTo>
                <a:lnTo>
                  <a:pt x="428" y="1537"/>
                </a:lnTo>
                <a:lnTo>
                  <a:pt x="393" y="1517"/>
                </a:lnTo>
                <a:lnTo>
                  <a:pt x="359" y="1494"/>
                </a:lnTo>
                <a:lnTo>
                  <a:pt x="328" y="1471"/>
                </a:lnTo>
                <a:lnTo>
                  <a:pt x="297" y="1447"/>
                </a:lnTo>
                <a:lnTo>
                  <a:pt x="267" y="1421"/>
                </a:lnTo>
                <a:lnTo>
                  <a:pt x="238" y="1393"/>
                </a:lnTo>
                <a:lnTo>
                  <a:pt x="211" y="1364"/>
                </a:lnTo>
                <a:lnTo>
                  <a:pt x="185" y="1334"/>
                </a:lnTo>
                <a:lnTo>
                  <a:pt x="161" y="1303"/>
                </a:lnTo>
                <a:lnTo>
                  <a:pt x="138" y="1270"/>
                </a:lnTo>
                <a:lnTo>
                  <a:pt x="117" y="1237"/>
                </a:lnTo>
                <a:lnTo>
                  <a:pt x="97" y="1203"/>
                </a:lnTo>
                <a:lnTo>
                  <a:pt x="78" y="1168"/>
                </a:lnTo>
                <a:lnTo>
                  <a:pt x="63" y="1130"/>
                </a:lnTo>
                <a:lnTo>
                  <a:pt x="48" y="1093"/>
                </a:lnTo>
                <a:lnTo>
                  <a:pt x="36" y="1055"/>
                </a:lnTo>
                <a:lnTo>
                  <a:pt x="24" y="1016"/>
                </a:lnTo>
                <a:lnTo>
                  <a:pt x="16" y="976"/>
                </a:lnTo>
                <a:lnTo>
                  <a:pt x="9" y="935"/>
                </a:lnTo>
                <a:lnTo>
                  <a:pt x="3" y="895"/>
                </a:lnTo>
                <a:lnTo>
                  <a:pt x="0" y="852"/>
                </a:lnTo>
                <a:lnTo>
                  <a:pt x="0" y="811"/>
                </a:lnTo>
                <a:lnTo>
                  <a:pt x="0" y="811"/>
                </a:lnTo>
                <a:lnTo>
                  <a:pt x="1" y="770"/>
                </a:lnTo>
                <a:lnTo>
                  <a:pt x="4" y="728"/>
                </a:lnTo>
                <a:lnTo>
                  <a:pt x="10" y="687"/>
                </a:lnTo>
                <a:lnTo>
                  <a:pt x="17" y="647"/>
                </a:lnTo>
                <a:lnTo>
                  <a:pt x="27" y="607"/>
                </a:lnTo>
                <a:lnTo>
                  <a:pt x="38" y="569"/>
                </a:lnTo>
                <a:lnTo>
                  <a:pt x="51" y="532"/>
                </a:lnTo>
                <a:lnTo>
                  <a:pt x="66" y="495"/>
                </a:lnTo>
                <a:lnTo>
                  <a:pt x="83" y="459"/>
                </a:lnTo>
                <a:lnTo>
                  <a:pt x="101" y="423"/>
                </a:lnTo>
                <a:lnTo>
                  <a:pt x="121" y="391"/>
                </a:lnTo>
                <a:lnTo>
                  <a:pt x="143" y="356"/>
                </a:lnTo>
                <a:lnTo>
                  <a:pt x="165" y="325"/>
                </a:lnTo>
                <a:lnTo>
                  <a:pt x="190" y="295"/>
                </a:lnTo>
                <a:lnTo>
                  <a:pt x="215" y="265"/>
                </a:lnTo>
                <a:lnTo>
                  <a:pt x="242" y="237"/>
                </a:lnTo>
                <a:lnTo>
                  <a:pt x="271" y="209"/>
                </a:lnTo>
                <a:lnTo>
                  <a:pt x="299" y="185"/>
                </a:lnTo>
                <a:lnTo>
                  <a:pt x="331" y="161"/>
                </a:lnTo>
                <a:lnTo>
                  <a:pt x="362" y="138"/>
                </a:lnTo>
                <a:lnTo>
                  <a:pt x="396" y="117"/>
                </a:lnTo>
                <a:lnTo>
                  <a:pt x="431" y="97"/>
                </a:lnTo>
                <a:lnTo>
                  <a:pt x="465" y="80"/>
                </a:lnTo>
                <a:lnTo>
                  <a:pt x="502" y="63"/>
                </a:lnTo>
                <a:lnTo>
                  <a:pt x="539" y="48"/>
                </a:lnTo>
                <a:lnTo>
                  <a:pt x="576" y="36"/>
                </a:lnTo>
                <a:lnTo>
                  <a:pt x="614" y="26"/>
                </a:lnTo>
                <a:lnTo>
                  <a:pt x="654" y="16"/>
                </a:lnTo>
                <a:lnTo>
                  <a:pt x="694" y="8"/>
                </a:lnTo>
                <a:lnTo>
                  <a:pt x="736" y="4"/>
                </a:lnTo>
                <a:lnTo>
                  <a:pt x="777" y="1"/>
                </a:lnTo>
                <a:lnTo>
                  <a:pt x="818" y="0"/>
                </a:lnTo>
                <a:lnTo>
                  <a:pt x="818" y="0"/>
                </a:lnTo>
                <a:lnTo>
                  <a:pt x="870" y="1"/>
                </a:lnTo>
                <a:lnTo>
                  <a:pt x="921" y="6"/>
                </a:lnTo>
                <a:lnTo>
                  <a:pt x="971" y="14"/>
                </a:lnTo>
                <a:lnTo>
                  <a:pt x="1019" y="24"/>
                </a:lnTo>
                <a:lnTo>
                  <a:pt x="1066" y="38"/>
                </a:lnTo>
                <a:lnTo>
                  <a:pt x="1112" y="54"/>
                </a:lnTo>
                <a:lnTo>
                  <a:pt x="1158" y="73"/>
                </a:lnTo>
                <a:lnTo>
                  <a:pt x="1202" y="94"/>
                </a:lnTo>
                <a:lnTo>
                  <a:pt x="1243" y="118"/>
                </a:lnTo>
                <a:lnTo>
                  <a:pt x="1285" y="145"/>
                </a:lnTo>
                <a:lnTo>
                  <a:pt x="1323" y="174"/>
                </a:lnTo>
                <a:lnTo>
                  <a:pt x="1360" y="204"/>
                </a:lnTo>
                <a:lnTo>
                  <a:pt x="1394" y="237"/>
                </a:lnTo>
                <a:lnTo>
                  <a:pt x="1429" y="272"/>
                </a:lnTo>
                <a:lnTo>
                  <a:pt x="1458" y="309"/>
                </a:lnTo>
                <a:lnTo>
                  <a:pt x="1488" y="348"/>
                </a:lnTo>
                <a:lnTo>
                  <a:pt x="1488" y="348"/>
                </a:lnTo>
                <a:lnTo>
                  <a:pt x="1497" y="359"/>
                </a:lnTo>
                <a:lnTo>
                  <a:pt x="1508" y="369"/>
                </a:lnTo>
                <a:lnTo>
                  <a:pt x="1520" y="379"/>
                </a:lnTo>
                <a:lnTo>
                  <a:pt x="1533" y="386"/>
                </a:lnTo>
                <a:lnTo>
                  <a:pt x="1545" y="392"/>
                </a:lnTo>
                <a:lnTo>
                  <a:pt x="1560" y="395"/>
                </a:lnTo>
                <a:lnTo>
                  <a:pt x="1573" y="398"/>
                </a:lnTo>
                <a:lnTo>
                  <a:pt x="1587" y="399"/>
                </a:lnTo>
                <a:lnTo>
                  <a:pt x="1601" y="398"/>
                </a:lnTo>
                <a:lnTo>
                  <a:pt x="1615" y="395"/>
                </a:lnTo>
                <a:lnTo>
                  <a:pt x="1628" y="392"/>
                </a:lnTo>
                <a:lnTo>
                  <a:pt x="1642" y="386"/>
                </a:lnTo>
                <a:lnTo>
                  <a:pt x="1654" y="379"/>
                </a:lnTo>
                <a:lnTo>
                  <a:pt x="1667" y="369"/>
                </a:lnTo>
                <a:lnTo>
                  <a:pt x="1677" y="359"/>
                </a:lnTo>
                <a:lnTo>
                  <a:pt x="1687" y="348"/>
                </a:lnTo>
                <a:lnTo>
                  <a:pt x="1687" y="348"/>
                </a:lnTo>
                <a:lnTo>
                  <a:pt x="1715" y="309"/>
                </a:lnTo>
                <a:lnTo>
                  <a:pt x="1746" y="272"/>
                </a:lnTo>
                <a:lnTo>
                  <a:pt x="1779" y="238"/>
                </a:lnTo>
                <a:lnTo>
                  <a:pt x="1815" y="205"/>
                </a:lnTo>
                <a:lnTo>
                  <a:pt x="1852" y="174"/>
                </a:lnTo>
                <a:lnTo>
                  <a:pt x="1890" y="145"/>
                </a:lnTo>
                <a:lnTo>
                  <a:pt x="1930" y="120"/>
                </a:lnTo>
                <a:lnTo>
                  <a:pt x="1973" y="95"/>
                </a:lnTo>
                <a:lnTo>
                  <a:pt x="2016" y="74"/>
                </a:lnTo>
                <a:lnTo>
                  <a:pt x="2062" y="56"/>
                </a:lnTo>
                <a:lnTo>
                  <a:pt x="2107" y="38"/>
                </a:lnTo>
                <a:lnTo>
                  <a:pt x="2156" y="26"/>
                </a:lnTo>
                <a:lnTo>
                  <a:pt x="2204" y="14"/>
                </a:lnTo>
                <a:lnTo>
                  <a:pt x="2254" y="7"/>
                </a:lnTo>
                <a:lnTo>
                  <a:pt x="2304" y="1"/>
                </a:lnTo>
                <a:lnTo>
                  <a:pt x="2355" y="0"/>
                </a:lnTo>
                <a:lnTo>
                  <a:pt x="2355" y="0"/>
                </a:lnTo>
                <a:lnTo>
                  <a:pt x="2407" y="1"/>
                </a:lnTo>
                <a:lnTo>
                  <a:pt x="2458" y="7"/>
                </a:lnTo>
                <a:lnTo>
                  <a:pt x="2508" y="14"/>
                </a:lnTo>
                <a:lnTo>
                  <a:pt x="2556" y="26"/>
                </a:lnTo>
                <a:lnTo>
                  <a:pt x="2603" y="38"/>
                </a:lnTo>
                <a:lnTo>
                  <a:pt x="2650" y="56"/>
                </a:lnTo>
                <a:lnTo>
                  <a:pt x="2695" y="74"/>
                </a:lnTo>
                <a:lnTo>
                  <a:pt x="2739" y="95"/>
                </a:lnTo>
                <a:lnTo>
                  <a:pt x="2780" y="120"/>
                </a:lnTo>
                <a:lnTo>
                  <a:pt x="2822" y="145"/>
                </a:lnTo>
                <a:lnTo>
                  <a:pt x="2860" y="174"/>
                </a:lnTo>
                <a:lnTo>
                  <a:pt x="2897" y="205"/>
                </a:lnTo>
                <a:lnTo>
                  <a:pt x="2931" y="238"/>
                </a:lnTo>
                <a:lnTo>
                  <a:pt x="2966" y="272"/>
                </a:lnTo>
                <a:lnTo>
                  <a:pt x="2997" y="309"/>
                </a:lnTo>
                <a:lnTo>
                  <a:pt x="3025" y="348"/>
                </a:lnTo>
                <a:lnTo>
                  <a:pt x="3025" y="348"/>
                </a:lnTo>
                <a:lnTo>
                  <a:pt x="3035" y="359"/>
                </a:lnTo>
                <a:lnTo>
                  <a:pt x="3045" y="371"/>
                </a:lnTo>
                <a:lnTo>
                  <a:pt x="3057" y="379"/>
                </a:lnTo>
                <a:lnTo>
                  <a:pt x="3070" y="386"/>
                </a:lnTo>
                <a:lnTo>
                  <a:pt x="3082" y="392"/>
                </a:lnTo>
                <a:lnTo>
                  <a:pt x="3097" y="396"/>
                </a:lnTo>
                <a:lnTo>
                  <a:pt x="3111" y="398"/>
                </a:lnTo>
                <a:lnTo>
                  <a:pt x="3124" y="399"/>
                </a:lnTo>
                <a:lnTo>
                  <a:pt x="3138" y="398"/>
                </a:lnTo>
                <a:lnTo>
                  <a:pt x="3152" y="396"/>
                </a:lnTo>
                <a:lnTo>
                  <a:pt x="3167" y="392"/>
                </a:lnTo>
                <a:lnTo>
                  <a:pt x="3179" y="386"/>
                </a:lnTo>
                <a:lnTo>
                  <a:pt x="3192" y="379"/>
                </a:lnTo>
                <a:lnTo>
                  <a:pt x="3204" y="371"/>
                </a:lnTo>
                <a:lnTo>
                  <a:pt x="3214" y="359"/>
                </a:lnTo>
                <a:lnTo>
                  <a:pt x="3224" y="348"/>
                </a:lnTo>
                <a:lnTo>
                  <a:pt x="3224" y="348"/>
                </a:lnTo>
                <a:lnTo>
                  <a:pt x="3252" y="309"/>
                </a:lnTo>
                <a:lnTo>
                  <a:pt x="3283" y="272"/>
                </a:lnTo>
                <a:lnTo>
                  <a:pt x="3316" y="238"/>
                </a:lnTo>
                <a:lnTo>
                  <a:pt x="3352" y="205"/>
                </a:lnTo>
                <a:lnTo>
                  <a:pt x="3389" y="174"/>
                </a:lnTo>
                <a:lnTo>
                  <a:pt x="3427" y="145"/>
                </a:lnTo>
                <a:lnTo>
                  <a:pt x="3469" y="120"/>
                </a:lnTo>
                <a:lnTo>
                  <a:pt x="3510" y="95"/>
                </a:lnTo>
                <a:lnTo>
                  <a:pt x="3554" y="74"/>
                </a:lnTo>
                <a:lnTo>
                  <a:pt x="3599" y="56"/>
                </a:lnTo>
                <a:lnTo>
                  <a:pt x="3646" y="38"/>
                </a:lnTo>
                <a:lnTo>
                  <a:pt x="3693" y="26"/>
                </a:lnTo>
                <a:lnTo>
                  <a:pt x="3741" y="14"/>
                </a:lnTo>
                <a:lnTo>
                  <a:pt x="3791" y="7"/>
                </a:lnTo>
                <a:lnTo>
                  <a:pt x="3841" y="1"/>
                </a:lnTo>
                <a:lnTo>
                  <a:pt x="3894" y="0"/>
                </a:lnTo>
                <a:lnTo>
                  <a:pt x="3894" y="0"/>
                </a:lnTo>
                <a:lnTo>
                  <a:pt x="3935" y="1"/>
                </a:lnTo>
                <a:lnTo>
                  <a:pt x="3976" y="4"/>
                </a:lnTo>
                <a:lnTo>
                  <a:pt x="4018" y="10"/>
                </a:lnTo>
                <a:lnTo>
                  <a:pt x="4058" y="17"/>
                </a:lnTo>
                <a:lnTo>
                  <a:pt x="4096" y="26"/>
                </a:lnTo>
                <a:lnTo>
                  <a:pt x="4135" y="37"/>
                </a:lnTo>
                <a:lnTo>
                  <a:pt x="4173" y="50"/>
                </a:lnTo>
                <a:lnTo>
                  <a:pt x="4210" y="64"/>
                </a:lnTo>
                <a:lnTo>
                  <a:pt x="4246" y="80"/>
                </a:lnTo>
                <a:lnTo>
                  <a:pt x="4281" y="98"/>
                </a:lnTo>
                <a:lnTo>
                  <a:pt x="4316" y="118"/>
                </a:lnTo>
                <a:lnTo>
                  <a:pt x="4348" y="138"/>
                </a:lnTo>
                <a:lnTo>
                  <a:pt x="4381" y="161"/>
                </a:lnTo>
                <a:lnTo>
                  <a:pt x="4411" y="185"/>
                </a:lnTo>
                <a:lnTo>
                  <a:pt x="4441" y="211"/>
                </a:lnTo>
                <a:lnTo>
                  <a:pt x="4470" y="238"/>
                </a:lnTo>
                <a:lnTo>
                  <a:pt x="4497" y="267"/>
                </a:lnTo>
                <a:lnTo>
                  <a:pt x="4522" y="295"/>
                </a:lnTo>
                <a:lnTo>
                  <a:pt x="4547" y="326"/>
                </a:lnTo>
                <a:lnTo>
                  <a:pt x="4569" y="358"/>
                </a:lnTo>
                <a:lnTo>
                  <a:pt x="4591" y="391"/>
                </a:lnTo>
                <a:lnTo>
                  <a:pt x="4611" y="425"/>
                </a:lnTo>
                <a:lnTo>
                  <a:pt x="4629" y="459"/>
                </a:lnTo>
                <a:lnTo>
                  <a:pt x="4645" y="496"/>
                </a:lnTo>
                <a:lnTo>
                  <a:pt x="4661" y="532"/>
                </a:lnTo>
                <a:lnTo>
                  <a:pt x="4674" y="570"/>
                </a:lnTo>
                <a:lnTo>
                  <a:pt x="4685" y="609"/>
                </a:lnTo>
                <a:lnTo>
                  <a:pt x="4694" y="647"/>
                </a:lnTo>
                <a:lnTo>
                  <a:pt x="4701" y="689"/>
                </a:lnTo>
                <a:lnTo>
                  <a:pt x="4706" y="728"/>
                </a:lnTo>
                <a:lnTo>
                  <a:pt x="4711" y="770"/>
                </a:lnTo>
                <a:lnTo>
                  <a:pt x="4712" y="811"/>
                </a:lnTo>
                <a:lnTo>
                  <a:pt x="4712" y="811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D"/>
          </a:p>
        </p:txBody>
      </p:sp>
      <p:sp>
        <p:nvSpPr>
          <p:cNvPr id="69" name="Oval 68">
            <a:extLst>
              <a:ext uri="{FF2B5EF4-FFF2-40B4-BE49-F238E27FC236}">
                <a16:creationId xmlns:a16="http://schemas.microsoft.com/office/drawing/2014/main" xmlns="" id="{E05EDD9A-1EB8-4E5A-AAB6-12556F87AAE5}"/>
              </a:ext>
            </a:extLst>
          </p:cNvPr>
          <p:cNvSpPr/>
          <p:nvPr/>
        </p:nvSpPr>
        <p:spPr>
          <a:xfrm>
            <a:off x="5797098" y="3492500"/>
            <a:ext cx="584200" cy="58420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1600" dirty="0">
                <a:solidFill>
                  <a:srgbClr val="C000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3</a:t>
            </a:r>
            <a:endParaRPr lang="en-ID" sz="1600" dirty="0">
              <a:solidFill>
                <a:srgbClr val="C0000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82" name="Rectangle 81">
            <a:extLst>
              <a:ext uri="{FF2B5EF4-FFF2-40B4-BE49-F238E27FC236}">
                <a16:creationId xmlns:a16="http://schemas.microsoft.com/office/drawing/2014/main" xmlns="" id="{1FEDDD76-177B-4962-BAEE-C706FF9FFB54}"/>
              </a:ext>
            </a:extLst>
          </p:cNvPr>
          <p:cNvSpPr/>
          <p:nvPr/>
        </p:nvSpPr>
        <p:spPr>
          <a:xfrm>
            <a:off x="7013348" y="2225675"/>
            <a:ext cx="2537052" cy="6647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en-ID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Lorem ipsum </a:t>
            </a:r>
            <a:r>
              <a:rPr lang="en-ID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dolor</a:t>
            </a:r>
            <a:r>
              <a:rPr lang="en-ID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sit </a:t>
            </a:r>
            <a:r>
              <a:rPr lang="en-ID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amet</a:t>
            </a:r>
            <a:r>
              <a:rPr lang="en-ID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ID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consectetur</a:t>
            </a:r>
            <a:r>
              <a:rPr lang="en-ID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adipiscing</a:t>
            </a:r>
            <a:r>
              <a:rPr lang="en-ID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elit</a:t>
            </a:r>
            <a:r>
              <a:rPr lang="en-ID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ID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sed</a:t>
            </a:r>
            <a:r>
              <a:rPr lang="en-ID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do </a:t>
            </a:r>
            <a:r>
              <a:rPr lang="en-ID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eiusmod</a:t>
            </a:r>
            <a:r>
              <a:rPr lang="en-ID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tempor</a:t>
            </a:r>
            <a:endParaRPr lang="en-US" sz="1600" dirty="0">
              <a:solidFill>
                <a:schemeClr val="tx1">
                  <a:lumMod val="75000"/>
                  <a:lumOff val="25000"/>
                </a:schemeClr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83" name="Rectangle 82">
            <a:extLst>
              <a:ext uri="{FF2B5EF4-FFF2-40B4-BE49-F238E27FC236}">
                <a16:creationId xmlns:a16="http://schemas.microsoft.com/office/drawing/2014/main" xmlns="" id="{1AAD2EFA-EAEC-4457-ABF8-98115C563641}"/>
              </a:ext>
            </a:extLst>
          </p:cNvPr>
          <p:cNvSpPr/>
          <p:nvPr/>
        </p:nvSpPr>
        <p:spPr>
          <a:xfrm>
            <a:off x="7422280" y="1828800"/>
            <a:ext cx="1719189" cy="2762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en-ID" sz="2000" b="1" dirty="0">
                <a:solidFill>
                  <a:srgbClr val="C000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LOREM </a:t>
            </a:r>
            <a:r>
              <a:rPr lang="en-ID" sz="2000" dirty="0">
                <a:solidFill>
                  <a:srgbClr val="C000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IPSUM</a:t>
            </a:r>
            <a:endParaRPr lang="en-US" sz="2000" dirty="0">
              <a:solidFill>
                <a:srgbClr val="C0000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81" name="Freeform 47">
            <a:extLst>
              <a:ext uri="{FF2B5EF4-FFF2-40B4-BE49-F238E27FC236}">
                <a16:creationId xmlns:a16="http://schemas.microsoft.com/office/drawing/2014/main" xmlns="" id="{792CB4E3-EBD5-42EB-9C18-68A6929FE33C}"/>
              </a:ext>
            </a:extLst>
          </p:cNvPr>
          <p:cNvSpPr>
            <a:spLocks/>
          </p:cNvSpPr>
          <p:nvPr/>
        </p:nvSpPr>
        <p:spPr bwMode="auto">
          <a:xfrm rot="16200000">
            <a:off x="8096588" y="3140976"/>
            <a:ext cx="382588" cy="133053"/>
          </a:xfrm>
          <a:custGeom>
            <a:avLst/>
            <a:gdLst>
              <a:gd name="T0" fmla="*/ 4696 w 4712"/>
              <a:gd name="T1" fmla="*/ 976 h 1638"/>
              <a:gd name="T2" fmla="*/ 4615 w 4712"/>
              <a:gd name="T3" fmla="*/ 1203 h 1638"/>
              <a:gd name="T4" fmla="*/ 4473 w 4712"/>
              <a:gd name="T5" fmla="*/ 1394 h 1638"/>
              <a:gd name="T6" fmla="*/ 4284 w 4712"/>
              <a:gd name="T7" fmla="*/ 1537 h 1638"/>
              <a:gd name="T8" fmla="*/ 4058 w 4712"/>
              <a:gd name="T9" fmla="*/ 1621 h 1638"/>
              <a:gd name="T10" fmla="*/ 3841 w 4712"/>
              <a:gd name="T11" fmla="*/ 1637 h 1638"/>
              <a:gd name="T12" fmla="*/ 3554 w 4712"/>
              <a:gd name="T13" fmla="*/ 1564 h 1638"/>
              <a:gd name="T14" fmla="*/ 3318 w 4712"/>
              <a:gd name="T15" fmla="*/ 1401 h 1638"/>
              <a:gd name="T16" fmla="*/ 3204 w 4712"/>
              <a:gd name="T17" fmla="*/ 1269 h 1638"/>
              <a:gd name="T18" fmla="*/ 3125 w 4712"/>
              <a:gd name="T19" fmla="*/ 1239 h 1638"/>
              <a:gd name="T20" fmla="*/ 3045 w 4712"/>
              <a:gd name="T21" fmla="*/ 1267 h 1638"/>
              <a:gd name="T22" fmla="*/ 2931 w 4712"/>
              <a:gd name="T23" fmla="*/ 1400 h 1638"/>
              <a:gd name="T24" fmla="*/ 2695 w 4712"/>
              <a:gd name="T25" fmla="*/ 1564 h 1638"/>
              <a:gd name="T26" fmla="*/ 2407 w 4712"/>
              <a:gd name="T27" fmla="*/ 1637 h 1638"/>
              <a:gd name="T28" fmla="*/ 2156 w 4712"/>
              <a:gd name="T29" fmla="*/ 1612 h 1638"/>
              <a:gd name="T30" fmla="*/ 1890 w 4712"/>
              <a:gd name="T31" fmla="*/ 1493 h 1638"/>
              <a:gd name="T32" fmla="*/ 1687 w 4712"/>
              <a:gd name="T33" fmla="*/ 1290 h 1638"/>
              <a:gd name="T34" fmla="*/ 1628 w 4712"/>
              <a:gd name="T35" fmla="*/ 1246 h 1638"/>
              <a:gd name="T36" fmla="*/ 1545 w 4712"/>
              <a:gd name="T37" fmla="*/ 1246 h 1638"/>
              <a:gd name="T38" fmla="*/ 1487 w 4712"/>
              <a:gd name="T39" fmla="*/ 1290 h 1638"/>
              <a:gd name="T40" fmla="*/ 1283 w 4712"/>
              <a:gd name="T41" fmla="*/ 1493 h 1638"/>
              <a:gd name="T42" fmla="*/ 1018 w 4712"/>
              <a:gd name="T43" fmla="*/ 1612 h 1638"/>
              <a:gd name="T44" fmla="*/ 776 w 4712"/>
              <a:gd name="T45" fmla="*/ 1635 h 1638"/>
              <a:gd name="T46" fmla="*/ 536 w 4712"/>
              <a:gd name="T47" fmla="*/ 1587 h 1638"/>
              <a:gd name="T48" fmla="*/ 328 w 4712"/>
              <a:gd name="T49" fmla="*/ 1471 h 1638"/>
              <a:gd name="T50" fmla="*/ 161 w 4712"/>
              <a:gd name="T51" fmla="*/ 1303 h 1638"/>
              <a:gd name="T52" fmla="*/ 48 w 4712"/>
              <a:gd name="T53" fmla="*/ 1093 h 1638"/>
              <a:gd name="T54" fmla="*/ 0 w 4712"/>
              <a:gd name="T55" fmla="*/ 852 h 1638"/>
              <a:gd name="T56" fmla="*/ 17 w 4712"/>
              <a:gd name="T57" fmla="*/ 647 h 1638"/>
              <a:gd name="T58" fmla="*/ 101 w 4712"/>
              <a:gd name="T59" fmla="*/ 423 h 1638"/>
              <a:gd name="T60" fmla="*/ 242 w 4712"/>
              <a:gd name="T61" fmla="*/ 237 h 1638"/>
              <a:gd name="T62" fmla="*/ 431 w 4712"/>
              <a:gd name="T63" fmla="*/ 97 h 1638"/>
              <a:gd name="T64" fmla="*/ 654 w 4712"/>
              <a:gd name="T65" fmla="*/ 16 h 1638"/>
              <a:gd name="T66" fmla="*/ 870 w 4712"/>
              <a:gd name="T67" fmla="*/ 1 h 1638"/>
              <a:gd name="T68" fmla="*/ 1158 w 4712"/>
              <a:gd name="T69" fmla="*/ 73 h 1638"/>
              <a:gd name="T70" fmla="*/ 1394 w 4712"/>
              <a:gd name="T71" fmla="*/ 237 h 1638"/>
              <a:gd name="T72" fmla="*/ 1508 w 4712"/>
              <a:gd name="T73" fmla="*/ 369 h 1638"/>
              <a:gd name="T74" fmla="*/ 1587 w 4712"/>
              <a:gd name="T75" fmla="*/ 399 h 1638"/>
              <a:gd name="T76" fmla="*/ 1667 w 4712"/>
              <a:gd name="T77" fmla="*/ 369 h 1638"/>
              <a:gd name="T78" fmla="*/ 1779 w 4712"/>
              <a:gd name="T79" fmla="*/ 238 h 1638"/>
              <a:gd name="T80" fmla="*/ 2016 w 4712"/>
              <a:gd name="T81" fmla="*/ 74 h 1638"/>
              <a:gd name="T82" fmla="*/ 2304 w 4712"/>
              <a:gd name="T83" fmla="*/ 1 h 1638"/>
              <a:gd name="T84" fmla="*/ 2556 w 4712"/>
              <a:gd name="T85" fmla="*/ 26 h 1638"/>
              <a:gd name="T86" fmla="*/ 2822 w 4712"/>
              <a:gd name="T87" fmla="*/ 145 h 1638"/>
              <a:gd name="T88" fmla="*/ 3025 w 4712"/>
              <a:gd name="T89" fmla="*/ 348 h 1638"/>
              <a:gd name="T90" fmla="*/ 3082 w 4712"/>
              <a:gd name="T91" fmla="*/ 392 h 1638"/>
              <a:gd name="T92" fmla="*/ 3167 w 4712"/>
              <a:gd name="T93" fmla="*/ 392 h 1638"/>
              <a:gd name="T94" fmla="*/ 3224 w 4712"/>
              <a:gd name="T95" fmla="*/ 348 h 1638"/>
              <a:gd name="T96" fmla="*/ 3427 w 4712"/>
              <a:gd name="T97" fmla="*/ 145 h 1638"/>
              <a:gd name="T98" fmla="*/ 3693 w 4712"/>
              <a:gd name="T99" fmla="*/ 26 h 1638"/>
              <a:gd name="T100" fmla="*/ 3935 w 4712"/>
              <a:gd name="T101" fmla="*/ 1 h 1638"/>
              <a:gd name="T102" fmla="*/ 4173 w 4712"/>
              <a:gd name="T103" fmla="*/ 50 h 1638"/>
              <a:gd name="T104" fmla="*/ 4381 w 4712"/>
              <a:gd name="T105" fmla="*/ 161 h 1638"/>
              <a:gd name="T106" fmla="*/ 4547 w 4712"/>
              <a:gd name="T107" fmla="*/ 326 h 1638"/>
              <a:gd name="T108" fmla="*/ 4661 w 4712"/>
              <a:gd name="T109" fmla="*/ 532 h 1638"/>
              <a:gd name="T110" fmla="*/ 4711 w 4712"/>
              <a:gd name="T111" fmla="*/ 770 h 16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4712" h="1638">
                <a:moveTo>
                  <a:pt x="4712" y="811"/>
                </a:moveTo>
                <a:lnTo>
                  <a:pt x="4712" y="811"/>
                </a:lnTo>
                <a:lnTo>
                  <a:pt x="4711" y="854"/>
                </a:lnTo>
                <a:lnTo>
                  <a:pt x="4708" y="895"/>
                </a:lnTo>
                <a:lnTo>
                  <a:pt x="4703" y="937"/>
                </a:lnTo>
                <a:lnTo>
                  <a:pt x="4696" y="976"/>
                </a:lnTo>
                <a:lnTo>
                  <a:pt x="4688" y="1016"/>
                </a:lnTo>
                <a:lnTo>
                  <a:pt x="4676" y="1055"/>
                </a:lnTo>
                <a:lnTo>
                  <a:pt x="4664" y="1093"/>
                </a:lnTo>
                <a:lnTo>
                  <a:pt x="4649" y="1130"/>
                </a:lnTo>
                <a:lnTo>
                  <a:pt x="4632" y="1168"/>
                </a:lnTo>
                <a:lnTo>
                  <a:pt x="4615" y="1203"/>
                </a:lnTo>
                <a:lnTo>
                  <a:pt x="4595" y="1237"/>
                </a:lnTo>
                <a:lnTo>
                  <a:pt x="4574" y="1272"/>
                </a:lnTo>
                <a:lnTo>
                  <a:pt x="4551" y="1304"/>
                </a:lnTo>
                <a:lnTo>
                  <a:pt x="4527" y="1336"/>
                </a:lnTo>
                <a:lnTo>
                  <a:pt x="4501" y="1366"/>
                </a:lnTo>
                <a:lnTo>
                  <a:pt x="4473" y="1394"/>
                </a:lnTo>
                <a:lnTo>
                  <a:pt x="4444" y="1421"/>
                </a:lnTo>
                <a:lnTo>
                  <a:pt x="4415" y="1447"/>
                </a:lnTo>
                <a:lnTo>
                  <a:pt x="4384" y="1473"/>
                </a:lnTo>
                <a:lnTo>
                  <a:pt x="4351" y="1495"/>
                </a:lnTo>
                <a:lnTo>
                  <a:pt x="4319" y="1517"/>
                </a:lnTo>
                <a:lnTo>
                  <a:pt x="4284" y="1537"/>
                </a:lnTo>
                <a:lnTo>
                  <a:pt x="4249" y="1555"/>
                </a:lnTo>
                <a:lnTo>
                  <a:pt x="4212" y="1572"/>
                </a:lnTo>
                <a:lnTo>
                  <a:pt x="4175" y="1587"/>
                </a:lnTo>
                <a:lnTo>
                  <a:pt x="4136" y="1599"/>
                </a:lnTo>
                <a:lnTo>
                  <a:pt x="4098" y="1611"/>
                </a:lnTo>
                <a:lnTo>
                  <a:pt x="4058" y="1621"/>
                </a:lnTo>
                <a:lnTo>
                  <a:pt x="4018" y="1628"/>
                </a:lnTo>
                <a:lnTo>
                  <a:pt x="3976" y="1634"/>
                </a:lnTo>
                <a:lnTo>
                  <a:pt x="3935" y="1637"/>
                </a:lnTo>
                <a:lnTo>
                  <a:pt x="3894" y="1638"/>
                </a:lnTo>
                <a:lnTo>
                  <a:pt x="3894" y="1638"/>
                </a:lnTo>
                <a:lnTo>
                  <a:pt x="3841" y="1637"/>
                </a:lnTo>
                <a:lnTo>
                  <a:pt x="3791" y="1631"/>
                </a:lnTo>
                <a:lnTo>
                  <a:pt x="3741" y="1624"/>
                </a:lnTo>
                <a:lnTo>
                  <a:pt x="3693" y="1612"/>
                </a:lnTo>
                <a:lnTo>
                  <a:pt x="3646" y="1599"/>
                </a:lnTo>
                <a:lnTo>
                  <a:pt x="3599" y="1584"/>
                </a:lnTo>
                <a:lnTo>
                  <a:pt x="3554" y="1564"/>
                </a:lnTo>
                <a:lnTo>
                  <a:pt x="3510" y="1542"/>
                </a:lnTo>
                <a:lnTo>
                  <a:pt x="3469" y="1520"/>
                </a:lnTo>
                <a:lnTo>
                  <a:pt x="3427" y="1493"/>
                </a:lnTo>
                <a:lnTo>
                  <a:pt x="3389" y="1464"/>
                </a:lnTo>
                <a:lnTo>
                  <a:pt x="3352" y="1434"/>
                </a:lnTo>
                <a:lnTo>
                  <a:pt x="3318" y="1401"/>
                </a:lnTo>
                <a:lnTo>
                  <a:pt x="3285" y="1366"/>
                </a:lnTo>
                <a:lnTo>
                  <a:pt x="3254" y="1330"/>
                </a:lnTo>
                <a:lnTo>
                  <a:pt x="3224" y="1292"/>
                </a:lnTo>
                <a:lnTo>
                  <a:pt x="3224" y="1292"/>
                </a:lnTo>
                <a:lnTo>
                  <a:pt x="3215" y="1279"/>
                </a:lnTo>
                <a:lnTo>
                  <a:pt x="3204" y="1269"/>
                </a:lnTo>
                <a:lnTo>
                  <a:pt x="3192" y="1260"/>
                </a:lnTo>
                <a:lnTo>
                  <a:pt x="3179" y="1253"/>
                </a:lnTo>
                <a:lnTo>
                  <a:pt x="3167" y="1247"/>
                </a:lnTo>
                <a:lnTo>
                  <a:pt x="3152" y="1243"/>
                </a:lnTo>
                <a:lnTo>
                  <a:pt x="3138" y="1240"/>
                </a:lnTo>
                <a:lnTo>
                  <a:pt x="3125" y="1239"/>
                </a:lnTo>
                <a:lnTo>
                  <a:pt x="3111" y="1240"/>
                </a:lnTo>
                <a:lnTo>
                  <a:pt x="3097" y="1242"/>
                </a:lnTo>
                <a:lnTo>
                  <a:pt x="3082" y="1246"/>
                </a:lnTo>
                <a:lnTo>
                  <a:pt x="3070" y="1252"/>
                </a:lnTo>
                <a:lnTo>
                  <a:pt x="3057" y="1259"/>
                </a:lnTo>
                <a:lnTo>
                  <a:pt x="3045" y="1267"/>
                </a:lnTo>
                <a:lnTo>
                  <a:pt x="3035" y="1279"/>
                </a:lnTo>
                <a:lnTo>
                  <a:pt x="3025" y="1290"/>
                </a:lnTo>
                <a:lnTo>
                  <a:pt x="3025" y="1290"/>
                </a:lnTo>
                <a:lnTo>
                  <a:pt x="2997" y="1329"/>
                </a:lnTo>
                <a:lnTo>
                  <a:pt x="2966" y="1366"/>
                </a:lnTo>
                <a:lnTo>
                  <a:pt x="2931" y="1400"/>
                </a:lnTo>
                <a:lnTo>
                  <a:pt x="2897" y="1433"/>
                </a:lnTo>
                <a:lnTo>
                  <a:pt x="2860" y="1464"/>
                </a:lnTo>
                <a:lnTo>
                  <a:pt x="2822" y="1493"/>
                </a:lnTo>
                <a:lnTo>
                  <a:pt x="2780" y="1518"/>
                </a:lnTo>
                <a:lnTo>
                  <a:pt x="2739" y="1542"/>
                </a:lnTo>
                <a:lnTo>
                  <a:pt x="2695" y="1564"/>
                </a:lnTo>
                <a:lnTo>
                  <a:pt x="2650" y="1582"/>
                </a:lnTo>
                <a:lnTo>
                  <a:pt x="2603" y="1599"/>
                </a:lnTo>
                <a:lnTo>
                  <a:pt x="2556" y="1612"/>
                </a:lnTo>
                <a:lnTo>
                  <a:pt x="2508" y="1624"/>
                </a:lnTo>
                <a:lnTo>
                  <a:pt x="2458" y="1631"/>
                </a:lnTo>
                <a:lnTo>
                  <a:pt x="2407" y="1637"/>
                </a:lnTo>
                <a:lnTo>
                  <a:pt x="2355" y="1638"/>
                </a:lnTo>
                <a:lnTo>
                  <a:pt x="2355" y="1638"/>
                </a:lnTo>
                <a:lnTo>
                  <a:pt x="2304" y="1637"/>
                </a:lnTo>
                <a:lnTo>
                  <a:pt x="2254" y="1631"/>
                </a:lnTo>
                <a:lnTo>
                  <a:pt x="2204" y="1624"/>
                </a:lnTo>
                <a:lnTo>
                  <a:pt x="2156" y="1612"/>
                </a:lnTo>
                <a:lnTo>
                  <a:pt x="2107" y="1599"/>
                </a:lnTo>
                <a:lnTo>
                  <a:pt x="2062" y="1582"/>
                </a:lnTo>
                <a:lnTo>
                  <a:pt x="2016" y="1564"/>
                </a:lnTo>
                <a:lnTo>
                  <a:pt x="1973" y="1542"/>
                </a:lnTo>
                <a:lnTo>
                  <a:pt x="1930" y="1518"/>
                </a:lnTo>
                <a:lnTo>
                  <a:pt x="1890" y="1493"/>
                </a:lnTo>
                <a:lnTo>
                  <a:pt x="1851" y="1464"/>
                </a:lnTo>
                <a:lnTo>
                  <a:pt x="1815" y="1433"/>
                </a:lnTo>
                <a:lnTo>
                  <a:pt x="1779" y="1400"/>
                </a:lnTo>
                <a:lnTo>
                  <a:pt x="1746" y="1366"/>
                </a:lnTo>
                <a:lnTo>
                  <a:pt x="1715" y="1329"/>
                </a:lnTo>
                <a:lnTo>
                  <a:pt x="1687" y="1290"/>
                </a:lnTo>
                <a:lnTo>
                  <a:pt x="1687" y="1290"/>
                </a:lnTo>
                <a:lnTo>
                  <a:pt x="1677" y="1277"/>
                </a:lnTo>
                <a:lnTo>
                  <a:pt x="1665" y="1267"/>
                </a:lnTo>
                <a:lnTo>
                  <a:pt x="1654" y="1259"/>
                </a:lnTo>
                <a:lnTo>
                  <a:pt x="1641" y="1252"/>
                </a:lnTo>
                <a:lnTo>
                  <a:pt x="1628" y="1246"/>
                </a:lnTo>
                <a:lnTo>
                  <a:pt x="1614" y="1242"/>
                </a:lnTo>
                <a:lnTo>
                  <a:pt x="1601" y="1240"/>
                </a:lnTo>
                <a:lnTo>
                  <a:pt x="1587" y="1239"/>
                </a:lnTo>
                <a:lnTo>
                  <a:pt x="1573" y="1240"/>
                </a:lnTo>
                <a:lnTo>
                  <a:pt x="1558" y="1242"/>
                </a:lnTo>
                <a:lnTo>
                  <a:pt x="1545" y="1246"/>
                </a:lnTo>
                <a:lnTo>
                  <a:pt x="1531" y="1252"/>
                </a:lnTo>
                <a:lnTo>
                  <a:pt x="1520" y="1259"/>
                </a:lnTo>
                <a:lnTo>
                  <a:pt x="1507" y="1269"/>
                </a:lnTo>
                <a:lnTo>
                  <a:pt x="1497" y="1279"/>
                </a:lnTo>
                <a:lnTo>
                  <a:pt x="1487" y="1290"/>
                </a:lnTo>
                <a:lnTo>
                  <a:pt x="1487" y="1290"/>
                </a:lnTo>
                <a:lnTo>
                  <a:pt x="1458" y="1329"/>
                </a:lnTo>
                <a:lnTo>
                  <a:pt x="1427" y="1366"/>
                </a:lnTo>
                <a:lnTo>
                  <a:pt x="1394" y="1400"/>
                </a:lnTo>
                <a:lnTo>
                  <a:pt x="1359" y="1433"/>
                </a:lnTo>
                <a:lnTo>
                  <a:pt x="1322" y="1464"/>
                </a:lnTo>
                <a:lnTo>
                  <a:pt x="1283" y="1493"/>
                </a:lnTo>
                <a:lnTo>
                  <a:pt x="1243" y="1518"/>
                </a:lnTo>
                <a:lnTo>
                  <a:pt x="1200" y="1542"/>
                </a:lnTo>
                <a:lnTo>
                  <a:pt x="1158" y="1564"/>
                </a:lnTo>
                <a:lnTo>
                  <a:pt x="1112" y="1582"/>
                </a:lnTo>
                <a:lnTo>
                  <a:pt x="1066" y="1598"/>
                </a:lnTo>
                <a:lnTo>
                  <a:pt x="1018" y="1612"/>
                </a:lnTo>
                <a:lnTo>
                  <a:pt x="969" y="1622"/>
                </a:lnTo>
                <a:lnTo>
                  <a:pt x="920" y="1631"/>
                </a:lnTo>
                <a:lnTo>
                  <a:pt x="870" y="1635"/>
                </a:lnTo>
                <a:lnTo>
                  <a:pt x="818" y="1637"/>
                </a:lnTo>
                <a:lnTo>
                  <a:pt x="818" y="1637"/>
                </a:lnTo>
                <a:lnTo>
                  <a:pt x="776" y="1635"/>
                </a:lnTo>
                <a:lnTo>
                  <a:pt x="734" y="1632"/>
                </a:lnTo>
                <a:lnTo>
                  <a:pt x="694" y="1627"/>
                </a:lnTo>
                <a:lnTo>
                  <a:pt x="653" y="1619"/>
                </a:lnTo>
                <a:lnTo>
                  <a:pt x="613" y="1611"/>
                </a:lnTo>
                <a:lnTo>
                  <a:pt x="575" y="1599"/>
                </a:lnTo>
                <a:lnTo>
                  <a:pt x="536" y="1587"/>
                </a:lnTo>
                <a:lnTo>
                  <a:pt x="499" y="1571"/>
                </a:lnTo>
                <a:lnTo>
                  <a:pt x="463" y="1554"/>
                </a:lnTo>
                <a:lnTo>
                  <a:pt x="428" y="1537"/>
                </a:lnTo>
                <a:lnTo>
                  <a:pt x="393" y="1517"/>
                </a:lnTo>
                <a:lnTo>
                  <a:pt x="359" y="1494"/>
                </a:lnTo>
                <a:lnTo>
                  <a:pt x="328" y="1471"/>
                </a:lnTo>
                <a:lnTo>
                  <a:pt x="297" y="1447"/>
                </a:lnTo>
                <a:lnTo>
                  <a:pt x="267" y="1421"/>
                </a:lnTo>
                <a:lnTo>
                  <a:pt x="238" y="1393"/>
                </a:lnTo>
                <a:lnTo>
                  <a:pt x="211" y="1364"/>
                </a:lnTo>
                <a:lnTo>
                  <a:pt x="185" y="1334"/>
                </a:lnTo>
                <a:lnTo>
                  <a:pt x="161" y="1303"/>
                </a:lnTo>
                <a:lnTo>
                  <a:pt x="138" y="1270"/>
                </a:lnTo>
                <a:lnTo>
                  <a:pt x="117" y="1237"/>
                </a:lnTo>
                <a:lnTo>
                  <a:pt x="97" y="1203"/>
                </a:lnTo>
                <a:lnTo>
                  <a:pt x="78" y="1168"/>
                </a:lnTo>
                <a:lnTo>
                  <a:pt x="63" y="1130"/>
                </a:lnTo>
                <a:lnTo>
                  <a:pt x="48" y="1093"/>
                </a:lnTo>
                <a:lnTo>
                  <a:pt x="36" y="1055"/>
                </a:lnTo>
                <a:lnTo>
                  <a:pt x="24" y="1016"/>
                </a:lnTo>
                <a:lnTo>
                  <a:pt x="16" y="976"/>
                </a:lnTo>
                <a:lnTo>
                  <a:pt x="9" y="935"/>
                </a:lnTo>
                <a:lnTo>
                  <a:pt x="3" y="895"/>
                </a:lnTo>
                <a:lnTo>
                  <a:pt x="0" y="852"/>
                </a:lnTo>
                <a:lnTo>
                  <a:pt x="0" y="811"/>
                </a:lnTo>
                <a:lnTo>
                  <a:pt x="0" y="811"/>
                </a:lnTo>
                <a:lnTo>
                  <a:pt x="1" y="770"/>
                </a:lnTo>
                <a:lnTo>
                  <a:pt x="4" y="728"/>
                </a:lnTo>
                <a:lnTo>
                  <a:pt x="10" y="687"/>
                </a:lnTo>
                <a:lnTo>
                  <a:pt x="17" y="647"/>
                </a:lnTo>
                <a:lnTo>
                  <a:pt x="27" y="607"/>
                </a:lnTo>
                <a:lnTo>
                  <a:pt x="38" y="569"/>
                </a:lnTo>
                <a:lnTo>
                  <a:pt x="51" y="532"/>
                </a:lnTo>
                <a:lnTo>
                  <a:pt x="66" y="495"/>
                </a:lnTo>
                <a:lnTo>
                  <a:pt x="83" y="459"/>
                </a:lnTo>
                <a:lnTo>
                  <a:pt x="101" y="423"/>
                </a:lnTo>
                <a:lnTo>
                  <a:pt x="121" y="391"/>
                </a:lnTo>
                <a:lnTo>
                  <a:pt x="143" y="356"/>
                </a:lnTo>
                <a:lnTo>
                  <a:pt x="165" y="325"/>
                </a:lnTo>
                <a:lnTo>
                  <a:pt x="190" y="295"/>
                </a:lnTo>
                <a:lnTo>
                  <a:pt x="215" y="265"/>
                </a:lnTo>
                <a:lnTo>
                  <a:pt x="242" y="237"/>
                </a:lnTo>
                <a:lnTo>
                  <a:pt x="271" y="209"/>
                </a:lnTo>
                <a:lnTo>
                  <a:pt x="299" y="185"/>
                </a:lnTo>
                <a:lnTo>
                  <a:pt x="331" y="161"/>
                </a:lnTo>
                <a:lnTo>
                  <a:pt x="362" y="138"/>
                </a:lnTo>
                <a:lnTo>
                  <a:pt x="396" y="117"/>
                </a:lnTo>
                <a:lnTo>
                  <a:pt x="431" y="97"/>
                </a:lnTo>
                <a:lnTo>
                  <a:pt x="465" y="80"/>
                </a:lnTo>
                <a:lnTo>
                  <a:pt x="502" y="63"/>
                </a:lnTo>
                <a:lnTo>
                  <a:pt x="539" y="48"/>
                </a:lnTo>
                <a:lnTo>
                  <a:pt x="576" y="36"/>
                </a:lnTo>
                <a:lnTo>
                  <a:pt x="614" y="26"/>
                </a:lnTo>
                <a:lnTo>
                  <a:pt x="654" y="16"/>
                </a:lnTo>
                <a:lnTo>
                  <a:pt x="694" y="8"/>
                </a:lnTo>
                <a:lnTo>
                  <a:pt x="736" y="4"/>
                </a:lnTo>
                <a:lnTo>
                  <a:pt x="777" y="1"/>
                </a:lnTo>
                <a:lnTo>
                  <a:pt x="818" y="0"/>
                </a:lnTo>
                <a:lnTo>
                  <a:pt x="818" y="0"/>
                </a:lnTo>
                <a:lnTo>
                  <a:pt x="870" y="1"/>
                </a:lnTo>
                <a:lnTo>
                  <a:pt x="921" y="6"/>
                </a:lnTo>
                <a:lnTo>
                  <a:pt x="971" y="14"/>
                </a:lnTo>
                <a:lnTo>
                  <a:pt x="1019" y="24"/>
                </a:lnTo>
                <a:lnTo>
                  <a:pt x="1066" y="38"/>
                </a:lnTo>
                <a:lnTo>
                  <a:pt x="1112" y="54"/>
                </a:lnTo>
                <a:lnTo>
                  <a:pt x="1158" y="73"/>
                </a:lnTo>
                <a:lnTo>
                  <a:pt x="1202" y="94"/>
                </a:lnTo>
                <a:lnTo>
                  <a:pt x="1243" y="118"/>
                </a:lnTo>
                <a:lnTo>
                  <a:pt x="1285" y="145"/>
                </a:lnTo>
                <a:lnTo>
                  <a:pt x="1323" y="174"/>
                </a:lnTo>
                <a:lnTo>
                  <a:pt x="1360" y="204"/>
                </a:lnTo>
                <a:lnTo>
                  <a:pt x="1394" y="237"/>
                </a:lnTo>
                <a:lnTo>
                  <a:pt x="1429" y="272"/>
                </a:lnTo>
                <a:lnTo>
                  <a:pt x="1458" y="309"/>
                </a:lnTo>
                <a:lnTo>
                  <a:pt x="1488" y="348"/>
                </a:lnTo>
                <a:lnTo>
                  <a:pt x="1488" y="348"/>
                </a:lnTo>
                <a:lnTo>
                  <a:pt x="1497" y="359"/>
                </a:lnTo>
                <a:lnTo>
                  <a:pt x="1508" y="369"/>
                </a:lnTo>
                <a:lnTo>
                  <a:pt x="1520" y="379"/>
                </a:lnTo>
                <a:lnTo>
                  <a:pt x="1533" y="386"/>
                </a:lnTo>
                <a:lnTo>
                  <a:pt x="1545" y="392"/>
                </a:lnTo>
                <a:lnTo>
                  <a:pt x="1560" y="395"/>
                </a:lnTo>
                <a:lnTo>
                  <a:pt x="1573" y="398"/>
                </a:lnTo>
                <a:lnTo>
                  <a:pt x="1587" y="399"/>
                </a:lnTo>
                <a:lnTo>
                  <a:pt x="1601" y="398"/>
                </a:lnTo>
                <a:lnTo>
                  <a:pt x="1615" y="395"/>
                </a:lnTo>
                <a:lnTo>
                  <a:pt x="1628" y="392"/>
                </a:lnTo>
                <a:lnTo>
                  <a:pt x="1642" y="386"/>
                </a:lnTo>
                <a:lnTo>
                  <a:pt x="1654" y="379"/>
                </a:lnTo>
                <a:lnTo>
                  <a:pt x="1667" y="369"/>
                </a:lnTo>
                <a:lnTo>
                  <a:pt x="1677" y="359"/>
                </a:lnTo>
                <a:lnTo>
                  <a:pt x="1687" y="348"/>
                </a:lnTo>
                <a:lnTo>
                  <a:pt x="1687" y="348"/>
                </a:lnTo>
                <a:lnTo>
                  <a:pt x="1715" y="309"/>
                </a:lnTo>
                <a:lnTo>
                  <a:pt x="1746" y="272"/>
                </a:lnTo>
                <a:lnTo>
                  <a:pt x="1779" y="238"/>
                </a:lnTo>
                <a:lnTo>
                  <a:pt x="1815" y="205"/>
                </a:lnTo>
                <a:lnTo>
                  <a:pt x="1852" y="174"/>
                </a:lnTo>
                <a:lnTo>
                  <a:pt x="1890" y="145"/>
                </a:lnTo>
                <a:lnTo>
                  <a:pt x="1930" y="120"/>
                </a:lnTo>
                <a:lnTo>
                  <a:pt x="1973" y="95"/>
                </a:lnTo>
                <a:lnTo>
                  <a:pt x="2016" y="74"/>
                </a:lnTo>
                <a:lnTo>
                  <a:pt x="2062" y="56"/>
                </a:lnTo>
                <a:lnTo>
                  <a:pt x="2107" y="38"/>
                </a:lnTo>
                <a:lnTo>
                  <a:pt x="2156" y="26"/>
                </a:lnTo>
                <a:lnTo>
                  <a:pt x="2204" y="14"/>
                </a:lnTo>
                <a:lnTo>
                  <a:pt x="2254" y="7"/>
                </a:lnTo>
                <a:lnTo>
                  <a:pt x="2304" y="1"/>
                </a:lnTo>
                <a:lnTo>
                  <a:pt x="2355" y="0"/>
                </a:lnTo>
                <a:lnTo>
                  <a:pt x="2355" y="0"/>
                </a:lnTo>
                <a:lnTo>
                  <a:pt x="2407" y="1"/>
                </a:lnTo>
                <a:lnTo>
                  <a:pt x="2458" y="7"/>
                </a:lnTo>
                <a:lnTo>
                  <a:pt x="2508" y="14"/>
                </a:lnTo>
                <a:lnTo>
                  <a:pt x="2556" y="26"/>
                </a:lnTo>
                <a:lnTo>
                  <a:pt x="2603" y="38"/>
                </a:lnTo>
                <a:lnTo>
                  <a:pt x="2650" y="56"/>
                </a:lnTo>
                <a:lnTo>
                  <a:pt x="2695" y="74"/>
                </a:lnTo>
                <a:lnTo>
                  <a:pt x="2739" y="95"/>
                </a:lnTo>
                <a:lnTo>
                  <a:pt x="2780" y="120"/>
                </a:lnTo>
                <a:lnTo>
                  <a:pt x="2822" y="145"/>
                </a:lnTo>
                <a:lnTo>
                  <a:pt x="2860" y="174"/>
                </a:lnTo>
                <a:lnTo>
                  <a:pt x="2897" y="205"/>
                </a:lnTo>
                <a:lnTo>
                  <a:pt x="2931" y="238"/>
                </a:lnTo>
                <a:lnTo>
                  <a:pt x="2966" y="272"/>
                </a:lnTo>
                <a:lnTo>
                  <a:pt x="2997" y="309"/>
                </a:lnTo>
                <a:lnTo>
                  <a:pt x="3025" y="348"/>
                </a:lnTo>
                <a:lnTo>
                  <a:pt x="3025" y="348"/>
                </a:lnTo>
                <a:lnTo>
                  <a:pt x="3035" y="359"/>
                </a:lnTo>
                <a:lnTo>
                  <a:pt x="3045" y="371"/>
                </a:lnTo>
                <a:lnTo>
                  <a:pt x="3057" y="379"/>
                </a:lnTo>
                <a:lnTo>
                  <a:pt x="3070" y="386"/>
                </a:lnTo>
                <a:lnTo>
                  <a:pt x="3082" y="392"/>
                </a:lnTo>
                <a:lnTo>
                  <a:pt x="3097" y="396"/>
                </a:lnTo>
                <a:lnTo>
                  <a:pt x="3111" y="398"/>
                </a:lnTo>
                <a:lnTo>
                  <a:pt x="3124" y="399"/>
                </a:lnTo>
                <a:lnTo>
                  <a:pt x="3138" y="398"/>
                </a:lnTo>
                <a:lnTo>
                  <a:pt x="3152" y="396"/>
                </a:lnTo>
                <a:lnTo>
                  <a:pt x="3167" y="392"/>
                </a:lnTo>
                <a:lnTo>
                  <a:pt x="3179" y="386"/>
                </a:lnTo>
                <a:lnTo>
                  <a:pt x="3192" y="379"/>
                </a:lnTo>
                <a:lnTo>
                  <a:pt x="3204" y="371"/>
                </a:lnTo>
                <a:lnTo>
                  <a:pt x="3214" y="359"/>
                </a:lnTo>
                <a:lnTo>
                  <a:pt x="3224" y="348"/>
                </a:lnTo>
                <a:lnTo>
                  <a:pt x="3224" y="348"/>
                </a:lnTo>
                <a:lnTo>
                  <a:pt x="3252" y="309"/>
                </a:lnTo>
                <a:lnTo>
                  <a:pt x="3283" y="272"/>
                </a:lnTo>
                <a:lnTo>
                  <a:pt x="3316" y="238"/>
                </a:lnTo>
                <a:lnTo>
                  <a:pt x="3352" y="205"/>
                </a:lnTo>
                <a:lnTo>
                  <a:pt x="3389" y="174"/>
                </a:lnTo>
                <a:lnTo>
                  <a:pt x="3427" y="145"/>
                </a:lnTo>
                <a:lnTo>
                  <a:pt x="3469" y="120"/>
                </a:lnTo>
                <a:lnTo>
                  <a:pt x="3510" y="95"/>
                </a:lnTo>
                <a:lnTo>
                  <a:pt x="3554" y="74"/>
                </a:lnTo>
                <a:lnTo>
                  <a:pt x="3599" y="56"/>
                </a:lnTo>
                <a:lnTo>
                  <a:pt x="3646" y="38"/>
                </a:lnTo>
                <a:lnTo>
                  <a:pt x="3693" y="26"/>
                </a:lnTo>
                <a:lnTo>
                  <a:pt x="3741" y="14"/>
                </a:lnTo>
                <a:lnTo>
                  <a:pt x="3791" y="7"/>
                </a:lnTo>
                <a:lnTo>
                  <a:pt x="3841" y="1"/>
                </a:lnTo>
                <a:lnTo>
                  <a:pt x="3894" y="0"/>
                </a:lnTo>
                <a:lnTo>
                  <a:pt x="3894" y="0"/>
                </a:lnTo>
                <a:lnTo>
                  <a:pt x="3935" y="1"/>
                </a:lnTo>
                <a:lnTo>
                  <a:pt x="3976" y="4"/>
                </a:lnTo>
                <a:lnTo>
                  <a:pt x="4018" y="10"/>
                </a:lnTo>
                <a:lnTo>
                  <a:pt x="4058" y="17"/>
                </a:lnTo>
                <a:lnTo>
                  <a:pt x="4096" y="26"/>
                </a:lnTo>
                <a:lnTo>
                  <a:pt x="4135" y="37"/>
                </a:lnTo>
                <a:lnTo>
                  <a:pt x="4173" y="50"/>
                </a:lnTo>
                <a:lnTo>
                  <a:pt x="4210" y="64"/>
                </a:lnTo>
                <a:lnTo>
                  <a:pt x="4246" y="80"/>
                </a:lnTo>
                <a:lnTo>
                  <a:pt x="4281" y="98"/>
                </a:lnTo>
                <a:lnTo>
                  <a:pt x="4316" y="118"/>
                </a:lnTo>
                <a:lnTo>
                  <a:pt x="4348" y="138"/>
                </a:lnTo>
                <a:lnTo>
                  <a:pt x="4381" y="161"/>
                </a:lnTo>
                <a:lnTo>
                  <a:pt x="4411" y="185"/>
                </a:lnTo>
                <a:lnTo>
                  <a:pt x="4441" y="211"/>
                </a:lnTo>
                <a:lnTo>
                  <a:pt x="4470" y="238"/>
                </a:lnTo>
                <a:lnTo>
                  <a:pt x="4497" y="267"/>
                </a:lnTo>
                <a:lnTo>
                  <a:pt x="4522" y="295"/>
                </a:lnTo>
                <a:lnTo>
                  <a:pt x="4547" y="326"/>
                </a:lnTo>
                <a:lnTo>
                  <a:pt x="4569" y="358"/>
                </a:lnTo>
                <a:lnTo>
                  <a:pt x="4591" y="391"/>
                </a:lnTo>
                <a:lnTo>
                  <a:pt x="4611" y="425"/>
                </a:lnTo>
                <a:lnTo>
                  <a:pt x="4629" y="459"/>
                </a:lnTo>
                <a:lnTo>
                  <a:pt x="4645" y="496"/>
                </a:lnTo>
                <a:lnTo>
                  <a:pt x="4661" y="532"/>
                </a:lnTo>
                <a:lnTo>
                  <a:pt x="4674" y="570"/>
                </a:lnTo>
                <a:lnTo>
                  <a:pt x="4685" y="609"/>
                </a:lnTo>
                <a:lnTo>
                  <a:pt x="4694" y="647"/>
                </a:lnTo>
                <a:lnTo>
                  <a:pt x="4701" y="689"/>
                </a:lnTo>
                <a:lnTo>
                  <a:pt x="4706" y="728"/>
                </a:lnTo>
                <a:lnTo>
                  <a:pt x="4711" y="770"/>
                </a:lnTo>
                <a:lnTo>
                  <a:pt x="4712" y="811"/>
                </a:lnTo>
                <a:lnTo>
                  <a:pt x="4712" y="811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D"/>
          </a:p>
        </p:txBody>
      </p:sp>
      <p:sp>
        <p:nvSpPr>
          <p:cNvPr id="79" name="Oval 78">
            <a:extLst>
              <a:ext uri="{FF2B5EF4-FFF2-40B4-BE49-F238E27FC236}">
                <a16:creationId xmlns:a16="http://schemas.microsoft.com/office/drawing/2014/main" xmlns="" id="{5B0164AA-F8E0-4D41-BF37-75A5CA79AE1E}"/>
              </a:ext>
            </a:extLst>
          </p:cNvPr>
          <p:cNvSpPr/>
          <p:nvPr/>
        </p:nvSpPr>
        <p:spPr>
          <a:xfrm>
            <a:off x="7996576" y="3474202"/>
            <a:ext cx="584200" cy="58420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1600" dirty="0">
                <a:solidFill>
                  <a:srgbClr val="C000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4</a:t>
            </a:r>
            <a:endParaRPr lang="en-ID" sz="1600" dirty="0">
              <a:solidFill>
                <a:srgbClr val="C0000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92" name="Rectangle 91">
            <a:extLst>
              <a:ext uri="{FF2B5EF4-FFF2-40B4-BE49-F238E27FC236}">
                <a16:creationId xmlns:a16="http://schemas.microsoft.com/office/drawing/2014/main" xmlns="" id="{30B3A5BC-8C0F-42B4-8144-CB45E3818DC1}"/>
              </a:ext>
            </a:extLst>
          </p:cNvPr>
          <p:cNvSpPr/>
          <p:nvPr/>
        </p:nvSpPr>
        <p:spPr>
          <a:xfrm>
            <a:off x="9199224" y="4957006"/>
            <a:ext cx="2537052" cy="6647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en-ID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Lorem ipsum </a:t>
            </a:r>
            <a:r>
              <a:rPr lang="en-ID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dolor</a:t>
            </a:r>
            <a:r>
              <a:rPr lang="en-ID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sit </a:t>
            </a:r>
            <a:r>
              <a:rPr lang="en-ID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amet</a:t>
            </a:r>
            <a:r>
              <a:rPr lang="en-ID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ID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consectetur</a:t>
            </a:r>
            <a:r>
              <a:rPr lang="en-ID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adipiscing</a:t>
            </a:r>
            <a:r>
              <a:rPr lang="en-ID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elit</a:t>
            </a:r>
            <a:r>
              <a:rPr lang="en-ID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ID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sed</a:t>
            </a:r>
            <a:r>
              <a:rPr lang="en-ID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do </a:t>
            </a:r>
            <a:r>
              <a:rPr lang="en-ID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eiusmod</a:t>
            </a:r>
            <a:r>
              <a:rPr lang="en-ID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tempor</a:t>
            </a:r>
            <a:endParaRPr lang="en-US" sz="1600" dirty="0">
              <a:solidFill>
                <a:schemeClr val="tx1">
                  <a:lumMod val="75000"/>
                  <a:lumOff val="25000"/>
                </a:schemeClr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93" name="Rectangle 92">
            <a:extLst>
              <a:ext uri="{FF2B5EF4-FFF2-40B4-BE49-F238E27FC236}">
                <a16:creationId xmlns:a16="http://schemas.microsoft.com/office/drawing/2014/main" xmlns="" id="{CC65783A-BA0E-4D83-87C6-98171D980058}"/>
              </a:ext>
            </a:extLst>
          </p:cNvPr>
          <p:cNvSpPr/>
          <p:nvPr/>
        </p:nvSpPr>
        <p:spPr>
          <a:xfrm>
            <a:off x="9608156" y="4560131"/>
            <a:ext cx="1719189" cy="2762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en-ID" sz="2000" b="1" dirty="0">
                <a:solidFill>
                  <a:srgbClr val="C000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LOREM </a:t>
            </a:r>
            <a:r>
              <a:rPr lang="en-ID" sz="2000" dirty="0">
                <a:solidFill>
                  <a:srgbClr val="C000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IPSUM</a:t>
            </a:r>
            <a:endParaRPr lang="en-US" sz="2000" dirty="0">
              <a:solidFill>
                <a:srgbClr val="C0000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91" name="Freeform 47">
            <a:extLst>
              <a:ext uri="{FF2B5EF4-FFF2-40B4-BE49-F238E27FC236}">
                <a16:creationId xmlns:a16="http://schemas.microsoft.com/office/drawing/2014/main" xmlns="" id="{B5EFEC9C-5EDF-4C42-93D4-49039D25BBFE}"/>
              </a:ext>
            </a:extLst>
          </p:cNvPr>
          <p:cNvSpPr>
            <a:spLocks/>
          </p:cNvSpPr>
          <p:nvPr/>
        </p:nvSpPr>
        <p:spPr bwMode="auto">
          <a:xfrm rot="5400000">
            <a:off x="10270448" y="4276873"/>
            <a:ext cx="382588" cy="133053"/>
          </a:xfrm>
          <a:custGeom>
            <a:avLst/>
            <a:gdLst>
              <a:gd name="T0" fmla="*/ 4696 w 4712"/>
              <a:gd name="T1" fmla="*/ 976 h 1638"/>
              <a:gd name="T2" fmla="*/ 4615 w 4712"/>
              <a:gd name="T3" fmla="*/ 1203 h 1638"/>
              <a:gd name="T4" fmla="*/ 4473 w 4712"/>
              <a:gd name="T5" fmla="*/ 1394 h 1638"/>
              <a:gd name="T6" fmla="*/ 4284 w 4712"/>
              <a:gd name="T7" fmla="*/ 1537 h 1638"/>
              <a:gd name="T8" fmla="*/ 4058 w 4712"/>
              <a:gd name="T9" fmla="*/ 1621 h 1638"/>
              <a:gd name="T10" fmla="*/ 3841 w 4712"/>
              <a:gd name="T11" fmla="*/ 1637 h 1638"/>
              <a:gd name="T12" fmla="*/ 3554 w 4712"/>
              <a:gd name="T13" fmla="*/ 1564 h 1638"/>
              <a:gd name="T14" fmla="*/ 3318 w 4712"/>
              <a:gd name="T15" fmla="*/ 1401 h 1638"/>
              <a:gd name="T16" fmla="*/ 3204 w 4712"/>
              <a:gd name="T17" fmla="*/ 1269 h 1638"/>
              <a:gd name="T18" fmla="*/ 3125 w 4712"/>
              <a:gd name="T19" fmla="*/ 1239 h 1638"/>
              <a:gd name="T20" fmla="*/ 3045 w 4712"/>
              <a:gd name="T21" fmla="*/ 1267 h 1638"/>
              <a:gd name="T22" fmla="*/ 2931 w 4712"/>
              <a:gd name="T23" fmla="*/ 1400 h 1638"/>
              <a:gd name="T24" fmla="*/ 2695 w 4712"/>
              <a:gd name="T25" fmla="*/ 1564 h 1638"/>
              <a:gd name="T26" fmla="*/ 2407 w 4712"/>
              <a:gd name="T27" fmla="*/ 1637 h 1638"/>
              <a:gd name="T28" fmla="*/ 2156 w 4712"/>
              <a:gd name="T29" fmla="*/ 1612 h 1638"/>
              <a:gd name="T30" fmla="*/ 1890 w 4712"/>
              <a:gd name="T31" fmla="*/ 1493 h 1638"/>
              <a:gd name="T32" fmla="*/ 1687 w 4712"/>
              <a:gd name="T33" fmla="*/ 1290 h 1638"/>
              <a:gd name="T34" fmla="*/ 1628 w 4712"/>
              <a:gd name="T35" fmla="*/ 1246 h 1638"/>
              <a:gd name="T36" fmla="*/ 1545 w 4712"/>
              <a:gd name="T37" fmla="*/ 1246 h 1638"/>
              <a:gd name="T38" fmla="*/ 1487 w 4712"/>
              <a:gd name="T39" fmla="*/ 1290 h 1638"/>
              <a:gd name="T40" fmla="*/ 1283 w 4712"/>
              <a:gd name="T41" fmla="*/ 1493 h 1638"/>
              <a:gd name="T42" fmla="*/ 1018 w 4712"/>
              <a:gd name="T43" fmla="*/ 1612 h 1638"/>
              <a:gd name="T44" fmla="*/ 776 w 4712"/>
              <a:gd name="T45" fmla="*/ 1635 h 1638"/>
              <a:gd name="T46" fmla="*/ 536 w 4712"/>
              <a:gd name="T47" fmla="*/ 1587 h 1638"/>
              <a:gd name="T48" fmla="*/ 328 w 4712"/>
              <a:gd name="T49" fmla="*/ 1471 h 1638"/>
              <a:gd name="T50" fmla="*/ 161 w 4712"/>
              <a:gd name="T51" fmla="*/ 1303 h 1638"/>
              <a:gd name="T52" fmla="*/ 48 w 4712"/>
              <a:gd name="T53" fmla="*/ 1093 h 1638"/>
              <a:gd name="T54" fmla="*/ 0 w 4712"/>
              <a:gd name="T55" fmla="*/ 852 h 1638"/>
              <a:gd name="T56" fmla="*/ 17 w 4712"/>
              <a:gd name="T57" fmla="*/ 647 h 1638"/>
              <a:gd name="T58" fmla="*/ 101 w 4712"/>
              <a:gd name="T59" fmla="*/ 423 h 1638"/>
              <a:gd name="T60" fmla="*/ 242 w 4712"/>
              <a:gd name="T61" fmla="*/ 237 h 1638"/>
              <a:gd name="T62" fmla="*/ 431 w 4712"/>
              <a:gd name="T63" fmla="*/ 97 h 1638"/>
              <a:gd name="T64" fmla="*/ 654 w 4712"/>
              <a:gd name="T65" fmla="*/ 16 h 1638"/>
              <a:gd name="T66" fmla="*/ 870 w 4712"/>
              <a:gd name="T67" fmla="*/ 1 h 1638"/>
              <a:gd name="T68" fmla="*/ 1158 w 4712"/>
              <a:gd name="T69" fmla="*/ 73 h 1638"/>
              <a:gd name="T70" fmla="*/ 1394 w 4712"/>
              <a:gd name="T71" fmla="*/ 237 h 1638"/>
              <a:gd name="T72" fmla="*/ 1508 w 4712"/>
              <a:gd name="T73" fmla="*/ 369 h 1638"/>
              <a:gd name="T74" fmla="*/ 1587 w 4712"/>
              <a:gd name="T75" fmla="*/ 399 h 1638"/>
              <a:gd name="T76" fmla="*/ 1667 w 4712"/>
              <a:gd name="T77" fmla="*/ 369 h 1638"/>
              <a:gd name="T78" fmla="*/ 1779 w 4712"/>
              <a:gd name="T79" fmla="*/ 238 h 1638"/>
              <a:gd name="T80" fmla="*/ 2016 w 4712"/>
              <a:gd name="T81" fmla="*/ 74 h 1638"/>
              <a:gd name="T82" fmla="*/ 2304 w 4712"/>
              <a:gd name="T83" fmla="*/ 1 h 1638"/>
              <a:gd name="T84" fmla="*/ 2556 w 4712"/>
              <a:gd name="T85" fmla="*/ 26 h 1638"/>
              <a:gd name="T86" fmla="*/ 2822 w 4712"/>
              <a:gd name="T87" fmla="*/ 145 h 1638"/>
              <a:gd name="T88" fmla="*/ 3025 w 4712"/>
              <a:gd name="T89" fmla="*/ 348 h 1638"/>
              <a:gd name="T90" fmla="*/ 3082 w 4712"/>
              <a:gd name="T91" fmla="*/ 392 h 1638"/>
              <a:gd name="T92" fmla="*/ 3167 w 4712"/>
              <a:gd name="T93" fmla="*/ 392 h 1638"/>
              <a:gd name="T94" fmla="*/ 3224 w 4712"/>
              <a:gd name="T95" fmla="*/ 348 h 1638"/>
              <a:gd name="T96" fmla="*/ 3427 w 4712"/>
              <a:gd name="T97" fmla="*/ 145 h 1638"/>
              <a:gd name="T98" fmla="*/ 3693 w 4712"/>
              <a:gd name="T99" fmla="*/ 26 h 1638"/>
              <a:gd name="T100" fmla="*/ 3935 w 4712"/>
              <a:gd name="T101" fmla="*/ 1 h 1638"/>
              <a:gd name="T102" fmla="*/ 4173 w 4712"/>
              <a:gd name="T103" fmla="*/ 50 h 1638"/>
              <a:gd name="T104" fmla="*/ 4381 w 4712"/>
              <a:gd name="T105" fmla="*/ 161 h 1638"/>
              <a:gd name="T106" fmla="*/ 4547 w 4712"/>
              <a:gd name="T107" fmla="*/ 326 h 1638"/>
              <a:gd name="T108" fmla="*/ 4661 w 4712"/>
              <a:gd name="T109" fmla="*/ 532 h 1638"/>
              <a:gd name="T110" fmla="*/ 4711 w 4712"/>
              <a:gd name="T111" fmla="*/ 770 h 16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4712" h="1638">
                <a:moveTo>
                  <a:pt x="4712" y="811"/>
                </a:moveTo>
                <a:lnTo>
                  <a:pt x="4712" y="811"/>
                </a:lnTo>
                <a:lnTo>
                  <a:pt x="4711" y="854"/>
                </a:lnTo>
                <a:lnTo>
                  <a:pt x="4708" y="895"/>
                </a:lnTo>
                <a:lnTo>
                  <a:pt x="4703" y="937"/>
                </a:lnTo>
                <a:lnTo>
                  <a:pt x="4696" y="976"/>
                </a:lnTo>
                <a:lnTo>
                  <a:pt x="4688" y="1016"/>
                </a:lnTo>
                <a:lnTo>
                  <a:pt x="4676" y="1055"/>
                </a:lnTo>
                <a:lnTo>
                  <a:pt x="4664" y="1093"/>
                </a:lnTo>
                <a:lnTo>
                  <a:pt x="4649" y="1130"/>
                </a:lnTo>
                <a:lnTo>
                  <a:pt x="4632" y="1168"/>
                </a:lnTo>
                <a:lnTo>
                  <a:pt x="4615" y="1203"/>
                </a:lnTo>
                <a:lnTo>
                  <a:pt x="4595" y="1237"/>
                </a:lnTo>
                <a:lnTo>
                  <a:pt x="4574" y="1272"/>
                </a:lnTo>
                <a:lnTo>
                  <a:pt x="4551" y="1304"/>
                </a:lnTo>
                <a:lnTo>
                  <a:pt x="4527" y="1336"/>
                </a:lnTo>
                <a:lnTo>
                  <a:pt x="4501" y="1366"/>
                </a:lnTo>
                <a:lnTo>
                  <a:pt x="4473" y="1394"/>
                </a:lnTo>
                <a:lnTo>
                  <a:pt x="4444" y="1421"/>
                </a:lnTo>
                <a:lnTo>
                  <a:pt x="4415" y="1447"/>
                </a:lnTo>
                <a:lnTo>
                  <a:pt x="4384" y="1473"/>
                </a:lnTo>
                <a:lnTo>
                  <a:pt x="4351" y="1495"/>
                </a:lnTo>
                <a:lnTo>
                  <a:pt x="4319" y="1517"/>
                </a:lnTo>
                <a:lnTo>
                  <a:pt x="4284" y="1537"/>
                </a:lnTo>
                <a:lnTo>
                  <a:pt x="4249" y="1555"/>
                </a:lnTo>
                <a:lnTo>
                  <a:pt x="4212" y="1572"/>
                </a:lnTo>
                <a:lnTo>
                  <a:pt x="4175" y="1587"/>
                </a:lnTo>
                <a:lnTo>
                  <a:pt x="4136" y="1599"/>
                </a:lnTo>
                <a:lnTo>
                  <a:pt x="4098" y="1611"/>
                </a:lnTo>
                <a:lnTo>
                  <a:pt x="4058" y="1621"/>
                </a:lnTo>
                <a:lnTo>
                  <a:pt x="4018" y="1628"/>
                </a:lnTo>
                <a:lnTo>
                  <a:pt x="3976" y="1634"/>
                </a:lnTo>
                <a:lnTo>
                  <a:pt x="3935" y="1637"/>
                </a:lnTo>
                <a:lnTo>
                  <a:pt x="3894" y="1638"/>
                </a:lnTo>
                <a:lnTo>
                  <a:pt x="3894" y="1638"/>
                </a:lnTo>
                <a:lnTo>
                  <a:pt x="3841" y="1637"/>
                </a:lnTo>
                <a:lnTo>
                  <a:pt x="3791" y="1631"/>
                </a:lnTo>
                <a:lnTo>
                  <a:pt x="3741" y="1624"/>
                </a:lnTo>
                <a:lnTo>
                  <a:pt x="3693" y="1612"/>
                </a:lnTo>
                <a:lnTo>
                  <a:pt x="3646" y="1599"/>
                </a:lnTo>
                <a:lnTo>
                  <a:pt x="3599" y="1584"/>
                </a:lnTo>
                <a:lnTo>
                  <a:pt x="3554" y="1564"/>
                </a:lnTo>
                <a:lnTo>
                  <a:pt x="3510" y="1542"/>
                </a:lnTo>
                <a:lnTo>
                  <a:pt x="3469" y="1520"/>
                </a:lnTo>
                <a:lnTo>
                  <a:pt x="3427" y="1493"/>
                </a:lnTo>
                <a:lnTo>
                  <a:pt x="3389" y="1464"/>
                </a:lnTo>
                <a:lnTo>
                  <a:pt x="3352" y="1434"/>
                </a:lnTo>
                <a:lnTo>
                  <a:pt x="3318" y="1401"/>
                </a:lnTo>
                <a:lnTo>
                  <a:pt x="3285" y="1366"/>
                </a:lnTo>
                <a:lnTo>
                  <a:pt x="3254" y="1330"/>
                </a:lnTo>
                <a:lnTo>
                  <a:pt x="3224" y="1292"/>
                </a:lnTo>
                <a:lnTo>
                  <a:pt x="3224" y="1292"/>
                </a:lnTo>
                <a:lnTo>
                  <a:pt x="3215" y="1279"/>
                </a:lnTo>
                <a:lnTo>
                  <a:pt x="3204" y="1269"/>
                </a:lnTo>
                <a:lnTo>
                  <a:pt x="3192" y="1260"/>
                </a:lnTo>
                <a:lnTo>
                  <a:pt x="3179" y="1253"/>
                </a:lnTo>
                <a:lnTo>
                  <a:pt x="3167" y="1247"/>
                </a:lnTo>
                <a:lnTo>
                  <a:pt x="3152" y="1243"/>
                </a:lnTo>
                <a:lnTo>
                  <a:pt x="3138" y="1240"/>
                </a:lnTo>
                <a:lnTo>
                  <a:pt x="3125" y="1239"/>
                </a:lnTo>
                <a:lnTo>
                  <a:pt x="3111" y="1240"/>
                </a:lnTo>
                <a:lnTo>
                  <a:pt x="3097" y="1242"/>
                </a:lnTo>
                <a:lnTo>
                  <a:pt x="3082" y="1246"/>
                </a:lnTo>
                <a:lnTo>
                  <a:pt x="3070" y="1252"/>
                </a:lnTo>
                <a:lnTo>
                  <a:pt x="3057" y="1259"/>
                </a:lnTo>
                <a:lnTo>
                  <a:pt x="3045" y="1267"/>
                </a:lnTo>
                <a:lnTo>
                  <a:pt x="3035" y="1279"/>
                </a:lnTo>
                <a:lnTo>
                  <a:pt x="3025" y="1290"/>
                </a:lnTo>
                <a:lnTo>
                  <a:pt x="3025" y="1290"/>
                </a:lnTo>
                <a:lnTo>
                  <a:pt x="2997" y="1329"/>
                </a:lnTo>
                <a:lnTo>
                  <a:pt x="2966" y="1366"/>
                </a:lnTo>
                <a:lnTo>
                  <a:pt x="2931" y="1400"/>
                </a:lnTo>
                <a:lnTo>
                  <a:pt x="2897" y="1433"/>
                </a:lnTo>
                <a:lnTo>
                  <a:pt x="2860" y="1464"/>
                </a:lnTo>
                <a:lnTo>
                  <a:pt x="2822" y="1493"/>
                </a:lnTo>
                <a:lnTo>
                  <a:pt x="2780" y="1518"/>
                </a:lnTo>
                <a:lnTo>
                  <a:pt x="2739" y="1542"/>
                </a:lnTo>
                <a:lnTo>
                  <a:pt x="2695" y="1564"/>
                </a:lnTo>
                <a:lnTo>
                  <a:pt x="2650" y="1582"/>
                </a:lnTo>
                <a:lnTo>
                  <a:pt x="2603" y="1599"/>
                </a:lnTo>
                <a:lnTo>
                  <a:pt x="2556" y="1612"/>
                </a:lnTo>
                <a:lnTo>
                  <a:pt x="2508" y="1624"/>
                </a:lnTo>
                <a:lnTo>
                  <a:pt x="2458" y="1631"/>
                </a:lnTo>
                <a:lnTo>
                  <a:pt x="2407" y="1637"/>
                </a:lnTo>
                <a:lnTo>
                  <a:pt x="2355" y="1638"/>
                </a:lnTo>
                <a:lnTo>
                  <a:pt x="2355" y="1638"/>
                </a:lnTo>
                <a:lnTo>
                  <a:pt x="2304" y="1637"/>
                </a:lnTo>
                <a:lnTo>
                  <a:pt x="2254" y="1631"/>
                </a:lnTo>
                <a:lnTo>
                  <a:pt x="2204" y="1624"/>
                </a:lnTo>
                <a:lnTo>
                  <a:pt x="2156" y="1612"/>
                </a:lnTo>
                <a:lnTo>
                  <a:pt x="2107" y="1599"/>
                </a:lnTo>
                <a:lnTo>
                  <a:pt x="2062" y="1582"/>
                </a:lnTo>
                <a:lnTo>
                  <a:pt x="2016" y="1564"/>
                </a:lnTo>
                <a:lnTo>
                  <a:pt x="1973" y="1542"/>
                </a:lnTo>
                <a:lnTo>
                  <a:pt x="1930" y="1518"/>
                </a:lnTo>
                <a:lnTo>
                  <a:pt x="1890" y="1493"/>
                </a:lnTo>
                <a:lnTo>
                  <a:pt x="1851" y="1464"/>
                </a:lnTo>
                <a:lnTo>
                  <a:pt x="1815" y="1433"/>
                </a:lnTo>
                <a:lnTo>
                  <a:pt x="1779" y="1400"/>
                </a:lnTo>
                <a:lnTo>
                  <a:pt x="1746" y="1366"/>
                </a:lnTo>
                <a:lnTo>
                  <a:pt x="1715" y="1329"/>
                </a:lnTo>
                <a:lnTo>
                  <a:pt x="1687" y="1290"/>
                </a:lnTo>
                <a:lnTo>
                  <a:pt x="1687" y="1290"/>
                </a:lnTo>
                <a:lnTo>
                  <a:pt x="1677" y="1277"/>
                </a:lnTo>
                <a:lnTo>
                  <a:pt x="1665" y="1267"/>
                </a:lnTo>
                <a:lnTo>
                  <a:pt x="1654" y="1259"/>
                </a:lnTo>
                <a:lnTo>
                  <a:pt x="1641" y="1252"/>
                </a:lnTo>
                <a:lnTo>
                  <a:pt x="1628" y="1246"/>
                </a:lnTo>
                <a:lnTo>
                  <a:pt x="1614" y="1242"/>
                </a:lnTo>
                <a:lnTo>
                  <a:pt x="1601" y="1240"/>
                </a:lnTo>
                <a:lnTo>
                  <a:pt x="1587" y="1239"/>
                </a:lnTo>
                <a:lnTo>
                  <a:pt x="1573" y="1240"/>
                </a:lnTo>
                <a:lnTo>
                  <a:pt x="1558" y="1242"/>
                </a:lnTo>
                <a:lnTo>
                  <a:pt x="1545" y="1246"/>
                </a:lnTo>
                <a:lnTo>
                  <a:pt x="1531" y="1252"/>
                </a:lnTo>
                <a:lnTo>
                  <a:pt x="1520" y="1259"/>
                </a:lnTo>
                <a:lnTo>
                  <a:pt x="1507" y="1269"/>
                </a:lnTo>
                <a:lnTo>
                  <a:pt x="1497" y="1279"/>
                </a:lnTo>
                <a:lnTo>
                  <a:pt x="1487" y="1290"/>
                </a:lnTo>
                <a:lnTo>
                  <a:pt x="1487" y="1290"/>
                </a:lnTo>
                <a:lnTo>
                  <a:pt x="1458" y="1329"/>
                </a:lnTo>
                <a:lnTo>
                  <a:pt x="1427" y="1366"/>
                </a:lnTo>
                <a:lnTo>
                  <a:pt x="1394" y="1400"/>
                </a:lnTo>
                <a:lnTo>
                  <a:pt x="1359" y="1433"/>
                </a:lnTo>
                <a:lnTo>
                  <a:pt x="1322" y="1464"/>
                </a:lnTo>
                <a:lnTo>
                  <a:pt x="1283" y="1493"/>
                </a:lnTo>
                <a:lnTo>
                  <a:pt x="1243" y="1518"/>
                </a:lnTo>
                <a:lnTo>
                  <a:pt x="1200" y="1542"/>
                </a:lnTo>
                <a:lnTo>
                  <a:pt x="1158" y="1564"/>
                </a:lnTo>
                <a:lnTo>
                  <a:pt x="1112" y="1582"/>
                </a:lnTo>
                <a:lnTo>
                  <a:pt x="1066" y="1598"/>
                </a:lnTo>
                <a:lnTo>
                  <a:pt x="1018" y="1612"/>
                </a:lnTo>
                <a:lnTo>
                  <a:pt x="969" y="1622"/>
                </a:lnTo>
                <a:lnTo>
                  <a:pt x="920" y="1631"/>
                </a:lnTo>
                <a:lnTo>
                  <a:pt x="870" y="1635"/>
                </a:lnTo>
                <a:lnTo>
                  <a:pt x="818" y="1637"/>
                </a:lnTo>
                <a:lnTo>
                  <a:pt x="818" y="1637"/>
                </a:lnTo>
                <a:lnTo>
                  <a:pt x="776" y="1635"/>
                </a:lnTo>
                <a:lnTo>
                  <a:pt x="734" y="1632"/>
                </a:lnTo>
                <a:lnTo>
                  <a:pt x="694" y="1627"/>
                </a:lnTo>
                <a:lnTo>
                  <a:pt x="653" y="1619"/>
                </a:lnTo>
                <a:lnTo>
                  <a:pt x="613" y="1611"/>
                </a:lnTo>
                <a:lnTo>
                  <a:pt x="575" y="1599"/>
                </a:lnTo>
                <a:lnTo>
                  <a:pt x="536" y="1587"/>
                </a:lnTo>
                <a:lnTo>
                  <a:pt x="499" y="1571"/>
                </a:lnTo>
                <a:lnTo>
                  <a:pt x="463" y="1554"/>
                </a:lnTo>
                <a:lnTo>
                  <a:pt x="428" y="1537"/>
                </a:lnTo>
                <a:lnTo>
                  <a:pt x="393" y="1517"/>
                </a:lnTo>
                <a:lnTo>
                  <a:pt x="359" y="1494"/>
                </a:lnTo>
                <a:lnTo>
                  <a:pt x="328" y="1471"/>
                </a:lnTo>
                <a:lnTo>
                  <a:pt x="297" y="1447"/>
                </a:lnTo>
                <a:lnTo>
                  <a:pt x="267" y="1421"/>
                </a:lnTo>
                <a:lnTo>
                  <a:pt x="238" y="1393"/>
                </a:lnTo>
                <a:lnTo>
                  <a:pt x="211" y="1364"/>
                </a:lnTo>
                <a:lnTo>
                  <a:pt x="185" y="1334"/>
                </a:lnTo>
                <a:lnTo>
                  <a:pt x="161" y="1303"/>
                </a:lnTo>
                <a:lnTo>
                  <a:pt x="138" y="1270"/>
                </a:lnTo>
                <a:lnTo>
                  <a:pt x="117" y="1237"/>
                </a:lnTo>
                <a:lnTo>
                  <a:pt x="97" y="1203"/>
                </a:lnTo>
                <a:lnTo>
                  <a:pt x="78" y="1168"/>
                </a:lnTo>
                <a:lnTo>
                  <a:pt x="63" y="1130"/>
                </a:lnTo>
                <a:lnTo>
                  <a:pt x="48" y="1093"/>
                </a:lnTo>
                <a:lnTo>
                  <a:pt x="36" y="1055"/>
                </a:lnTo>
                <a:lnTo>
                  <a:pt x="24" y="1016"/>
                </a:lnTo>
                <a:lnTo>
                  <a:pt x="16" y="976"/>
                </a:lnTo>
                <a:lnTo>
                  <a:pt x="9" y="935"/>
                </a:lnTo>
                <a:lnTo>
                  <a:pt x="3" y="895"/>
                </a:lnTo>
                <a:lnTo>
                  <a:pt x="0" y="852"/>
                </a:lnTo>
                <a:lnTo>
                  <a:pt x="0" y="811"/>
                </a:lnTo>
                <a:lnTo>
                  <a:pt x="0" y="811"/>
                </a:lnTo>
                <a:lnTo>
                  <a:pt x="1" y="770"/>
                </a:lnTo>
                <a:lnTo>
                  <a:pt x="4" y="728"/>
                </a:lnTo>
                <a:lnTo>
                  <a:pt x="10" y="687"/>
                </a:lnTo>
                <a:lnTo>
                  <a:pt x="17" y="647"/>
                </a:lnTo>
                <a:lnTo>
                  <a:pt x="27" y="607"/>
                </a:lnTo>
                <a:lnTo>
                  <a:pt x="38" y="569"/>
                </a:lnTo>
                <a:lnTo>
                  <a:pt x="51" y="532"/>
                </a:lnTo>
                <a:lnTo>
                  <a:pt x="66" y="495"/>
                </a:lnTo>
                <a:lnTo>
                  <a:pt x="83" y="459"/>
                </a:lnTo>
                <a:lnTo>
                  <a:pt x="101" y="423"/>
                </a:lnTo>
                <a:lnTo>
                  <a:pt x="121" y="391"/>
                </a:lnTo>
                <a:lnTo>
                  <a:pt x="143" y="356"/>
                </a:lnTo>
                <a:lnTo>
                  <a:pt x="165" y="325"/>
                </a:lnTo>
                <a:lnTo>
                  <a:pt x="190" y="295"/>
                </a:lnTo>
                <a:lnTo>
                  <a:pt x="215" y="265"/>
                </a:lnTo>
                <a:lnTo>
                  <a:pt x="242" y="237"/>
                </a:lnTo>
                <a:lnTo>
                  <a:pt x="271" y="209"/>
                </a:lnTo>
                <a:lnTo>
                  <a:pt x="299" y="185"/>
                </a:lnTo>
                <a:lnTo>
                  <a:pt x="331" y="161"/>
                </a:lnTo>
                <a:lnTo>
                  <a:pt x="362" y="138"/>
                </a:lnTo>
                <a:lnTo>
                  <a:pt x="396" y="117"/>
                </a:lnTo>
                <a:lnTo>
                  <a:pt x="431" y="97"/>
                </a:lnTo>
                <a:lnTo>
                  <a:pt x="465" y="80"/>
                </a:lnTo>
                <a:lnTo>
                  <a:pt x="502" y="63"/>
                </a:lnTo>
                <a:lnTo>
                  <a:pt x="539" y="48"/>
                </a:lnTo>
                <a:lnTo>
                  <a:pt x="576" y="36"/>
                </a:lnTo>
                <a:lnTo>
                  <a:pt x="614" y="26"/>
                </a:lnTo>
                <a:lnTo>
                  <a:pt x="654" y="16"/>
                </a:lnTo>
                <a:lnTo>
                  <a:pt x="694" y="8"/>
                </a:lnTo>
                <a:lnTo>
                  <a:pt x="736" y="4"/>
                </a:lnTo>
                <a:lnTo>
                  <a:pt x="777" y="1"/>
                </a:lnTo>
                <a:lnTo>
                  <a:pt x="818" y="0"/>
                </a:lnTo>
                <a:lnTo>
                  <a:pt x="818" y="0"/>
                </a:lnTo>
                <a:lnTo>
                  <a:pt x="870" y="1"/>
                </a:lnTo>
                <a:lnTo>
                  <a:pt x="921" y="6"/>
                </a:lnTo>
                <a:lnTo>
                  <a:pt x="971" y="14"/>
                </a:lnTo>
                <a:lnTo>
                  <a:pt x="1019" y="24"/>
                </a:lnTo>
                <a:lnTo>
                  <a:pt x="1066" y="38"/>
                </a:lnTo>
                <a:lnTo>
                  <a:pt x="1112" y="54"/>
                </a:lnTo>
                <a:lnTo>
                  <a:pt x="1158" y="73"/>
                </a:lnTo>
                <a:lnTo>
                  <a:pt x="1202" y="94"/>
                </a:lnTo>
                <a:lnTo>
                  <a:pt x="1243" y="118"/>
                </a:lnTo>
                <a:lnTo>
                  <a:pt x="1285" y="145"/>
                </a:lnTo>
                <a:lnTo>
                  <a:pt x="1323" y="174"/>
                </a:lnTo>
                <a:lnTo>
                  <a:pt x="1360" y="204"/>
                </a:lnTo>
                <a:lnTo>
                  <a:pt x="1394" y="237"/>
                </a:lnTo>
                <a:lnTo>
                  <a:pt x="1429" y="272"/>
                </a:lnTo>
                <a:lnTo>
                  <a:pt x="1458" y="309"/>
                </a:lnTo>
                <a:lnTo>
                  <a:pt x="1488" y="348"/>
                </a:lnTo>
                <a:lnTo>
                  <a:pt x="1488" y="348"/>
                </a:lnTo>
                <a:lnTo>
                  <a:pt x="1497" y="359"/>
                </a:lnTo>
                <a:lnTo>
                  <a:pt x="1508" y="369"/>
                </a:lnTo>
                <a:lnTo>
                  <a:pt x="1520" y="379"/>
                </a:lnTo>
                <a:lnTo>
                  <a:pt x="1533" y="386"/>
                </a:lnTo>
                <a:lnTo>
                  <a:pt x="1545" y="392"/>
                </a:lnTo>
                <a:lnTo>
                  <a:pt x="1560" y="395"/>
                </a:lnTo>
                <a:lnTo>
                  <a:pt x="1573" y="398"/>
                </a:lnTo>
                <a:lnTo>
                  <a:pt x="1587" y="399"/>
                </a:lnTo>
                <a:lnTo>
                  <a:pt x="1601" y="398"/>
                </a:lnTo>
                <a:lnTo>
                  <a:pt x="1615" y="395"/>
                </a:lnTo>
                <a:lnTo>
                  <a:pt x="1628" y="392"/>
                </a:lnTo>
                <a:lnTo>
                  <a:pt x="1642" y="386"/>
                </a:lnTo>
                <a:lnTo>
                  <a:pt x="1654" y="379"/>
                </a:lnTo>
                <a:lnTo>
                  <a:pt x="1667" y="369"/>
                </a:lnTo>
                <a:lnTo>
                  <a:pt x="1677" y="359"/>
                </a:lnTo>
                <a:lnTo>
                  <a:pt x="1687" y="348"/>
                </a:lnTo>
                <a:lnTo>
                  <a:pt x="1687" y="348"/>
                </a:lnTo>
                <a:lnTo>
                  <a:pt x="1715" y="309"/>
                </a:lnTo>
                <a:lnTo>
                  <a:pt x="1746" y="272"/>
                </a:lnTo>
                <a:lnTo>
                  <a:pt x="1779" y="238"/>
                </a:lnTo>
                <a:lnTo>
                  <a:pt x="1815" y="205"/>
                </a:lnTo>
                <a:lnTo>
                  <a:pt x="1852" y="174"/>
                </a:lnTo>
                <a:lnTo>
                  <a:pt x="1890" y="145"/>
                </a:lnTo>
                <a:lnTo>
                  <a:pt x="1930" y="120"/>
                </a:lnTo>
                <a:lnTo>
                  <a:pt x="1973" y="95"/>
                </a:lnTo>
                <a:lnTo>
                  <a:pt x="2016" y="74"/>
                </a:lnTo>
                <a:lnTo>
                  <a:pt x="2062" y="56"/>
                </a:lnTo>
                <a:lnTo>
                  <a:pt x="2107" y="38"/>
                </a:lnTo>
                <a:lnTo>
                  <a:pt x="2156" y="26"/>
                </a:lnTo>
                <a:lnTo>
                  <a:pt x="2204" y="14"/>
                </a:lnTo>
                <a:lnTo>
                  <a:pt x="2254" y="7"/>
                </a:lnTo>
                <a:lnTo>
                  <a:pt x="2304" y="1"/>
                </a:lnTo>
                <a:lnTo>
                  <a:pt x="2355" y="0"/>
                </a:lnTo>
                <a:lnTo>
                  <a:pt x="2355" y="0"/>
                </a:lnTo>
                <a:lnTo>
                  <a:pt x="2407" y="1"/>
                </a:lnTo>
                <a:lnTo>
                  <a:pt x="2458" y="7"/>
                </a:lnTo>
                <a:lnTo>
                  <a:pt x="2508" y="14"/>
                </a:lnTo>
                <a:lnTo>
                  <a:pt x="2556" y="26"/>
                </a:lnTo>
                <a:lnTo>
                  <a:pt x="2603" y="38"/>
                </a:lnTo>
                <a:lnTo>
                  <a:pt x="2650" y="56"/>
                </a:lnTo>
                <a:lnTo>
                  <a:pt x="2695" y="74"/>
                </a:lnTo>
                <a:lnTo>
                  <a:pt x="2739" y="95"/>
                </a:lnTo>
                <a:lnTo>
                  <a:pt x="2780" y="120"/>
                </a:lnTo>
                <a:lnTo>
                  <a:pt x="2822" y="145"/>
                </a:lnTo>
                <a:lnTo>
                  <a:pt x="2860" y="174"/>
                </a:lnTo>
                <a:lnTo>
                  <a:pt x="2897" y="205"/>
                </a:lnTo>
                <a:lnTo>
                  <a:pt x="2931" y="238"/>
                </a:lnTo>
                <a:lnTo>
                  <a:pt x="2966" y="272"/>
                </a:lnTo>
                <a:lnTo>
                  <a:pt x="2997" y="309"/>
                </a:lnTo>
                <a:lnTo>
                  <a:pt x="3025" y="348"/>
                </a:lnTo>
                <a:lnTo>
                  <a:pt x="3025" y="348"/>
                </a:lnTo>
                <a:lnTo>
                  <a:pt x="3035" y="359"/>
                </a:lnTo>
                <a:lnTo>
                  <a:pt x="3045" y="371"/>
                </a:lnTo>
                <a:lnTo>
                  <a:pt x="3057" y="379"/>
                </a:lnTo>
                <a:lnTo>
                  <a:pt x="3070" y="386"/>
                </a:lnTo>
                <a:lnTo>
                  <a:pt x="3082" y="392"/>
                </a:lnTo>
                <a:lnTo>
                  <a:pt x="3097" y="396"/>
                </a:lnTo>
                <a:lnTo>
                  <a:pt x="3111" y="398"/>
                </a:lnTo>
                <a:lnTo>
                  <a:pt x="3124" y="399"/>
                </a:lnTo>
                <a:lnTo>
                  <a:pt x="3138" y="398"/>
                </a:lnTo>
                <a:lnTo>
                  <a:pt x="3152" y="396"/>
                </a:lnTo>
                <a:lnTo>
                  <a:pt x="3167" y="392"/>
                </a:lnTo>
                <a:lnTo>
                  <a:pt x="3179" y="386"/>
                </a:lnTo>
                <a:lnTo>
                  <a:pt x="3192" y="379"/>
                </a:lnTo>
                <a:lnTo>
                  <a:pt x="3204" y="371"/>
                </a:lnTo>
                <a:lnTo>
                  <a:pt x="3214" y="359"/>
                </a:lnTo>
                <a:lnTo>
                  <a:pt x="3224" y="348"/>
                </a:lnTo>
                <a:lnTo>
                  <a:pt x="3224" y="348"/>
                </a:lnTo>
                <a:lnTo>
                  <a:pt x="3252" y="309"/>
                </a:lnTo>
                <a:lnTo>
                  <a:pt x="3283" y="272"/>
                </a:lnTo>
                <a:lnTo>
                  <a:pt x="3316" y="238"/>
                </a:lnTo>
                <a:lnTo>
                  <a:pt x="3352" y="205"/>
                </a:lnTo>
                <a:lnTo>
                  <a:pt x="3389" y="174"/>
                </a:lnTo>
                <a:lnTo>
                  <a:pt x="3427" y="145"/>
                </a:lnTo>
                <a:lnTo>
                  <a:pt x="3469" y="120"/>
                </a:lnTo>
                <a:lnTo>
                  <a:pt x="3510" y="95"/>
                </a:lnTo>
                <a:lnTo>
                  <a:pt x="3554" y="74"/>
                </a:lnTo>
                <a:lnTo>
                  <a:pt x="3599" y="56"/>
                </a:lnTo>
                <a:lnTo>
                  <a:pt x="3646" y="38"/>
                </a:lnTo>
                <a:lnTo>
                  <a:pt x="3693" y="26"/>
                </a:lnTo>
                <a:lnTo>
                  <a:pt x="3741" y="14"/>
                </a:lnTo>
                <a:lnTo>
                  <a:pt x="3791" y="7"/>
                </a:lnTo>
                <a:lnTo>
                  <a:pt x="3841" y="1"/>
                </a:lnTo>
                <a:lnTo>
                  <a:pt x="3894" y="0"/>
                </a:lnTo>
                <a:lnTo>
                  <a:pt x="3894" y="0"/>
                </a:lnTo>
                <a:lnTo>
                  <a:pt x="3935" y="1"/>
                </a:lnTo>
                <a:lnTo>
                  <a:pt x="3976" y="4"/>
                </a:lnTo>
                <a:lnTo>
                  <a:pt x="4018" y="10"/>
                </a:lnTo>
                <a:lnTo>
                  <a:pt x="4058" y="17"/>
                </a:lnTo>
                <a:lnTo>
                  <a:pt x="4096" y="26"/>
                </a:lnTo>
                <a:lnTo>
                  <a:pt x="4135" y="37"/>
                </a:lnTo>
                <a:lnTo>
                  <a:pt x="4173" y="50"/>
                </a:lnTo>
                <a:lnTo>
                  <a:pt x="4210" y="64"/>
                </a:lnTo>
                <a:lnTo>
                  <a:pt x="4246" y="80"/>
                </a:lnTo>
                <a:lnTo>
                  <a:pt x="4281" y="98"/>
                </a:lnTo>
                <a:lnTo>
                  <a:pt x="4316" y="118"/>
                </a:lnTo>
                <a:lnTo>
                  <a:pt x="4348" y="138"/>
                </a:lnTo>
                <a:lnTo>
                  <a:pt x="4381" y="161"/>
                </a:lnTo>
                <a:lnTo>
                  <a:pt x="4411" y="185"/>
                </a:lnTo>
                <a:lnTo>
                  <a:pt x="4441" y="211"/>
                </a:lnTo>
                <a:lnTo>
                  <a:pt x="4470" y="238"/>
                </a:lnTo>
                <a:lnTo>
                  <a:pt x="4497" y="267"/>
                </a:lnTo>
                <a:lnTo>
                  <a:pt x="4522" y="295"/>
                </a:lnTo>
                <a:lnTo>
                  <a:pt x="4547" y="326"/>
                </a:lnTo>
                <a:lnTo>
                  <a:pt x="4569" y="358"/>
                </a:lnTo>
                <a:lnTo>
                  <a:pt x="4591" y="391"/>
                </a:lnTo>
                <a:lnTo>
                  <a:pt x="4611" y="425"/>
                </a:lnTo>
                <a:lnTo>
                  <a:pt x="4629" y="459"/>
                </a:lnTo>
                <a:lnTo>
                  <a:pt x="4645" y="496"/>
                </a:lnTo>
                <a:lnTo>
                  <a:pt x="4661" y="532"/>
                </a:lnTo>
                <a:lnTo>
                  <a:pt x="4674" y="570"/>
                </a:lnTo>
                <a:lnTo>
                  <a:pt x="4685" y="609"/>
                </a:lnTo>
                <a:lnTo>
                  <a:pt x="4694" y="647"/>
                </a:lnTo>
                <a:lnTo>
                  <a:pt x="4701" y="689"/>
                </a:lnTo>
                <a:lnTo>
                  <a:pt x="4706" y="728"/>
                </a:lnTo>
                <a:lnTo>
                  <a:pt x="4711" y="770"/>
                </a:lnTo>
                <a:lnTo>
                  <a:pt x="4712" y="811"/>
                </a:lnTo>
                <a:lnTo>
                  <a:pt x="4712" y="811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D"/>
          </a:p>
        </p:txBody>
      </p:sp>
      <p:sp>
        <p:nvSpPr>
          <p:cNvPr id="89" name="Oval 88">
            <a:extLst>
              <a:ext uri="{FF2B5EF4-FFF2-40B4-BE49-F238E27FC236}">
                <a16:creationId xmlns:a16="http://schemas.microsoft.com/office/drawing/2014/main" xmlns="" id="{5D341BA4-E02F-4195-8FF3-43A4A143791A}"/>
              </a:ext>
            </a:extLst>
          </p:cNvPr>
          <p:cNvSpPr/>
          <p:nvPr/>
        </p:nvSpPr>
        <p:spPr>
          <a:xfrm>
            <a:off x="10168848" y="3492500"/>
            <a:ext cx="584200" cy="58420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1600" dirty="0">
                <a:solidFill>
                  <a:srgbClr val="C000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5</a:t>
            </a:r>
            <a:endParaRPr lang="en-ID" sz="1600" dirty="0">
              <a:solidFill>
                <a:srgbClr val="C0000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3554910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22">
            <a:extLst>
              <a:ext uri="{FF2B5EF4-FFF2-40B4-BE49-F238E27FC236}">
                <a16:creationId xmlns:a16="http://schemas.microsoft.com/office/drawing/2014/main" xmlns="" id="{3FB4F182-0DD7-4F77-81DA-A1645DB72B4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9608" t="13919" r="53164" b="7056"/>
          <a:stretch/>
        </p:blipFill>
        <p:spPr>
          <a:xfrm>
            <a:off x="7810500" y="1524000"/>
            <a:ext cx="3619500" cy="4533900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xmlns="" id="{D074C9AE-450C-41BD-815E-8B3B6437EFA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1800" t="13919" r="10972" b="7056"/>
          <a:stretch/>
        </p:blipFill>
        <p:spPr>
          <a:xfrm>
            <a:off x="4191000" y="1524000"/>
            <a:ext cx="3619500" cy="4533900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xmlns="" id="{748DF348-1FBA-4754-B78D-A82C7ABC001F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833" r="29129" b="28428"/>
          <a:stretch/>
        </p:blipFill>
        <p:spPr>
          <a:xfrm>
            <a:off x="638174" y="1524000"/>
            <a:ext cx="3619501" cy="454025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5F61C579-563C-4E05-B616-BC7DBAE51DB5}"/>
              </a:ext>
            </a:extLst>
          </p:cNvPr>
          <p:cNvSpPr txBox="1"/>
          <p:nvPr/>
        </p:nvSpPr>
        <p:spPr>
          <a:xfrm>
            <a:off x="533400" y="308908"/>
            <a:ext cx="84963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1" dirty="0">
                <a:solidFill>
                  <a:srgbClr val="C000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CHINA </a:t>
            </a:r>
            <a:r>
              <a:rPr lang="en-US" sz="6000" dirty="0">
                <a:solidFill>
                  <a:srgbClr val="C000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BOD</a:t>
            </a:r>
            <a:endParaRPr lang="en-ID" sz="6000" dirty="0">
              <a:solidFill>
                <a:srgbClr val="C0000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xmlns="" id="{860888C9-D2FC-4F60-B96D-ACE90E0A9367}"/>
              </a:ext>
            </a:extLst>
          </p:cNvPr>
          <p:cNvSpPr/>
          <p:nvPr/>
        </p:nvSpPr>
        <p:spPr>
          <a:xfrm>
            <a:off x="647701" y="4432300"/>
            <a:ext cx="10782299" cy="1643094"/>
          </a:xfrm>
          <a:prstGeom prst="rect">
            <a:avLst/>
          </a:prstGeom>
          <a:gradFill>
            <a:gsLst>
              <a:gs pos="0">
                <a:srgbClr val="C00000">
                  <a:alpha val="50000"/>
                </a:srgbClr>
              </a:gs>
              <a:gs pos="100000">
                <a:schemeClr val="tx1">
                  <a:lumMod val="95000"/>
                  <a:lumOff val="5000"/>
                  <a:alpha val="85000"/>
                </a:schemeClr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xmlns="" id="{24CD9FF8-C754-43AE-B189-34DCAA1CD2C7}"/>
              </a:ext>
            </a:extLst>
          </p:cNvPr>
          <p:cNvSpPr/>
          <p:nvPr/>
        </p:nvSpPr>
        <p:spPr>
          <a:xfrm>
            <a:off x="855012" y="4599071"/>
            <a:ext cx="3105950" cy="2215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90000"/>
              </a:lnSpc>
            </a:pPr>
            <a:r>
              <a:rPr lang="en-US" sz="1600" b="1" dirty="0">
                <a:solidFill>
                  <a:schemeClr val="accent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JOHN </a:t>
            </a:r>
            <a:r>
              <a:rPr lang="en-US" sz="1600" dirty="0">
                <a:solidFill>
                  <a:schemeClr val="accent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DOE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xmlns="" id="{10DBB0BE-FD74-404E-AC4F-49E81449EF3C}"/>
              </a:ext>
            </a:extLst>
          </p:cNvPr>
          <p:cNvSpPr/>
          <p:nvPr/>
        </p:nvSpPr>
        <p:spPr>
          <a:xfrm>
            <a:off x="855012" y="4893191"/>
            <a:ext cx="3190514" cy="8863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90000"/>
              </a:lnSpc>
            </a:pPr>
            <a:r>
              <a:rPr lang="en-ID" sz="1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Lorem ipsum </a:t>
            </a:r>
            <a:r>
              <a:rPr lang="en-ID" sz="16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dolor</a:t>
            </a:r>
            <a:r>
              <a:rPr lang="en-ID" sz="1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sit </a:t>
            </a:r>
            <a:r>
              <a:rPr lang="en-ID" sz="16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amet</a:t>
            </a:r>
            <a:r>
              <a:rPr lang="en-ID" sz="1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ID" sz="16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consectetur</a:t>
            </a:r>
            <a:r>
              <a:rPr lang="en-ID" sz="1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6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adipiscing</a:t>
            </a:r>
            <a:r>
              <a:rPr lang="en-ID" sz="1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6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elit</a:t>
            </a:r>
            <a:r>
              <a:rPr lang="en-ID" sz="1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ID" sz="16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sed</a:t>
            </a:r>
            <a:r>
              <a:rPr lang="en-ID" sz="1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do </a:t>
            </a:r>
            <a:r>
              <a:rPr lang="en-ID" sz="16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eiusmod</a:t>
            </a:r>
            <a:r>
              <a:rPr lang="en-ID" sz="1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6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tempor</a:t>
            </a:r>
            <a:r>
              <a:rPr lang="en-ID" sz="1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6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incididunt</a:t>
            </a:r>
            <a:r>
              <a:rPr lang="en-ID" sz="1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6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ut</a:t>
            </a:r>
            <a:r>
              <a:rPr lang="en-ID" sz="1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6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labore</a:t>
            </a:r>
            <a:r>
              <a:rPr lang="en-ID" sz="1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et dolore magna </a:t>
            </a:r>
            <a:r>
              <a:rPr lang="en-ID" sz="16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aliqua</a:t>
            </a:r>
            <a:r>
              <a:rPr lang="en-ID" sz="1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. </a:t>
            </a:r>
            <a:endParaRPr lang="en-US" sz="160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xmlns="" id="{D7711630-550E-4516-A82C-CEB3A48D3E8A}"/>
              </a:ext>
            </a:extLst>
          </p:cNvPr>
          <p:cNvSpPr/>
          <p:nvPr/>
        </p:nvSpPr>
        <p:spPr>
          <a:xfrm>
            <a:off x="4500743" y="4599071"/>
            <a:ext cx="3105950" cy="2215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90000"/>
              </a:lnSpc>
            </a:pPr>
            <a:r>
              <a:rPr lang="en-US" sz="1600" b="1" dirty="0">
                <a:solidFill>
                  <a:schemeClr val="accent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JONE </a:t>
            </a:r>
            <a:r>
              <a:rPr lang="en-US" sz="1600" dirty="0">
                <a:solidFill>
                  <a:schemeClr val="accent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DOE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xmlns="" id="{C4423FB2-68D2-4052-B2E4-15C0E0604A6D}"/>
              </a:ext>
            </a:extLst>
          </p:cNvPr>
          <p:cNvSpPr/>
          <p:nvPr/>
        </p:nvSpPr>
        <p:spPr>
          <a:xfrm>
            <a:off x="4500743" y="4893191"/>
            <a:ext cx="3190514" cy="8863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90000"/>
              </a:lnSpc>
            </a:pPr>
            <a:r>
              <a:rPr lang="en-ID" sz="1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Lorem ipsum </a:t>
            </a:r>
            <a:r>
              <a:rPr lang="en-ID" sz="16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dolor</a:t>
            </a:r>
            <a:r>
              <a:rPr lang="en-ID" sz="1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sit </a:t>
            </a:r>
            <a:r>
              <a:rPr lang="en-ID" sz="16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amet</a:t>
            </a:r>
            <a:r>
              <a:rPr lang="en-ID" sz="1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ID" sz="16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consectetur</a:t>
            </a:r>
            <a:r>
              <a:rPr lang="en-ID" sz="1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6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adipiscing</a:t>
            </a:r>
            <a:r>
              <a:rPr lang="en-ID" sz="1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6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elit</a:t>
            </a:r>
            <a:r>
              <a:rPr lang="en-ID" sz="1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ID" sz="16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sed</a:t>
            </a:r>
            <a:r>
              <a:rPr lang="en-ID" sz="1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do </a:t>
            </a:r>
            <a:r>
              <a:rPr lang="en-ID" sz="16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eiusmod</a:t>
            </a:r>
            <a:r>
              <a:rPr lang="en-ID" sz="1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6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tempor</a:t>
            </a:r>
            <a:r>
              <a:rPr lang="en-ID" sz="1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6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incididunt</a:t>
            </a:r>
            <a:r>
              <a:rPr lang="en-ID" sz="1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6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ut</a:t>
            </a:r>
            <a:r>
              <a:rPr lang="en-ID" sz="1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6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labore</a:t>
            </a:r>
            <a:r>
              <a:rPr lang="en-ID" sz="1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et dolore magna </a:t>
            </a:r>
            <a:r>
              <a:rPr lang="en-ID" sz="16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aliqua</a:t>
            </a:r>
            <a:r>
              <a:rPr lang="en-ID" sz="1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. </a:t>
            </a:r>
            <a:endParaRPr lang="en-US" sz="160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xmlns="" id="{DF06FA93-9B86-4E9A-BE85-7BBCF0E4781B}"/>
              </a:ext>
            </a:extLst>
          </p:cNvPr>
          <p:cNvSpPr/>
          <p:nvPr/>
        </p:nvSpPr>
        <p:spPr>
          <a:xfrm>
            <a:off x="8130634" y="4599071"/>
            <a:ext cx="3105950" cy="2215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90000"/>
              </a:lnSpc>
            </a:pPr>
            <a:r>
              <a:rPr lang="en-US" sz="1600" b="1" dirty="0">
                <a:solidFill>
                  <a:schemeClr val="accent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JANE </a:t>
            </a:r>
            <a:r>
              <a:rPr lang="en-US" sz="1600" dirty="0">
                <a:solidFill>
                  <a:schemeClr val="accent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DOE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xmlns="" id="{4B488C55-6F0E-43F9-BD31-0725D5E3CBC0}"/>
              </a:ext>
            </a:extLst>
          </p:cNvPr>
          <p:cNvSpPr/>
          <p:nvPr/>
        </p:nvSpPr>
        <p:spPr>
          <a:xfrm>
            <a:off x="8130634" y="4893191"/>
            <a:ext cx="3190514" cy="8863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90000"/>
              </a:lnSpc>
            </a:pPr>
            <a:r>
              <a:rPr lang="en-ID" sz="1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Lorem ipsum </a:t>
            </a:r>
            <a:r>
              <a:rPr lang="en-ID" sz="16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dolor</a:t>
            </a:r>
            <a:r>
              <a:rPr lang="en-ID" sz="1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sit </a:t>
            </a:r>
            <a:r>
              <a:rPr lang="en-ID" sz="16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amet</a:t>
            </a:r>
            <a:r>
              <a:rPr lang="en-ID" sz="1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ID" sz="16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consectetur</a:t>
            </a:r>
            <a:r>
              <a:rPr lang="en-ID" sz="1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6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adipiscing</a:t>
            </a:r>
            <a:r>
              <a:rPr lang="en-ID" sz="1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6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elit</a:t>
            </a:r>
            <a:r>
              <a:rPr lang="en-ID" sz="1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ID" sz="16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sed</a:t>
            </a:r>
            <a:r>
              <a:rPr lang="en-ID" sz="1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do </a:t>
            </a:r>
            <a:r>
              <a:rPr lang="en-ID" sz="16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eiusmod</a:t>
            </a:r>
            <a:r>
              <a:rPr lang="en-ID" sz="1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6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tempor</a:t>
            </a:r>
            <a:r>
              <a:rPr lang="en-ID" sz="1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6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incididunt</a:t>
            </a:r>
            <a:r>
              <a:rPr lang="en-ID" sz="1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6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ut</a:t>
            </a:r>
            <a:r>
              <a:rPr lang="en-ID" sz="1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6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labore</a:t>
            </a:r>
            <a:r>
              <a:rPr lang="en-ID" sz="1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et dolore magna </a:t>
            </a:r>
            <a:r>
              <a:rPr lang="en-ID" sz="16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aliqua</a:t>
            </a:r>
            <a:r>
              <a:rPr lang="en-ID" sz="1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. </a:t>
            </a:r>
            <a:endParaRPr lang="en-US" sz="160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1175503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xmlns="" id="{37862E46-F84F-4934-814E-D8A66FCDEC32}"/>
              </a:ext>
            </a:extLst>
          </p:cNvPr>
          <p:cNvSpPr/>
          <p:nvPr/>
        </p:nvSpPr>
        <p:spPr>
          <a:xfrm>
            <a:off x="2273300" y="0"/>
            <a:ext cx="9918700" cy="685800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73556328-015A-4F8E-8B97-F56E5588AFB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833" r="29129" b="28428"/>
          <a:stretch/>
        </p:blipFill>
        <p:spPr>
          <a:xfrm>
            <a:off x="638174" y="1158875"/>
            <a:ext cx="3619501" cy="4540250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xmlns="" id="{4EEFE69E-DAA1-4733-B42C-DE6BDC762777}"/>
              </a:ext>
            </a:extLst>
          </p:cNvPr>
          <p:cNvSpPr/>
          <p:nvPr/>
        </p:nvSpPr>
        <p:spPr>
          <a:xfrm>
            <a:off x="647701" y="1155700"/>
            <a:ext cx="3619499" cy="4551394"/>
          </a:xfrm>
          <a:prstGeom prst="rect">
            <a:avLst/>
          </a:prstGeom>
          <a:gradFill>
            <a:gsLst>
              <a:gs pos="0">
                <a:srgbClr val="C00000">
                  <a:alpha val="20000"/>
                </a:srgbClr>
              </a:gs>
              <a:gs pos="100000">
                <a:schemeClr val="tx1">
                  <a:lumMod val="95000"/>
                  <a:lumOff val="5000"/>
                  <a:alpha val="85000"/>
                </a:schemeClr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xmlns="" id="{1B27611C-649A-416F-B5C4-84C1FBF2E56E}"/>
              </a:ext>
            </a:extLst>
          </p:cNvPr>
          <p:cNvSpPr/>
          <p:nvPr/>
        </p:nvSpPr>
        <p:spPr>
          <a:xfrm>
            <a:off x="4938786" y="2586366"/>
            <a:ext cx="4865614" cy="243759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90000"/>
              </a:lnSpc>
            </a:pPr>
            <a:r>
              <a:rPr lang="en-ID" sz="1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Lorem ipsum </a:t>
            </a:r>
            <a:r>
              <a:rPr lang="en-ID" sz="16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dolor</a:t>
            </a:r>
            <a:r>
              <a:rPr lang="en-ID" sz="1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sit </a:t>
            </a:r>
            <a:r>
              <a:rPr lang="en-ID" sz="16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amet</a:t>
            </a:r>
            <a:r>
              <a:rPr lang="en-ID" sz="1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ID" sz="16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consectetur</a:t>
            </a:r>
            <a:r>
              <a:rPr lang="en-ID" sz="1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6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adipiscing</a:t>
            </a:r>
            <a:r>
              <a:rPr lang="en-ID" sz="1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6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elit</a:t>
            </a:r>
            <a:r>
              <a:rPr lang="en-ID" sz="1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ID" sz="16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sed</a:t>
            </a:r>
            <a:r>
              <a:rPr lang="en-ID" sz="1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do </a:t>
            </a:r>
            <a:r>
              <a:rPr lang="en-ID" sz="16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eiusmod</a:t>
            </a:r>
            <a:r>
              <a:rPr lang="en-ID" sz="1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6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tempor</a:t>
            </a:r>
            <a:r>
              <a:rPr lang="en-ID" sz="1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6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incididunt</a:t>
            </a:r>
            <a:r>
              <a:rPr lang="en-ID" sz="1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6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ut</a:t>
            </a:r>
            <a:r>
              <a:rPr lang="en-ID" sz="1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6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labore</a:t>
            </a:r>
            <a:r>
              <a:rPr lang="en-ID" sz="1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et dolore magna </a:t>
            </a:r>
            <a:r>
              <a:rPr lang="en-ID" sz="16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aliqua</a:t>
            </a:r>
            <a:r>
              <a:rPr lang="en-ID" sz="1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. Ut </a:t>
            </a:r>
            <a:r>
              <a:rPr lang="en-ID" sz="16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enim</a:t>
            </a:r>
            <a:r>
              <a:rPr lang="en-ID" sz="1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ad minim </a:t>
            </a:r>
            <a:r>
              <a:rPr lang="en-ID" sz="16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veniam</a:t>
            </a:r>
            <a:r>
              <a:rPr lang="en-ID" sz="1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ID" sz="16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quis</a:t>
            </a:r>
            <a:r>
              <a:rPr lang="en-ID" sz="1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6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nostrud</a:t>
            </a:r>
            <a:r>
              <a:rPr lang="en-ID" sz="1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exercitation </a:t>
            </a:r>
            <a:r>
              <a:rPr lang="en-ID" sz="16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ullamco</a:t>
            </a:r>
            <a:r>
              <a:rPr lang="en-ID" sz="1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6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laboris</a:t>
            </a:r>
            <a:r>
              <a:rPr lang="en-ID" sz="1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nisi </a:t>
            </a:r>
            <a:r>
              <a:rPr lang="en-ID" sz="16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ut</a:t>
            </a:r>
            <a:r>
              <a:rPr lang="en-ID" sz="1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6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aliquip</a:t>
            </a:r>
            <a:r>
              <a:rPr lang="en-ID" sz="1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ex </a:t>
            </a:r>
            <a:r>
              <a:rPr lang="en-ID" sz="16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ea</a:t>
            </a:r>
            <a:r>
              <a:rPr lang="en-ID" sz="1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6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commodo</a:t>
            </a:r>
            <a:r>
              <a:rPr lang="en-ID" sz="1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6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consequat</a:t>
            </a:r>
            <a:r>
              <a:rPr lang="en-ID" sz="1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. Duis </a:t>
            </a:r>
            <a:r>
              <a:rPr lang="en-ID" sz="16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aute</a:t>
            </a:r>
            <a:r>
              <a:rPr lang="en-ID" sz="1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6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irure</a:t>
            </a:r>
            <a:r>
              <a:rPr lang="en-ID" sz="1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6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dolor</a:t>
            </a:r>
            <a:r>
              <a:rPr lang="en-ID" sz="1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in </a:t>
            </a:r>
            <a:r>
              <a:rPr lang="en-ID" sz="16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reprehenderit</a:t>
            </a:r>
            <a:r>
              <a:rPr lang="en-ID" sz="1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in </a:t>
            </a:r>
            <a:r>
              <a:rPr lang="en-ID" sz="16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voluptate</a:t>
            </a:r>
            <a:r>
              <a:rPr lang="en-ID" sz="1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6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velit</a:t>
            </a:r>
            <a:r>
              <a:rPr lang="en-ID" sz="1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6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esse</a:t>
            </a:r>
            <a:r>
              <a:rPr lang="en-ID" sz="1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6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cillum</a:t>
            </a:r>
            <a:r>
              <a:rPr lang="en-ID" sz="1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dolore </a:t>
            </a:r>
            <a:r>
              <a:rPr lang="en-ID" sz="16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eu</a:t>
            </a:r>
            <a:r>
              <a:rPr lang="en-ID" sz="1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6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fugiat</a:t>
            </a:r>
            <a:r>
              <a:rPr lang="en-ID" sz="1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6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nulla</a:t>
            </a:r>
            <a:r>
              <a:rPr lang="en-ID" sz="1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6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pariatur</a:t>
            </a:r>
            <a:r>
              <a:rPr lang="en-ID" sz="1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. </a:t>
            </a:r>
            <a:r>
              <a:rPr lang="en-ID" sz="16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Excepteur</a:t>
            </a:r>
            <a:r>
              <a:rPr lang="en-ID" sz="1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6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sint</a:t>
            </a:r>
            <a:r>
              <a:rPr lang="en-ID" sz="1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6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occaecat</a:t>
            </a:r>
            <a:r>
              <a:rPr lang="en-ID" sz="1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6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cupidatat</a:t>
            </a:r>
            <a:r>
              <a:rPr lang="en-ID" sz="1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non </a:t>
            </a:r>
            <a:r>
              <a:rPr lang="en-ID" sz="16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proident</a:t>
            </a:r>
            <a:r>
              <a:rPr lang="en-ID" sz="1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, sunt in culpa qui </a:t>
            </a:r>
            <a:r>
              <a:rPr lang="en-ID" sz="16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officia</a:t>
            </a:r>
            <a:r>
              <a:rPr lang="en-ID" sz="1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6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deserunt</a:t>
            </a:r>
            <a:r>
              <a:rPr lang="en-ID" sz="1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6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mollit</a:t>
            </a:r>
            <a:r>
              <a:rPr lang="en-ID" sz="1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6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anim</a:t>
            </a:r>
            <a:r>
              <a:rPr lang="en-ID" sz="1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id </a:t>
            </a:r>
            <a:r>
              <a:rPr lang="en-ID" sz="16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est</a:t>
            </a:r>
            <a:r>
              <a:rPr lang="en-ID" sz="1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6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laborum</a:t>
            </a:r>
            <a:r>
              <a:rPr lang="en-ID" sz="1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. Lorem ipsum </a:t>
            </a:r>
            <a:r>
              <a:rPr lang="en-ID" sz="16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dolor</a:t>
            </a:r>
            <a:r>
              <a:rPr lang="en-ID" sz="1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sit </a:t>
            </a:r>
            <a:r>
              <a:rPr lang="en-ID" sz="16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amet</a:t>
            </a:r>
            <a:r>
              <a:rPr lang="en-ID" sz="1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ID" sz="16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consectetur</a:t>
            </a:r>
            <a:r>
              <a:rPr lang="en-ID" sz="1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6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adipiscing</a:t>
            </a:r>
            <a:r>
              <a:rPr lang="en-ID" sz="1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6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elit</a:t>
            </a:r>
            <a:r>
              <a:rPr lang="en-ID" sz="1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ID" sz="16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sed</a:t>
            </a:r>
            <a:r>
              <a:rPr lang="en-ID" sz="1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do </a:t>
            </a:r>
            <a:r>
              <a:rPr lang="en-ID" sz="16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eiusmod</a:t>
            </a:r>
            <a:r>
              <a:rPr lang="en-ID" sz="1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6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tempor</a:t>
            </a:r>
            <a:r>
              <a:rPr lang="en-ID" sz="1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6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incididunt</a:t>
            </a:r>
            <a:r>
              <a:rPr lang="en-ID" sz="1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6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ut</a:t>
            </a:r>
            <a:r>
              <a:rPr lang="en-ID" sz="1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6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labore</a:t>
            </a:r>
            <a:r>
              <a:rPr lang="en-ID" sz="1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et dolore magna </a:t>
            </a:r>
            <a:r>
              <a:rPr lang="en-ID" sz="16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aliqua</a:t>
            </a:r>
            <a:r>
              <a:rPr lang="en-ID" sz="1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. 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xmlns="" id="{4C4C77F2-733B-4727-991A-91759F09C539}"/>
              </a:ext>
            </a:extLst>
          </p:cNvPr>
          <p:cNvSpPr/>
          <p:nvPr/>
        </p:nvSpPr>
        <p:spPr>
          <a:xfrm>
            <a:off x="4948311" y="1752601"/>
            <a:ext cx="2933699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90000"/>
              </a:lnSpc>
            </a:pPr>
            <a:r>
              <a:rPr lang="en-US" sz="2000" b="1" dirty="0">
                <a:solidFill>
                  <a:srgbClr val="FFC0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J</a:t>
            </a:r>
            <a:r>
              <a:rPr lang="en-ID" sz="2000" b="1" dirty="0">
                <a:solidFill>
                  <a:srgbClr val="FFC0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OHN </a:t>
            </a:r>
            <a:r>
              <a:rPr lang="en-ID" sz="2000" dirty="0">
                <a:solidFill>
                  <a:srgbClr val="FFC0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DOE</a:t>
            </a:r>
            <a:endParaRPr lang="en-US" sz="2000" dirty="0">
              <a:solidFill>
                <a:srgbClr val="FFC00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xmlns="" id="{9BF966FE-1965-4BB1-BD80-21078A19DE50}"/>
              </a:ext>
            </a:extLst>
          </p:cNvPr>
          <p:cNvGrpSpPr/>
          <p:nvPr/>
        </p:nvGrpSpPr>
        <p:grpSpPr>
          <a:xfrm>
            <a:off x="4394200" y="1823560"/>
            <a:ext cx="401711" cy="3281839"/>
            <a:chOff x="2103364" y="1866900"/>
            <a:chExt cx="401711" cy="3686175"/>
          </a:xfrm>
        </p:grpSpPr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xmlns="" id="{3FB6FB01-966C-4A2D-A13E-123EA176F6DB}"/>
                </a:ext>
              </a:extLst>
            </p:cNvPr>
            <p:cNvCxnSpPr/>
            <p:nvPr/>
          </p:nvCxnSpPr>
          <p:spPr>
            <a:xfrm>
              <a:off x="2505075" y="1866900"/>
              <a:ext cx="0" cy="3686175"/>
            </a:xfrm>
            <a:prstGeom prst="line">
              <a:avLst/>
            </a:prstGeom>
            <a:ln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xmlns="" id="{A601C635-FE1C-4CA1-BEEA-9B9ED4203196}"/>
                </a:ext>
              </a:extLst>
            </p:cNvPr>
            <p:cNvCxnSpPr>
              <a:cxnSpLocks/>
            </p:cNvCxnSpPr>
            <p:nvPr/>
          </p:nvCxnSpPr>
          <p:spPr>
            <a:xfrm>
              <a:off x="2103364" y="3711574"/>
              <a:ext cx="393700" cy="0"/>
            </a:xfrm>
            <a:prstGeom prst="line">
              <a:avLst/>
            </a:prstGeom>
            <a:ln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" name="Freeform 47">
            <a:extLst>
              <a:ext uri="{FF2B5EF4-FFF2-40B4-BE49-F238E27FC236}">
                <a16:creationId xmlns:a16="http://schemas.microsoft.com/office/drawing/2014/main" xmlns="" id="{919EA196-FFEF-4309-AFCB-83064B597703}"/>
              </a:ext>
            </a:extLst>
          </p:cNvPr>
          <p:cNvSpPr>
            <a:spLocks/>
          </p:cNvSpPr>
          <p:nvPr/>
        </p:nvSpPr>
        <p:spPr bwMode="auto">
          <a:xfrm>
            <a:off x="4089400" y="3406922"/>
            <a:ext cx="382588" cy="133053"/>
          </a:xfrm>
          <a:custGeom>
            <a:avLst/>
            <a:gdLst>
              <a:gd name="T0" fmla="*/ 4696 w 4712"/>
              <a:gd name="T1" fmla="*/ 976 h 1638"/>
              <a:gd name="T2" fmla="*/ 4615 w 4712"/>
              <a:gd name="T3" fmla="*/ 1203 h 1638"/>
              <a:gd name="T4" fmla="*/ 4473 w 4712"/>
              <a:gd name="T5" fmla="*/ 1394 h 1638"/>
              <a:gd name="T6" fmla="*/ 4284 w 4712"/>
              <a:gd name="T7" fmla="*/ 1537 h 1638"/>
              <a:gd name="T8" fmla="*/ 4058 w 4712"/>
              <a:gd name="T9" fmla="*/ 1621 h 1638"/>
              <a:gd name="T10" fmla="*/ 3841 w 4712"/>
              <a:gd name="T11" fmla="*/ 1637 h 1638"/>
              <a:gd name="T12" fmla="*/ 3554 w 4712"/>
              <a:gd name="T13" fmla="*/ 1564 h 1638"/>
              <a:gd name="T14" fmla="*/ 3318 w 4712"/>
              <a:gd name="T15" fmla="*/ 1401 h 1638"/>
              <a:gd name="T16" fmla="*/ 3204 w 4712"/>
              <a:gd name="T17" fmla="*/ 1269 h 1638"/>
              <a:gd name="T18" fmla="*/ 3125 w 4712"/>
              <a:gd name="T19" fmla="*/ 1239 h 1638"/>
              <a:gd name="T20" fmla="*/ 3045 w 4712"/>
              <a:gd name="T21" fmla="*/ 1267 h 1638"/>
              <a:gd name="T22" fmla="*/ 2931 w 4712"/>
              <a:gd name="T23" fmla="*/ 1400 h 1638"/>
              <a:gd name="T24" fmla="*/ 2695 w 4712"/>
              <a:gd name="T25" fmla="*/ 1564 h 1638"/>
              <a:gd name="T26" fmla="*/ 2407 w 4712"/>
              <a:gd name="T27" fmla="*/ 1637 h 1638"/>
              <a:gd name="T28" fmla="*/ 2156 w 4712"/>
              <a:gd name="T29" fmla="*/ 1612 h 1638"/>
              <a:gd name="T30" fmla="*/ 1890 w 4712"/>
              <a:gd name="T31" fmla="*/ 1493 h 1638"/>
              <a:gd name="T32" fmla="*/ 1687 w 4712"/>
              <a:gd name="T33" fmla="*/ 1290 h 1638"/>
              <a:gd name="T34" fmla="*/ 1628 w 4712"/>
              <a:gd name="T35" fmla="*/ 1246 h 1638"/>
              <a:gd name="T36" fmla="*/ 1545 w 4712"/>
              <a:gd name="T37" fmla="*/ 1246 h 1638"/>
              <a:gd name="T38" fmla="*/ 1487 w 4712"/>
              <a:gd name="T39" fmla="*/ 1290 h 1638"/>
              <a:gd name="T40" fmla="*/ 1283 w 4712"/>
              <a:gd name="T41" fmla="*/ 1493 h 1638"/>
              <a:gd name="T42" fmla="*/ 1018 w 4712"/>
              <a:gd name="T43" fmla="*/ 1612 h 1638"/>
              <a:gd name="T44" fmla="*/ 776 w 4712"/>
              <a:gd name="T45" fmla="*/ 1635 h 1638"/>
              <a:gd name="T46" fmla="*/ 536 w 4712"/>
              <a:gd name="T47" fmla="*/ 1587 h 1638"/>
              <a:gd name="T48" fmla="*/ 328 w 4712"/>
              <a:gd name="T49" fmla="*/ 1471 h 1638"/>
              <a:gd name="T50" fmla="*/ 161 w 4712"/>
              <a:gd name="T51" fmla="*/ 1303 h 1638"/>
              <a:gd name="T52" fmla="*/ 48 w 4712"/>
              <a:gd name="T53" fmla="*/ 1093 h 1638"/>
              <a:gd name="T54" fmla="*/ 0 w 4712"/>
              <a:gd name="T55" fmla="*/ 852 h 1638"/>
              <a:gd name="T56" fmla="*/ 17 w 4712"/>
              <a:gd name="T57" fmla="*/ 647 h 1638"/>
              <a:gd name="T58" fmla="*/ 101 w 4712"/>
              <a:gd name="T59" fmla="*/ 423 h 1638"/>
              <a:gd name="T60" fmla="*/ 242 w 4712"/>
              <a:gd name="T61" fmla="*/ 237 h 1638"/>
              <a:gd name="T62" fmla="*/ 431 w 4712"/>
              <a:gd name="T63" fmla="*/ 97 h 1638"/>
              <a:gd name="T64" fmla="*/ 654 w 4712"/>
              <a:gd name="T65" fmla="*/ 16 h 1638"/>
              <a:gd name="T66" fmla="*/ 870 w 4712"/>
              <a:gd name="T67" fmla="*/ 1 h 1638"/>
              <a:gd name="T68" fmla="*/ 1158 w 4712"/>
              <a:gd name="T69" fmla="*/ 73 h 1638"/>
              <a:gd name="T70" fmla="*/ 1394 w 4712"/>
              <a:gd name="T71" fmla="*/ 237 h 1638"/>
              <a:gd name="T72" fmla="*/ 1508 w 4712"/>
              <a:gd name="T73" fmla="*/ 369 h 1638"/>
              <a:gd name="T74" fmla="*/ 1587 w 4712"/>
              <a:gd name="T75" fmla="*/ 399 h 1638"/>
              <a:gd name="T76" fmla="*/ 1667 w 4712"/>
              <a:gd name="T77" fmla="*/ 369 h 1638"/>
              <a:gd name="T78" fmla="*/ 1779 w 4712"/>
              <a:gd name="T79" fmla="*/ 238 h 1638"/>
              <a:gd name="T80" fmla="*/ 2016 w 4712"/>
              <a:gd name="T81" fmla="*/ 74 h 1638"/>
              <a:gd name="T82" fmla="*/ 2304 w 4712"/>
              <a:gd name="T83" fmla="*/ 1 h 1638"/>
              <a:gd name="T84" fmla="*/ 2556 w 4712"/>
              <a:gd name="T85" fmla="*/ 26 h 1638"/>
              <a:gd name="T86" fmla="*/ 2822 w 4712"/>
              <a:gd name="T87" fmla="*/ 145 h 1638"/>
              <a:gd name="T88" fmla="*/ 3025 w 4712"/>
              <a:gd name="T89" fmla="*/ 348 h 1638"/>
              <a:gd name="T90" fmla="*/ 3082 w 4712"/>
              <a:gd name="T91" fmla="*/ 392 h 1638"/>
              <a:gd name="T92" fmla="*/ 3167 w 4712"/>
              <a:gd name="T93" fmla="*/ 392 h 1638"/>
              <a:gd name="T94" fmla="*/ 3224 w 4712"/>
              <a:gd name="T95" fmla="*/ 348 h 1638"/>
              <a:gd name="T96" fmla="*/ 3427 w 4712"/>
              <a:gd name="T97" fmla="*/ 145 h 1638"/>
              <a:gd name="T98" fmla="*/ 3693 w 4712"/>
              <a:gd name="T99" fmla="*/ 26 h 1638"/>
              <a:gd name="T100" fmla="*/ 3935 w 4712"/>
              <a:gd name="T101" fmla="*/ 1 h 1638"/>
              <a:gd name="T102" fmla="*/ 4173 w 4712"/>
              <a:gd name="T103" fmla="*/ 50 h 1638"/>
              <a:gd name="T104" fmla="*/ 4381 w 4712"/>
              <a:gd name="T105" fmla="*/ 161 h 1638"/>
              <a:gd name="T106" fmla="*/ 4547 w 4712"/>
              <a:gd name="T107" fmla="*/ 326 h 1638"/>
              <a:gd name="T108" fmla="*/ 4661 w 4712"/>
              <a:gd name="T109" fmla="*/ 532 h 1638"/>
              <a:gd name="T110" fmla="*/ 4711 w 4712"/>
              <a:gd name="T111" fmla="*/ 770 h 16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4712" h="1638">
                <a:moveTo>
                  <a:pt x="4712" y="811"/>
                </a:moveTo>
                <a:lnTo>
                  <a:pt x="4712" y="811"/>
                </a:lnTo>
                <a:lnTo>
                  <a:pt x="4711" y="854"/>
                </a:lnTo>
                <a:lnTo>
                  <a:pt x="4708" y="895"/>
                </a:lnTo>
                <a:lnTo>
                  <a:pt x="4703" y="937"/>
                </a:lnTo>
                <a:lnTo>
                  <a:pt x="4696" y="976"/>
                </a:lnTo>
                <a:lnTo>
                  <a:pt x="4688" y="1016"/>
                </a:lnTo>
                <a:lnTo>
                  <a:pt x="4676" y="1055"/>
                </a:lnTo>
                <a:lnTo>
                  <a:pt x="4664" y="1093"/>
                </a:lnTo>
                <a:lnTo>
                  <a:pt x="4649" y="1130"/>
                </a:lnTo>
                <a:lnTo>
                  <a:pt x="4632" y="1168"/>
                </a:lnTo>
                <a:lnTo>
                  <a:pt x="4615" y="1203"/>
                </a:lnTo>
                <a:lnTo>
                  <a:pt x="4595" y="1237"/>
                </a:lnTo>
                <a:lnTo>
                  <a:pt x="4574" y="1272"/>
                </a:lnTo>
                <a:lnTo>
                  <a:pt x="4551" y="1304"/>
                </a:lnTo>
                <a:lnTo>
                  <a:pt x="4527" y="1336"/>
                </a:lnTo>
                <a:lnTo>
                  <a:pt x="4501" y="1366"/>
                </a:lnTo>
                <a:lnTo>
                  <a:pt x="4473" y="1394"/>
                </a:lnTo>
                <a:lnTo>
                  <a:pt x="4444" y="1421"/>
                </a:lnTo>
                <a:lnTo>
                  <a:pt x="4415" y="1447"/>
                </a:lnTo>
                <a:lnTo>
                  <a:pt x="4384" y="1473"/>
                </a:lnTo>
                <a:lnTo>
                  <a:pt x="4351" y="1495"/>
                </a:lnTo>
                <a:lnTo>
                  <a:pt x="4319" y="1517"/>
                </a:lnTo>
                <a:lnTo>
                  <a:pt x="4284" y="1537"/>
                </a:lnTo>
                <a:lnTo>
                  <a:pt x="4249" y="1555"/>
                </a:lnTo>
                <a:lnTo>
                  <a:pt x="4212" y="1572"/>
                </a:lnTo>
                <a:lnTo>
                  <a:pt x="4175" y="1587"/>
                </a:lnTo>
                <a:lnTo>
                  <a:pt x="4136" y="1599"/>
                </a:lnTo>
                <a:lnTo>
                  <a:pt x="4098" y="1611"/>
                </a:lnTo>
                <a:lnTo>
                  <a:pt x="4058" y="1621"/>
                </a:lnTo>
                <a:lnTo>
                  <a:pt x="4018" y="1628"/>
                </a:lnTo>
                <a:lnTo>
                  <a:pt x="3976" y="1634"/>
                </a:lnTo>
                <a:lnTo>
                  <a:pt x="3935" y="1637"/>
                </a:lnTo>
                <a:lnTo>
                  <a:pt x="3894" y="1638"/>
                </a:lnTo>
                <a:lnTo>
                  <a:pt x="3894" y="1638"/>
                </a:lnTo>
                <a:lnTo>
                  <a:pt x="3841" y="1637"/>
                </a:lnTo>
                <a:lnTo>
                  <a:pt x="3791" y="1631"/>
                </a:lnTo>
                <a:lnTo>
                  <a:pt x="3741" y="1624"/>
                </a:lnTo>
                <a:lnTo>
                  <a:pt x="3693" y="1612"/>
                </a:lnTo>
                <a:lnTo>
                  <a:pt x="3646" y="1599"/>
                </a:lnTo>
                <a:lnTo>
                  <a:pt x="3599" y="1584"/>
                </a:lnTo>
                <a:lnTo>
                  <a:pt x="3554" y="1564"/>
                </a:lnTo>
                <a:lnTo>
                  <a:pt x="3510" y="1542"/>
                </a:lnTo>
                <a:lnTo>
                  <a:pt x="3469" y="1520"/>
                </a:lnTo>
                <a:lnTo>
                  <a:pt x="3427" y="1493"/>
                </a:lnTo>
                <a:lnTo>
                  <a:pt x="3389" y="1464"/>
                </a:lnTo>
                <a:lnTo>
                  <a:pt x="3352" y="1434"/>
                </a:lnTo>
                <a:lnTo>
                  <a:pt x="3318" y="1401"/>
                </a:lnTo>
                <a:lnTo>
                  <a:pt x="3285" y="1366"/>
                </a:lnTo>
                <a:lnTo>
                  <a:pt x="3254" y="1330"/>
                </a:lnTo>
                <a:lnTo>
                  <a:pt x="3224" y="1292"/>
                </a:lnTo>
                <a:lnTo>
                  <a:pt x="3224" y="1292"/>
                </a:lnTo>
                <a:lnTo>
                  <a:pt x="3215" y="1279"/>
                </a:lnTo>
                <a:lnTo>
                  <a:pt x="3204" y="1269"/>
                </a:lnTo>
                <a:lnTo>
                  <a:pt x="3192" y="1260"/>
                </a:lnTo>
                <a:lnTo>
                  <a:pt x="3179" y="1253"/>
                </a:lnTo>
                <a:lnTo>
                  <a:pt x="3167" y="1247"/>
                </a:lnTo>
                <a:lnTo>
                  <a:pt x="3152" y="1243"/>
                </a:lnTo>
                <a:lnTo>
                  <a:pt x="3138" y="1240"/>
                </a:lnTo>
                <a:lnTo>
                  <a:pt x="3125" y="1239"/>
                </a:lnTo>
                <a:lnTo>
                  <a:pt x="3111" y="1240"/>
                </a:lnTo>
                <a:lnTo>
                  <a:pt x="3097" y="1242"/>
                </a:lnTo>
                <a:lnTo>
                  <a:pt x="3082" y="1246"/>
                </a:lnTo>
                <a:lnTo>
                  <a:pt x="3070" y="1252"/>
                </a:lnTo>
                <a:lnTo>
                  <a:pt x="3057" y="1259"/>
                </a:lnTo>
                <a:lnTo>
                  <a:pt x="3045" y="1267"/>
                </a:lnTo>
                <a:lnTo>
                  <a:pt x="3035" y="1279"/>
                </a:lnTo>
                <a:lnTo>
                  <a:pt x="3025" y="1290"/>
                </a:lnTo>
                <a:lnTo>
                  <a:pt x="3025" y="1290"/>
                </a:lnTo>
                <a:lnTo>
                  <a:pt x="2997" y="1329"/>
                </a:lnTo>
                <a:lnTo>
                  <a:pt x="2966" y="1366"/>
                </a:lnTo>
                <a:lnTo>
                  <a:pt x="2931" y="1400"/>
                </a:lnTo>
                <a:lnTo>
                  <a:pt x="2897" y="1433"/>
                </a:lnTo>
                <a:lnTo>
                  <a:pt x="2860" y="1464"/>
                </a:lnTo>
                <a:lnTo>
                  <a:pt x="2822" y="1493"/>
                </a:lnTo>
                <a:lnTo>
                  <a:pt x="2780" y="1518"/>
                </a:lnTo>
                <a:lnTo>
                  <a:pt x="2739" y="1542"/>
                </a:lnTo>
                <a:lnTo>
                  <a:pt x="2695" y="1564"/>
                </a:lnTo>
                <a:lnTo>
                  <a:pt x="2650" y="1582"/>
                </a:lnTo>
                <a:lnTo>
                  <a:pt x="2603" y="1599"/>
                </a:lnTo>
                <a:lnTo>
                  <a:pt x="2556" y="1612"/>
                </a:lnTo>
                <a:lnTo>
                  <a:pt x="2508" y="1624"/>
                </a:lnTo>
                <a:lnTo>
                  <a:pt x="2458" y="1631"/>
                </a:lnTo>
                <a:lnTo>
                  <a:pt x="2407" y="1637"/>
                </a:lnTo>
                <a:lnTo>
                  <a:pt x="2355" y="1638"/>
                </a:lnTo>
                <a:lnTo>
                  <a:pt x="2355" y="1638"/>
                </a:lnTo>
                <a:lnTo>
                  <a:pt x="2304" y="1637"/>
                </a:lnTo>
                <a:lnTo>
                  <a:pt x="2254" y="1631"/>
                </a:lnTo>
                <a:lnTo>
                  <a:pt x="2204" y="1624"/>
                </a:lnTo>
                <a:lnTo>
                  <a:pt x="2156" y="1612"/>
                </a:lnTo>
                <a:lnTo>
                  <a:pt x="2107" y="1599"/>
                </a:lnTo>
                <a:lnTo>
                  <a:pt x="2062" y="1582"/>
                </a:lnTo>
                <a:lnTo>
                  <a:pt x="2016" y="1564"/>
                </a:lnTo>
                <a:lnTo>
                  <a:pt x="1973" y="1542"/>
                </a:lnTo>
                <a:lnTo>
                  <a:pt x="1930" y="1518"/>
                </a:lnTo>
                <a:lnTo>
                  <a:pt x="1890" y="1493"/>
                </a:lnTo>
                <a:lnTo>
                  <a:pt x="1851" y="1464"/>
                </a:lnTo>
                <a:lnTo>
                  <a:pt x="1815" y="1433"/>
                </a:lnTo>
                <a:lnTo>
                  <a:pt x="1779" y="1400"/>
                </a:lnTo>
                <a:lnTo>
                  <a:pt x="1746" y="1366"/>
                </a:lnTo>
                <a:lnTo>
                  <a:pt x="1715" y="1329"/>
                </a:lnTo>
                <a:lnTo>
                  <a:pt x="1687" y="1290"/>
                </a:lnTo>
                <a:lnTo>
                  <a:pt x="1687" y="1290"/>
                </a:lnTo>
                <a:lnTo>
                  <a:pt x="1677" y="1277"/>
                </a:lnTo>
                <a:lnTo>
                  <a:pt x="1665" y="1267"/>
                </a:lnTo>
                <a:lnTo>
                  <a:pt x="1654" y="1259"/>
                </a:lnTo>
                <a:lnTo>
                  <a:pt x="1641" y="1252"/>
                </a:lnTo>
                <a:lnTo>
                  <a:pt x="1628" y="1246"/>
                </a:lnTo>
                <a:lnTo>
                  <a:pt x="1614" y="1242"/>
                </a:lnTo>
                <a:lnTo>
                  <a:pt x="1601" y="1240"/>
                </a:lnTo>
                <a:lnTo>
                  <a:pt x="1587" y="1239"/>
                </a:lnTo>
                <a:lnTo>
                  <a:pt x="1573" y="1240"/>
                </a:lnTo>
                <a:lnTo>
                  <a:pt x="1558" y="1242"/>
                </a:lnTo>
                <a:lnTo>
                  <a:pt x="1545" y="1246"/>
                </a:lnTo>
                <a:lnTo>
                  <a:pt x="1531" y="1252"/>
                </a:lnTo>
                <a:lnTo>
                  <a:pt x="1520" y="1259"/>
                </a:lnTo>
                <a:lnTo>
                  <a:pt x="1507" y="1269"/>
                </a:lnTo>
                <a:lnTo>
                  <a:pt x="1497" y="1279"/>
                </a:lnTo>
                <a:lnTo>
                  <a:pt x="1487" y="1290"/>
                </a:lnTo>
                <a:lnTo>
                  <a:pt x="1487" y="1290"/>
                </a:lnTo>
                <a:lnTo>
                  <a:pt x="1458" y="1329"/>
                </a:lnTo>
                <a:lnTo>
                  <a:pt x="1427" y="1366"/>
                </a:lnTo>
                <a:lnTo>
                  <a:pt x="1394" y="1400"/>
                </a:lnTo>
                <a:lnTo>
                  <a:pt x="1359" y="1433"/>
                </a:lnTo>
                <a:lnTo>
                  <a:pt x="1322" y="1464"/>
                </a:lnTo>
                <a:lnTo>
                  <a:pt x="1283" y="1493"/>
                </a:lnTo>
                <a:lnTo>
                  <a:pt x="1243" y="1518"/>
                </a:lnTo>
                <a:lnTo>
                  <a:pt x="1200" y="1542"/>
                </a:lnTo>
                <a:lnTo>
                  <a:pt x="1158" y="1564"/>
                </a:lnTo>
                <a:lnTo>
                  <a:pt x="1112" y="1582"/>
                </a:lnTo>
                <a:lnTo>
                  <a:pt x="1066" y="1598"/>
                </a:lnTo>
                <a:lnTo>
                  <a:pt x="1018" y="1612"/>
                </a:lnTo>
                <a:lnTo>
                  <a:pt x="969" y="1622"/>
                </a:lnTo>
                <a:lnTo>
                  <a:pt x="920" y="1631"/>
                </a:lnTo>
                <a:lnTo>
                  <a:pt x="870" y="1635"/>
                </a:lnTo>
                <a:lnTo>
                  <a:pt x="818" y="1637"/>
                </a:lnTo>
                <a:lnTo>
                  <a:pt x="818" y="1637"/>
                </a:lnTo>
                <a:lnTo>
                  <a:pt x="776" y="1635"/>
                </a:lnTo>
                <a:lnTo>
                  <a:pt x="734" y="1632"/>
                </a:lnTo>
                <a:lnTo>
                  <a:pt x="694" y="1627"/>
                </a:lnTo>
                <a:lnTo>
                  <a:pt x="653" y="1619"/>
                </a:lnTo>
                <a:lnTo>
                  <a:pt x="613" y="1611"/>
                </a:lnTo>
                <a:lnTo>
                  <a:pt x="575" y="1599"/>
                </a:lnTo>
                <a:lnTo>
                  <a:pt x="536" y="1587"/>
                </a:lnTo>
                <a:lnTo>
                  <a:pt x="499" y="1571"/>
                </a:lnTo>
                <a:lnTo>
                  <a:pt x="463" y="1554"/>
                </a:lnTo>
                <a:lnTo>
                  <a:pt x="428" y="1537"/>
                </a:lnTo>
                <a:lnTo>
                  <a:pt x="393" y="1517"/>
                </a:lnTo>
                <a:lnTo>
                  <a:pt x="359" y="1494"/>
                </a:lnTo>
                <a:lnTo>
                  <a:pt x="328" y="1471"/>
                </a:lnTo>
                <a:lnTo>
                  <a:pt x="297" y="1447"/>
                </a:lnTo>
                <a:lnTo>
                  <a:pt x="267" y="1421"/>
                </a:lnTo>
                <a:lnTo>
                  <a:pt x="238" y="1393"/>
                </a:lnTo>
                <a:lnTo>
                  <a:pt x="211" y="1364"/>
                </a:lnTo>
                <a:lnTo>
                  <a:pt x="185" y="1334"/>
                </a:lnTo>
                <a:lnTo>
                  <a:pt x="161" y="1303"/>
                </a:lnTo>
                <a:lnTo>
                  <a:pt x="138" y="1270"/>
                </a:lnTo>
                <a:lnTo>
                  <a:pt x="117" y="1237"/>
                </a:lnTo>
                <a:lnTo>
                  <a:pt x="97" y="1203"/>
                </a:lnTo>
                <a:lnTo>
                  <a:pt x="78" y="1168"/>
                </a:lnTo>
                <a:lnTo>
                  <a:pt x="63" y="1130"/>
                </a:lnTo>
                <a:lnTo>
                  <a:pt x="48" y="1093"/>
                </a:lnTo>
                <a:lnTo>
                  <a:pt x="36" y="1055"/>
                </a:lnTo>
                <a:lnTo>
                  <a:pt x="24" y="1016"/>
                </a:lnTo>
                <a:lnTo>
                  <a:pt x="16" y="976"/>
                </a:lnTo>
                <a:lnTo>
                  <a:pt x="9" y="935"/>
                </a:lnTo>
                <a:lnTo>
                  <a:pt x="3" y="895"/>
                </a:lnTo>
                <a:lnTo>
                  <a:pt x="0" y="852"/>
                </a:lnTo>
                <a:lnTo>
                  <a:pt x="0" y="811"/>
                </a:lnTo>
                <a:lnTo>
                  <a:pt x="0" y="811"/>
                </a:lnTo>
                <a:lnTo>
                  <a:pt x="1" y="770"/>
                </a:lnTo>
                <a:lnTo>
                  <a:pt x="4" y="728"/>
                </a:lnTo>
                <a:lnTo>
                  <a:pt x="10" y="687"/>
                </a:lnTo>
                <a:lnTo>
                  <a:pt x="17" y="647"/>
                </a:lnTo>
                <a:lnTo>
                  <a:pt x="27" y="607"/>
                </a:lnTo>
                <a:lnTo>
                  <a:pt x="38" y="569"/>
                </a:lnTo>
                <a:lnTo>
                  <a:pt x="51" y="532"/>
                </a:lnTo>
                <a:lnTo>
                  <a:pt x="66" y="495"/>
                </a:lnTo>
                <a:lnTo>
                  <a:pt x="83" y="459"/>
                </a:lnTo>
                <a:lnTo>
                  <a:pt x="101" y="423"/>
                </a:lnTo>
                <a:lnTo>
                  <a:pt x="121" y="391"/>
                </a:lnTo>
                <a:lnTo>
                  <a:pt x="143" y="356"/>
                </a:lnTo>
                <a:lnTo>
                  <a:pt x="165" y="325"/>
                </a:lnTo>
                <a:lnTo>
                  <a:pt x="190" y="295"/>
                </a:lnTo>
                <a:lnTo>
                  <a:pt x="215" y="265"/>
                </a:lnTo>
                <a:lnTo>
                  <a:pt x="242" y="237"/>
                </a:lnTo>
                <a:lnTo>
                  <a:pt x="271" y="209"/>
                </a:lnTo>
                <a:lnTo>
                  <a:pt x="299" y="185"/>
                </a:lnTo>
                <a:lnTo>
                  <a:pt x="331" y="161"/>
                </a:lnTo>
                <a:lnTo>
                  <a:pt x="362" y="138"/>
                </a:lnTo>
                <a:lnTo>
                  <a:pt x="396" y="117"/>
                </a:lnTo>
                <a:lnTo>
                  <a:pt x="431" y="97"/>
                </a:lnTo>
                <a:lnTo>
                  <a:pt x="465" y="80"/>
                </a:lnTo>
                <a:lnTo>
                  <a:pt x="502" y="63"/>
                </a:lnTo>
                <a:lnTo>
                  <a:pt x="539" y="48"/>
                </a:lnTo>
                <a:lnTo>
                  <a:pt x="576" y="36"/>
                </a:lnTo>
                <a:lnTo>
                  <a:pt x="614" y="26"/>
                </a:lnTo>
                <a:lnTo>
                  <a:pt x="654" y="16"/>
                </a:lnTo>
                <a:lnTo>
                  <a:pt x="694" y="8"/>
                </a:lnTo>
                <a:lnTo>
                  <a:pt x="736" y="4"/>
                </a:lnTo>
                <a:lnTo>
                  <a:pt x="777" y="1"/>
                </a:lnTo>
                <a:lnTo>
                  <a:pt x="818" y="0"/>
                </a:lnTo>
                <a:lnTo>
                  <a:pt x="818" y="0"/>
                </a:lnTo>
                <a:lnTo>
                  <a:pt x="870" y="1"/>
                </a:lnTo>
                <a:lnTo>
                  <a:pt x="921" y="6"/>
                </a:lnTo>
                <a:lnTo>
                  <a:pt x="971" y="14"/>
                </a:lnTo>
                <a:lnTo>
                  <a:pt x="1019" y="24"/>
                </a:lnTo>
                <a:lnTo>
                  <a:pt x="1066" y="38"/>
                </a:lnTo>
                <a:lnTo>
                  <a:pt x="1112" y="54"/>
                </a:lnTo>
                <a:lnTo>
                  <a:pt x="1158" y="73"/>
                </a:lnTo>
                <a:lnTo>
                  <a:pt x="1202" y="94"/>
                </a:lnTo>
                <a:lnTo>
                  <a:pt x="1243" y="118"/>
                </a:lnTo>
                <a:lnTo>
                  <a:pt x="1285" y="145"/>
                </a:lnTo>
                <a:lnTo>
                  <a:pt x="1323" y="174"/>
                </a:lnTo>
                <a:lnTo>
                  <a:pt x="1360" y="204"/>
                </a:lnTo>
                <a:lnTo>
                  <a:pt x="1394" y="237"/>
                </a:lnTo>
                <a:lnTo>
                  <a:pt x="1429" y="272"/>
                </a:lnTo>
                <a:lnTo>
                  <a:pt x="1458" y="309"/>
                </a:lnTo>
                <a:lnTo>
                  <a:pt x="1488" y="348"/>
                </a:lnTo>
                <a:lnTo>
                  <a:pt x="1488" y="348"/>
                </a:lnTo>
                <a:lnTo>
                  <a:pt x="1497" y="359"/>
                </a:lnTo>
                <a:lnTo>
                  <a:pt x="1508" y="369"/>
                </a:lnTo>
                <a:lnTo>
                  <a:pt x="1520" y="379"/>
                </a:lnTo>
                <a:lnTo>
                  <a:pt x="1533" y="386"/>
                </a:lnTo>
                <a:lnTo>
                  <a:pt x="1545" y="392"/>
                </a:lnTo>
                <a:lnTo>
                  <a:pt x="1560" y="395"/>
                </a:lnTo>
                <a:lnTo>
                  <a:pt x="1573" y="398"/>
                </a:lnTo>
                <a:lnTo>
                  <a:pt x="1587" y="399"/>
                </a:lnTo>
                <a:lnTo>
                  <a:pt x="1601" y="398"/>
                </a:lnTo>
                <a:lnTo>
                  <a:pt x="1615" y="395"/>
                </a:lnTo>
                <a:lnTo>
                  <a:pt x="1628" y="392"/>
                </a:lnTo>
                <a:lnTo>
                  <a:pt x="1642" y="386"/>
                </a:lnTo>
                <a:lnTo>
                  <a:pt x="1654" y="379"/>
                </a:lnTo>
                <a:lnTo>
                  <a:pt x="1667" y="369"/>
                </a:lnTo>
                <a:lnTo>
                  <a:pt x="1677" y="359"/>
                </a:lnTo>
                <a:lnTo>
                  <a:pt x="1687" y="348"/>
                </a:lnTo>
                <a:lnTo>
                  <a:pt x="1687" y="348"/>
                </a:lnTo>
                <a:lnTo>
                  <a:pt x="1715" y="309"/>
                </a:lnTo>
                <a:lnTo>
                  <a:pt x="1746" y="272"/>
                </a:lnTo>
                <a:lnTo>
                  <a:pt x="1779" y="238"/>
                </a:lnTo>
                <a:lnTo>
                  <a:pt x="1815" y="205"/>
                </a:lnTo>
                <a:lnTo>
                  <a:pt x="1852" y="174"/>
                </a:lnTo>
                <a:lnTo>
                  <a:pt x="1890" y="145"/>
                </a:lnTo>
                <a:lnTo>
                  <a:pt x="1930" y="120"/>
                </a:lnTo>
                <a:lnTo>
                  <a:pt x="1973" y="95"/>
                </a:lnTo>
                <a:lnTo>
                  <a:pt x="2016" y="74"/>
                </a:lnTo>
                <a:lnTo>
                  <a:pt x="2062" y="56"/>
                </a:lnTo>
                <a:lnTo>
                  <a:pt x="2107" y="38"/>
                </a:lnTo>
                <a:lnTo>
                  <a:pt x="2156" y="26"/>
                </a:lnTo>
                <a:lnTo>
                  <a:pt x="2204" y="14"/>
                </a:lnTo>
                <a:lnTo>
                  <a:pt x="2254" y="7"/>
                </a:lnTo>
                <a:lnTo>
                  <a:pt x="2304" y="1"/>
                </a:lnTo>
                <a:lnTo>
                  <a:pt x="2355" y="0"/>
                </a:lnTo>
                <a:lnTo>
                  <a:pt x="2355" y="0"/>
                </a:lnTo>
                <a:lnTo>
                  <a:pt x="2407" y="1"/>
                </a:lnTo>
                <a:lnTo>
                  <a:pt x="2458" y="7"/>
                </a:lnTo>
                <a:lnTo>
                  <a:pt x="2508" y="14"/>
                </a:lnTo>
                <a:lnTo>
                  <a:pt x="2556" y="26"/>
                </a:lnTo>
                <a:lnTo>
                  <a:pt x="2603" y="38"/>
                </a:lnTo>
                <a:lnTo>
                  <a:pt x="2650" y="56"/>
                </a:lnTo>
                <a:lnTo>
                  <a:pt x="2695" y="74"/>
                </a:lnTo>
                <a:lnTo>
                  <a:pt x="2739" y="95"/>
                </a:lnTo>
                <a:lnTo>
                  <a:pt x="2780" y="120"/>
                </a:lnTo>
                <a:lnTo>
                  <a:pt x="2822" y="145"/>
                </a:lnTo>
                <a:lnTo>
                  <a:pt x="2860" y="174"/>
                </a:lnTo>
                <a:lnTo>
                  <a:pt x="2897" y="205"/>
                </a:lnTo>
                <a:lnTo>
                  <a:pt x="2931" y="238"/>
                </a:lnTo>
                <a:lnTo>
                  <a:pt x="2966" y="272"/>
                </a:lnTo>
                <a:lnTo>
                  <a:pt x="2997" y="309"/>
                </a:lnTo>
                <a:lnTo>
                  <a:pt x="3025" y="348"/>
                </a:lnTo>
                <a:lnTo>
                  <a:pt x="3025" y="348"/>
                </a:lnTo>
                <a:lnTo>
                  <a:pt x="3035" y="359"/>
                </a:lnTo>
                <a:lnTo>
                  <a:pt x="3045" y="371"/>
                </a:lnTo>
                <a:lnTo>
                  <a:pt x="3057" y="379"/>
                </a:lnTo>
                <a:lnTo>
                  <a:pt x="3070" y="386"/>
                </a:lnTo>
                <a:lnTo>
                  <a:pt x="3082" y="392"/>
                </a:lnTo>
                <a:lnTo>
                  <a:pt x="3097" y="396"/>
                </a:lnTo>
                <a:lnTo>
                  <a:pt x="3111" y="398"/>
                </a:lnTo>
                <a:lnTo>
                  <a:pt x="3124" y="399"/>
                </a:lnTo>
                <a:lnTo>
                  <a:pt x="3138" y="398"/>
                </a:lnTo>
                <a:lnTo>
                  <a:pt x="3152" y="396"/>
                </a:lnTo>
                <a:lnTo>
                  <a:pt x="3167" y="392"/>
                </a:lnTo>
                <a:lnTo>
                  <a:pt x="3179" y="386"/>
                </a:lnTo>
                <a:lnTo>
                  <a:pt x="3192" y="379"/>
                </a:lnTo>
                <a:lnTo>
                  <a:pt x="3204" y="371"/>
                </a:lnTo>
                <a:lnTo>
                  <a:pt x="3214" y="359"/>
                </a:lnTo>
                <a:lnTo>
                  <a:pt x="3224" y="348"/>
                </a:lnTo>
                <a:lnTo>
                  <a:pt x="3224" y="348"/>
                </a:lnTo>
                <a:lnTo>
                  <a:pt x="3252" y="309"/>
                </a:lnTo>
                <a:lnTo>
                  <a:pt x="3283" y="272"/>
                </a:lnTo>
                <a:lnTo>
                  <a:pt x="3316" y="238"/>
                </a:lnTo>
                <a:lnTo>
                  <a:pt x="3352" y="205"/>
                </a:lnTo>
                <a:lnTo>
                  <a:pt x="3389" y="174"/>
                </a:lnTo>
                <a:lnTo>
                  <a:pt x="3427" y="145"/>
                </a:lnTo>
                <a:lnTo>
                  <a:pt x="3469" y="120"/>
                </a:lnTo>
                <a:lnTo>
                  <a:pt x="3510" y="95"/>
                </a:lnTo>
                <a:lnTo>
                  <a:pt x="3554" y="74"/>
                </a:lnTo>
                <a:lnTo>
                  <a:pt x="3599" y="56"/>
                </a:lnTo>
                <a:lnTo>
                  <a:pt x="3646" y="38"/>
                </a:lnTo>
                <a:lnTo>
                  <a:pt x="3693" y="26"/>
                </a:lnTo>
                <a:lnTo>
                  <a:pt x="3741" y="14"/>
                </a:lnTo>
                <a:lnTo>
                  <a:pt x="3791" y="7"/>
                </a:lnTo>
                <a:lnTo>
                  <a:pt x="3841" y="1"/>
                </a:lnTo>
                <a:lnTo>
                  <a:pt x="3894" y="0"/>
                </a:lnTo>
                <a:lnTo>
                  <a:pt x="3894" y="0"/>
                </a:lnTo>
                <a:lnTo>
                  <a:pt x="3935" y="1"/>
                </a:lnTo>
                <a:lnTo>
                  <a:pt x="3976" y="4"/>
                </a:lnTo>
                <a:lnTo>
                  <a:pt x="4018" y="10"/>
                </a:lnTo>
                <a:lnTo>
                  <a:pt x="4058" y="17"/>
                </a:lnTo>
                <a:lnTo>
                  <a:pt x="4096" y="26"/>
                </a:lnTo>
                <a:lnTo>
                  <a:pt x="4135" y="37"/>
                </a:lnTo>
                <a:lnTo>
                  <a:pt x="4173" y="50"/>
                </a:lnTo>
                <a:lnTo>
                  <a:pt x="4210" y="64"/>
                </a:lnTo>
                <a:lnTo>
                  <a:pt x="4246" y="80"/>
                </a:lnTo>
                <a:lnTo>
                  <a:pt x="4281" y="98"/>
                </a:lnTo>
                <a:lnTo>
                  <a:pt x="4316" y="118"/>
                </a:lnTo>
                <a:lnTo>
                  <a:pt x="4348" y="138"/>
                </a:lnTo>
                <a:lnTo>
                  <a:pt x="4381" y="161"/>
                </a:lnTo>
                <a:lnTo>
                  <a:pt x="4411" y="185"/>
                </a:lnTo>
                <a:lnTo>
                  <a:pt x="4441" y="211"/>
                </a:lnTo>
                <a:lnTo>
                  <a:pt x="4470" y="238"/>
                </a:lnTo>
                <a:lnTo>
                  <a:pt x="4497" y="267"/>
                </a:lnTo>
                <a:lnTo>
                  <a:pt x="4522" y="295"/>
                </a:lnTo>
                <a:lnTo>
                  <a:pt x="4547" y="326"/>
                </a:lnTo>
                <a:lnTo>
                  <a:pt x="4569" y="358"/>
                </a:lnTo>
                <a:lnTo>
                  <a:pt x="4591" y="391"/>
                </a:lnTo>
                <a:lnTo>
                  <a:pt x="4611" y="425"/>
                </a:lnTo>
                <a:lnTo>
                  <a:pt x="4629" y="459"/>
                </a:lnTo>
                <a:lnTo>
                  <a:pt x="4645" y="496"/>
                </a:lnTo>
                <a:lnTo>
                  <a:pt x="4661" y="532"/>
                </a:lnTo>
                <a:lnTo>
                  <a:pt x="4674" y="570"/>
                </a:lnTo>
                <a:lnTo>
                  <a:pt x="4685" y="609"/>
                </a:lnTo>
                <a:lnTo>
                  <a:pt x="4694" y="647"/>
                </a:lnTo>
                <a:lnTo>
                  <a:pt x="4701" y="689"/>
                </a:lnTo>
                <a:lnTo>
                  <a:pt x="4706" y="728"/>
                </a:lnTo>
                <a:lnTo>
                  <a:pt x="4711" y="770"/>
                </a:lnTo>
                <a:lnTo>
                  <a:pt x="4712" y="811"/>
                </a:lnTo>
                <a:lnTo>
                  <a:pt x="4712" y="811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D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xmlns="" id="{63B285C4-727D-4816-91D2-23F0EDAB6266}"/>
              </a:ext>
            </a:extLst>
          </p:cNvPr>
          <p:cNvSpPr/>
          <p:nvPr/>
        </p:nvSpPr>
        <p:spPr>
          <a:xfrm>
            <a:off x="4948311" y="2146301"/>
            <a:ext cx="2933699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90000"/>
              </a:lnSpc>
            </a:pPr>
            <a:r>
              <a:rPr lang="en-US" sz="2000" dirty="0">
                <a:solidFill>
                  <a:srgbClr val="FFC0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EXECUTIVE MANAGER</a:t>
            </a:r>
          </a:p>
        </p:txBody>
      </p:sp>
    </p:spTree>
    <p:extLst>
      <p:ext uri="{BB962C8B-B14F-4D97-AF65-F5344CB8AC3E}">
        <p14:creationId xmlns:p14="http://schemas.microsoft.com/office/powerpoint/2010/main" val="154348093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178</TotalTime>
  <Words>841</Words>
  <Application>Microsoft Office PowerPoint</Application>
  <PresentationFormat>Custom</PresentationFormat>
  <Paragraphs>66</Paragraphs>
  <Slides>10</Slides>
  <Notes>8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deni pramadita</dc:creator>
  <cp:lastModifiedBy>USER</cp:lastModifiedBy>
  <cp:revision>26</cp:revision>
  <dcterms:created xsi:type="dcterms:W3CDTF">2019-07-17T07:12:35Z</dcterms:created>
  <dcterms:modified xsi:type="dcterms:W3CDTF">2022-07-21T06:54:16Z</dcterms:modified>
</cp:coreProperties>
</file>